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8"/>
  </p:handoutMasterIdLst>
  <p:sldIdLst>
    <p:sldId id="261" r:id="rId2"/>
    <p:sldId id="257" r:id="rId3"/>
    <p:sldId id="259" r:id="rId4"/>
    <p:sldId id="258" r:id="rId5"/>
    <p:sldId id="260" r:id="rId6"/>
    <p:sldId id="256" r:id="rId7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C6C6"/>
    <a:srgbClr val="ABDEDF"/>
    <a:srgbClr val="614F43"/>
    <a:srgbClr val="7F6757"/>
    <a:srgbClr val="6B5749"/>
    <a:srgbClr val="45382F"/>
    <a:srgbClr val="663300"/>
    <a:srgbClr val="FBDDDD"/>
    <a:srgbClr val="006E93"/>
    <a:srgbClr val="5EC1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084" autoAdjust="0"/>
    <p:restoredTop sz="94660"/>
  </p:normalViewPr>
  <p:slideViewPr>
    <p:cSldViewPr snapToGrid="0">
      <p:cViewPr>
        <p:scale>
          <a:sx n="70" d="100"/>
          <a:sy n="70" d="100"/>
        </p:scale>
        <p:origin x="1392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299" y="5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BE892CA4-D74F-4394-83C2-E924D0EA229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E3E17FA5-C8A6-48CB-A7FB-5AB63C12E6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CDC905-6844-4CC6-8925-A132F8811C6D}" type="datetimeFigureOut">
              <a:rPr lang="ko-KR" altLang="en-US" smtClean="0"/>
              <a:t>2021-05-31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908C8169-0614-4244-8013-FE0A5525930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3C7874DD-DC18-44D8-9F78-E361DEB53E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AD25F-7A38-4A54-8E2C-A1716B28A55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45913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마지막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그림 39">
            <a:extLst>
              <a:ext uri="{FF2B5EF4-FFF2-40B4-BE49-F238E27FC236}">
                <a16:creationId xmlns:a16="http://schemas.microsoft.com/office/drawing/2014/main" id="{C213237C-DA6A-441C-8698-BD63E84A94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3" name="직사각형 32">
            <a:extLst>
              <a:ext uri="{FF2B5EF4-FFF2-40B4-BE49-F238E27FC236}">
                <a16:creationId xmlns:a16="http://schemas.microsoft.com/office/drawing/2014/main" id="{08AE61A7-78E4-4B1E-97B5-2687828AA669}"/>
              </a:ext>
            </a:extLst>
          </p:cNvPr>
          <p:cNvSpPr/>
          <p:nvPr userDrawn="1"/>
        </p:nvSpPr>
        <p:spPr>
          <a:xfrm>
            <a:off x="5" y="0"/>
            <a:ext cx="4304120" cy="6858000"/>
          </a:xfrm>
          <a:prstGeom prst="rect">
            <a:avLst/>
          </a:prstGeom>
          <a:solidFill>
            <a:srgbClr val="ABDED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4" name="직사각형 33">
            <a:extLst>
              <a:ext uri="{FF2B5EF4-FFF2-40B4-BE49-F238E27FC236}">
                <a16:creationId xmlns:a16="http://schemas.microsoft.com/office/drawing/2014/main" id="{270E94FD-E828-4CAE-AEF1-5796F396EE7B}"/>
              </a:ext>
            </a:extLst>
          </p:cNvPr>
          <p:cNvSpPr/>
          <p:nvPr userDrawn="1"/>
        </p:nvSpPr>
        <p:spPr>
          <a:xfrm>
            <a:off x="3" y="0"/>
            <a:ext cx="5638797" cy="6858000"/>
          </a:xfrm>
          <a:prstGeom prst="rect">
            <a:avLst/>
          </a:prstGeom>
          <a:solidFill>
            <a:srgbClr val="ABDED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2D16F18F-4BD5-450F-A582-D5178ABBDF00}"/>
              </a:ext>
            </a:extLst>
          </p:cNvPr>
          <p:cNvSpPr/>
          <p:nvPr userDrawn="1"/>
        </p:nvSpPr>
        <p:spPr>
          <a:xfrm>
            <a:off x="4" y="0"/>
            <a:ext cx="5140127" cy="6858000"/>
          </a:xfrm>
          <a:prstGeom prst="rect">
            <a:avLst/>
          </a:prstGeom>
          <a:solidFill>
            <a:srgbClr val="ABDEDF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36" name="직사각형 35">
            <a:extLst>
              <a:ext uri="{FF2B5EF4-FFF2-40B4-BE49-F238E27FC236}">
                <a16:creationId xmlns:a16="http://schemas.microsoft.com/office/drawing/2014/main" id="{E422E7C8-0E0B-4D87-9BB1-8B3C75A25DB1}"/>
              </a:ext>
            </a:extLst>
          </p:cNvPr>
          <p:cNvSpPr/>
          <p:nvPr userDrawn="1"/>
        </p:nvSpPr>
        <p:spPr>
          <a:xfrm>
            <a:off x="0" y="0"/>
            <a:ext cx="3233055" cy="6858000"/>
          </a:xfrm>
          <a:prstGeom prst="rect">
            <a:avLst/>
          </a:prstGeom>
          <a:gradFill flip="none" rotWithShape="1">
            <a:gsLst>
              <a:gs pos="100000">
                <a:srgbClr val="ABDEDF">
                  <a:alpha val="50000"/>
                </a:srgbClr>
              </a:gs>
              <a:gs pos="0">
                <a:srgbClr val="FBDDDD">
                  <a:alpha val="8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1" name="부제목 2">
            <a:extLst>
              <a:ext uri="{FF2B5EF4-FFF2-40B4-BE49-F238E27FC236}">
                <a16:creationId xmlns:a16="http://schemas.microsoft.com/office/drawing/2014/main" id="{E2A3223A-45BB-4560-970A-D21E98CA74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877" y="3632957"/>
            <a:ext cx="5038219" cy="481844"/>
          </a:xfrm>
        </p:spPr>
        <p:txBody>
          <a:bodyPr anchor="ctr">
            <a:normAutofit/>
          </a:bodyPr>
          <a:lstStyle>
            <a:lvl1pPr marL="0" indent="0" algn="l">
              <a:lnSpc>
                <a:spcPct val="60000"/>
              </a:lnSpc>
              <a:buNone/>
              <a:defRPr sz="2000" spc="-150">
                <a:solidFill>
                  <a:srgbClr val="7F6757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dirty="0"/>
              <a:t>클릭하여 마스터 부제목</a:t>
            </a:r>
            <a:r>
              <a:rPr lang="en-US" altLang="ko-KR" dirty="0"/>
              <a:t> </a:t>
            </a:r>
            <a:r>
              <a:rPr lang="ko-KR" altLang="en-US" dirty="0"/>
              <a:t>스타일 편집</a:t>
            </a:r>
          </a:p>
        </p:txBody>
      </p:sp>
      <p:sp>
        <p:nvSpPr>
          <p:cNvPr id="44" name="타원 43">
            <a:extLst>
              <a:ext uri="{FF2B5EF4-FFF2-40B4-BE49-F238E27FC236}">
                <a16:creationId xmlns:a16="http://schemas.microsoft.com/office/drawing/2014/main" id="{D56D04AD-6294-453B-9E69-5D7C3F4A1380}"/>
              </a:ext>
            </a:extLst>
          </p:cNvPr>
          <p:cNvSpPr/>
          <p:nvPr userDrawn="1"/>
        </p:nvSpPr>
        <p:spPr>
          <a:xfrm>
            <a:off x="-653143" y="4680857"/>
            <a:ext cx="1524000" cy="1556657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5" name="타원 44">
            <a:extLst>
              <a:ext uri="{FF2B5EF4-FFF2-40B4-BE49-F238E27FC236}">
                <a16:creationId xmlns:a16="http://schemas.microsoft.com/office/drawing/2014/main" id="{3BE9FB2A-3198-4FF4-9E20-A619F2876194}"/>
              </a:ext>
            </a:extLst>
          </p:cNvPr>
          <p:cNvSpPr/>
          <p:nvPr userDrawn="1"/>
        </p:nvSpPr>
        <p:spPr>
          <a:xfrm>
            <a:off x="-381000" y="5246915"/>
            <a:ext cx="2304830" cy="2304898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6" name="타원 45">
            <a:extLst>
              <a:ext uri="{FF2B5EF4-FFF2-40B4-BE49-F238E27FC236}">
                <a16:creationId xmlns:a16="http://schemas.microsoft.com/office/drawing/2014/main" id="{EAA9F971-9A67-450D-B517-20920398D0FA}"/>
              </a:ext>
            </a:extLst>
          </p:cNvPr>
          <p:cNvSpPr/>
          <p:nvPr userDrawn="1"/>
        </p:nvSpPr>
        <p:spPr>
          <a:xfrm>
            <a:off x="1502272" y="-1707072"/>
            <a:ext cx="2757686" cy="2740682"/>
          </a:xfrm>
          <a:prstGeom prst="ellipse">
            <a:avLst/>
          </a:prstGeom>
          <a:solidFill>
            <a:schemeClr val="bg1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타원 46">
            <a:extLst>
              <a:ext uri="{FF2B5EF4-FFF2-40B4-BE49-F238E27FC236}">
                <a16:creationId xmlns:a16="http://schemas.microsoft.com/office/drawing/2014/main" id="{1C14483E-CF20-4CD7-9F78-667F8D32988E}"/>
              </a:ext>
            </a:extLst>
          </p:cNvPr>
          <p:cNvSpPr/>
          <p:nvPr userDrawn="1"/>
        </p:nvSpPr>
        <p:spPr>
          <a:xfrm>
            <a:off x="1302307" y="230230"/>
            <a:ext cx="655624" cy="640272"/>
          </a:xfrm>
          <a:prstGeom prst="ellipse">
            <a:avLst/>
          </a:prstGeom>
          <a:solidFill>
            <a:schemeClr val="bg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8" name="텍스트 개체 틀 72">
            <a:extLst>
              <a:ext uri="{FF2B5EF4-FFF2-40B4-BE49-F238E27FC236}">
                <a16:creationId xmlns:a16="http://schemas.microsoft.com/office/drawing/2014/main" id="{29C35024-3828-47B3-AE3A-529E763B51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01877" y="2752293"/>
            <a:ext cx="8367813" cy="520355"/>
          </a:xfrm>
        </p:spPr>
        <p:txBody>
          <a:bodyPr>
            <a:noAutofit/>
          </a:bodyPr>
          <a:lstStyle>
            <a:lvl1pPr marL="0" indent="0">
              <a:buNone/>
              <a:defRPr sz="5400" b="1">
                <a:solidFill>
                  <a:srgbClr val="614F43"/>
                </a:solidFill>
                <a:latin typeface="+mj-ea"/>
                <a:ea typeface="+mj-ea"/>
              </a:defRPr>
            </a:lvl1pPr>
          </a:lstStyle>
          <a:p>
            <a:pPr lvl="0"/>
            <a:endParaRPr lang="ko-KR" altLang="en-US" dirty="0"/>
          </a:p>
        </p:txBody>
      </p:sp>
      <p:pic>
        <p:nvPicPr>
          <p:cNvPr id="52" name="그림 51">
            <a:extLst>
              <a:ext uri="{FF2B5EF4-FFF2-40B4-BE49-F238E27FC236}">
                <a16:creationId xmlns:a16="http://schemas.microsoft.com/office/drawing/2014/main" id="{D0C7C91E-5B5F-4E9E-B222-4D3E1937409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886" y="-65316"/>
            <a:ext cx="1076102" cy="807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670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그룹 66">
            <a:extLst>
              <a:ext uri="{FF2B5EF4-FFF2-40B4-BE49-F238E27FC236}">
                <a16:creationId xmlns:a16="http://schemas.microsoft.com/office/drawing/2014/main" id="{B18BB22A-6570-4EA1-AB06-DEA99A039C9F}"/>
              </a:ext>
            </a:extLst>
          </p:cNvPr>
          <p:cNvGrpSpPr/>
          <p:nvPr userDrawn="1"/>
        </p:nvGrpSpPr>
        <p:grpSpPr>
          <a:xfrm>
            <a:off x="248646" y="2093976"/>
            <a:ext cx="9007049" cy="4421026"/>
            <a:chOff x="504678" y="1719072"/>
            <a:chExt cx="9007049" cy="4421026"/>
          </a:xfrm>
        </p:grpSpPr>
        <p:grpSp>
          <p:nvGrpSpPr>
            <p:cNvPr id="41" name="그룹 40">
              <a:extLst>
                <a:ext uri="{FF2B5EF4-FFF2-40B4-BE49-F238E27FC236}">
                  <a16:creationId xmlns:a16="http://schemas.microsoft.com/office/drawing/2014/main" id="{51C1B0B7-6C1B-45AA-B8E2-0CF5187292AB}"/>
                </a:ext>
              </a:extLst>
            </p:cNvPr>
            <p:cNvGrpSpPr/>
            <p:nvPr userDrawn="1"/>
          </p:nvGrpSpPr>
          <p:grpSpPr>
            <a:xfrm>
              <a:off x="504678" y="1719072"/>
              <a:ext cx="72000" cy="4421026"/>
              <a:chOff x="1503485" y="697758"/>
              <a:chExt cx="72000" cy="4421026"/>
            </a:xfrm>
          </p:grpSpPr>
          <p:cxnSp>
            <p:nvCxnSpPr>
              <p:cNvPr id="39" name="직선 연결선 38">
                <a:extLst>
                  <a:ext uri="{FF2B5EF4-FFF2-40B4-BE49-F238E27FC236}">
                    <a16:creationId xmlns:a16="http://schemas.microsoft.com/office/drawing/2014/main" id="{D4CA0E02-D4E7-479B-A00E-4CD68D564C6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529861" y="697758"/>
                <a:ext cx="0" cy="4349026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0" name="타원 39">
                <a:extLst>
                  <a:ext uri="{FF2B5EF4-FFF2-40B4-BE49-F238E27FC236}">
                    <a16:creationId xmlns:a16="http://schemas.microsoft.com/office/drawing/2014/main" id="{29706B2F-319E-47EF-A8ED-12090E6D7D08}"/>
                  </a:ext>
                </a:extLst>
              </p:cNvPr>
              <p:cNvSpPr/>
              <p:nvPr userDrawn="1"/>
            </p:nvSpPr>
            <p:spPr>
              <a:xfrm>
                <a:off x="1503485" y="5046784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2" name="그룹 51">
              <a:extLst>
                <a:ext uri="{FF2B5EF4-FFF2-40B4-BE49-F238E27FC236}">
                  <a16:creationId xmlns:a16="http://schemas.microsoft.com/office/drawing/2014/main" id="{1F6B3F7B-7F4B-48E6-AA2A-2F732A7E0AB4}"/>
                </a:ext>
              </a:extLst>
            </p:cNvPr>
            <p:cNvGrpSpPr/>
            <p:nvPr userDrawn="1"/>
          </p:nvGrpSpPr>
          <p:grpSpPr>
            <a:xfrm>
              <a:off x="3458519" y="3364992"/>
              <a:ext cx="72000" cy="2775106"/>
              <a:chOff x="1503485" y="2343678"/>
              <a:chExt cx="72000" cy="2775106"/>
            </a:xfrm>
          </p:grpSpPr>
          <p:cxnSp>
            <p:nvCxnSpPr>
              <p:cNvPr id="53" name="직선 연결선 52">
                <a:extLst>
                  <a:ext uri="{FF2B5EF4-FFF2-40B4-BE49-F238E27FC236}">
                    <a16:creationId xmlns:a16="http://schemas.microsoft.com/office/drawing/2014/main" id="{0C2078B0-EDBF-492B-8041-AAC05F699D5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529861" y="2343678"/>
                <a:ext cx="0" cy="2703106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타원 53">
                <a:extLst>
                  <a:ext uri="{FF2B5EF4-FFF2-40B4-BE49-F238E27FC236}">
                    <a16:creationId xmlns:a16="http://schemas.microsoft.com/office/drawing/2014/main" id="{A549C6C9-8280-46F0-9069-B917FA3A416A}"/>
                  </a:ext>
                </a:extLst>
              </p:cNvPr>
              <p:cNvSpPr/>
              <p:nvPr userDrawn="1"/>
            </p:nvSpPr>
            <p:spPr>
              <a:xfrm>
                <a:off x="1503485" y="5046784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0AF220B5-0DBA-4EB1-BD06-5A0614910F40}"/>
                </a:ext>
              </a:extLst>
            </p:cNvPr>
            <p:cNvGrpSpPr/>
            <p:nvPr userDrawn="1"/>
          </p:nvGrpSpPr>
          <p:grpSpPr>
            <a:xfrm>
              <a:off x="6438736" y="3172968"/>
              <a:ext cx="72000" cy="2967130"/>
              <a:chOff x="1503485" y="2151654"/>
              <a:chExt cx="72000" cy="2967130"/>
            </a:xfrm>
          </p:grpSpPr>
          <p:cxnSp>
            <p:nvCxnSpPr>
              <p:cNvPr id="56" name="직선 연결선 55">
                <a:extLst>
                  <a:ext uri="{FF2B5EF4-FFF2-40B4-BE49-F238E27FC236}">
                    <a16:creationId xmlns:a16="http://schemas.microsoft.com/office/drawing/2014/main" id="{2ECFE6AF-9AAD-4D11-BF20-2E74D323A44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529861" y="2151654"/>
                <a:ext cx="0" cy="289513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7" name="타원 56">
                <a:extLst>
                  <a:ext uri="{FF2B5EF4-FFF2-40B4-BE49-F238E27FC236}">
                    <a16:creationId xmlns:a16="http://schemas.microsoft.com/office/drawing/2014/main" id="{95B313B5-C7A1-48AA-8AF7-BC2D3023D2FE}"/>
                  </a:ext>
                </a:extLst>
              </p:cNvPr>
              <p:cNvSpPr/>
              <p:nvPr userDrawn="1"/>
            </p:nvSpPr>
            <p:spPr>
              <a:xfrm>
                <a:off x="1503485" y="5046784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E47F3C72-5BF6-4051-B362-A827E8682F2E}"/>
                </a:ext>
              </a:extLst>
            </p:cNvPr>
            <p:cNvGrpSpPr/>
            <p:nvPr userDrawn="1"/>
          </p:nvGrpSpPr>
          <p:grpSpPr>
            <a:xfrm>
              <a:off x="9439727" y="2734056"/>
              <a:ext cx="72000" cy="3406042"/>
              <a:chOff x="1503485" y="1712742"/>
              <a:chExt cx="72000" cy="3406042"/>
            </a:xfrm>
          </p:grpSpPr>
          <p:cxnSp>
            <p:nvCxnSpPr>
              <p:cNvPr id="59" name="직선 연결선 58">
                <a:extLst>
                  <a:ext uri="{FF2B5EF4-FFF2-40B4-BE49-F238E27FC236}">
                    <a16:creationId xmlns:a16="http://schemas.microsoft.com/office/drawing/2014/main" id="{E86EBC16-C0D3-49E9-83A9-9EEC2C7BCC5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529861" y="1712742"/>
                <a:ext cx="0" cy="3342960"/>
              </a:xfrm>
              <a:prstGeom prst="line">
                <a:avLst/>
              </a:prstGeom>
              <a:ln w="127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0" name="타원 59">
                <a:extLst>
                  <a:ext uri="{FF2B5EF4-FFF2-40B4-BE49-F238E27FC236}">
                    <a16:creationId xmlns:a16="http://schemas.microsoft.com/office/drawing/2014/main" id="{F52400B0-F458-4F35-9238-88C7516ADCFB}"/>
                  </a:ext>
                </a:extLst>
              </p:cNvPr>
              <p:cNvSpPr/>
              <p:nvPr userDrawn="1"/>
            </p:nvSpPr>
            <p:spPr>
              <a:xfrm>
                <a:off x="1503485" y="5046784"/>
                <a:ext cx="72000" cy="72000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</p:grpSp>
      </p:grpSp>
      <p:pic>
        <p:nvPicPr>
          <p:cNvPr id="16" name="그림 15">
            <a:extLst>
              <a:ext uri="{FF2B5EF4-FFF2-40B4-BE49-F238E27FC236}">
                <a16:creationId xmlns:a16="http://schemas.microsoft.com/office/drawing/2014/main" id="{2F6FDCA2-B143-464D-82FD-E551E9E7982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" y="0"/>
            <a:ext cx="12191701" cy="6858000"/>
          </a:xfrm>
          <a:prstGeom prst="rect">
            <a:avLst/>
          </a:prstGeom>
        </p:spPr>
      </p:pic>
      <p:sp>
        <p:nvSpPr>
          <p:cNvPr id="73" name="텍스트 개체 틀 72">
            <a:extLst>
              <a:ext uri="{FF2B5EF4-FFF2-40B4-BE49-F238E27FC236}">
                <a16:creationId xmlns:a16="http://schemas.microsoft.com/office/drawing/2014/main" id="{464B7E52-647D-4208-8B08-23107F35FB7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768" y="5229217"/>
            <a:ext cx="2651125" cy="121444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79" name="텍스트 개체 틀 72">
            <a:extLst>
              <a:ext uri="{FF2B5EF4-FFF2-40B4-BE49-F238E27FC236}">
                <a16:creationId xmlns:a16="http://schemas.microsoft.com/office/drawing/2014/main" id="{BA1AEE7F-E8DB-415A-AC51-AA6EE3DFE96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7844" y="4559764"/>
            <a:ext cx="2651125" cy="52035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81" name="텍스트 개체 틀 72">
            <a:extLst>
              <a:ext uri="{FF2B5EF4-FFF2-40B4-BE49-F238E27FC236}">
                <a16:creationId xmlns:a16="http://schemas.microsoft.com/office/drawing/2014/main" id="{049EB5F9-A1EF-4002-87EE-E375D793D00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4758" y="5229217"/>
            <a:ext cx="2651125" cy="121444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82" name="텍스트 개체 틀 72">
            <a:extLst>
              <a:ext uri="{FF2B5EF4-FFF2-40B4-BE49-F238E27FC236}">
                <a16:creationId xmlns:a16="http://schemas.microsoft.com/office/drawing/2014/main" id="{4D765DC5-7784-4BC0-AB49-B327916F310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02834" y="4559764"/>
            <a:ext cx="2651125" cy="52035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83" name="텍스트 개체 틀 72">
            <a:extLst>
              <a:ext uri="{FF2B5EF4-FFF2-40B4-BE49-F238E27FC236}">
                <a16:creationId xmlns:a16="http://schemas.microsoft.com/office/drawing/2014/main" id="{CEF68FEE-3F28-4552-A180-79FAE20BB3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71787" y="5237475"/>
            <a:ext cx="2651125" cy="121444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84" name="텍스트 개체 틀 72">
            <a:extLst>
              <a:ext uri="{FF2B5EF4-FFF2-40B4-BE49-F238E27FC236}">
                <a16:creationId xmlns:a16="http://schemas.microsoft.com/office/drawing/2014/main" id="{5A20F869-DCBA-401E-BA1D-E4560E3AE7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9863" y="4568022"/>
            <a:ext cx="2651125" cy="52035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85" name="텍스트 개체 틀 72">
            <a:extLst>
              <a:ext uri="{FF2B5EF4-FFF2-40B4-BE49-F238E27FC236}">
                <a16:creationId xmlns:a16="http://schemas.microsoft.com/office/drawing/2014/main" id="{59777098-7126-4C24-B4CC-40553EB96A0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70853" y="5228557"/>
            <a:ext cx="2651125" cy="121444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86" name="텍스트 개체 틀 72">
            <a:extLst>
              <a:ext uri="{FF2B5EF4-FFF2-40B4-BE49-F238E27FC236}">
                <a16:creationId xmlns:a16="http://schemas.microsoft.com/office/drawing/2014/main" id="{56CBEFE1-DE3E-4068-B607-0D3C84356AE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68929" y="4559104"/>
            <a:ext cx="2651125" cy="52035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92" name="제목 25">
            <a:extLst>
              <a:ext uri="{FF2B5EF4-FFF2-40B4-BE49-F238E27FC236}">
                <a16:creationId xmlns:a16="http://schemas.microsoft.com/office/drawing/2014/main" id="{68C3171D-E88C-4172-90EE-F6B53965BA9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6527" y="100584"/>
            <a:ext cx="1872314" cy="70565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solidFill>
                  <a:schemeClr val="bg1">
                    <a:alpha val="90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INDEX</a:t>
            </a:r>
            <a:endParaRPr lang="ko-KR" altLang="en-US" sz="3200" b="1" dirty="0">
              <a:solidFill>
                <a:schemeClr val="bg1">
                  <a:alpha val="90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pic>
        <p:nvPicPr>
          <p:cNvPr id="97" name="그림 96">
            <a:extLst>
              <a:ext uri="{FF2B5EF4-FFF2-40B4-BE49-F238E27FC236}">
                <a16:creationId xmlns:a16="http://schemas.microsoft.com/office/drawing/2014/main" id="{656CAE2A-E47B-4031-B4D4-961C41D633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6829" y="6035603"/>
            <a:ext cx="1072415" cy="1072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31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_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직사각형 2">
            <a:extLst>
              <a:ext uri="{FF2B5EF4-FFF2-40B4-BE49-F238E27FC236}">
                <a16:creationId xmlns:a16="http://schemas.microsoft.com/office/drawing/2014/main" id="{CAA34DBA-A1FE-4094-B763-A9E7CBD8EBCB}"/>
              </a:ext>
            </a:extLst>
          </p:cNvPr>
          <p:cNvSpPr/>
          <p:nvPr userDrawn="1"/>
        </p:nvSpPr>
        <p:spPr>
          <a:xfrm>
            <a:off x="7104888" y="182315"/>
            <a:ext cx="4864608" cy="6501949"/>
          </a:xfrm>
          <a:prstGeom prst="rect">
            <a:avLst/>
          </a:prstGeom>
          <a:gradFill flip="none" rotWithShape="1">
            <a:gsLst>
              <a:gs pos="0">
                <a:srgbClr val="F7BCBC"/>
              </a:gs>
              <a:gs pos="100000">
                <a:srgbClr val="61C6C6"/>
              </a:gs>
              <a:gs pos="65000">
                <a:srgbClr val="ABDEDF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5492ADCD-5791-48D5-841D-4C937DCECA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4" t="-720" r="10787" b="720"/>
          <a:stretch/>
        </p:blipFill>
        <p:spPr>
          <a:xfrm>
            <a:off x="0" y="-45720"/>
            <a:ext cx="6903720" cy="6903720"/>
          </a:xfrm>
          <a:prstGeom prst="rect">
            <a:avLst/>
          </a:prstGeom>
        </p:spPr>
      </p:pic>
      <p:sp>
        <p:nvSpPr>
          <p:cNvPr id="29" name="텍스트 개체 틀 72">
            <a:extLst>
              <a:ext uri="{FF2B5EF4-FFF2-40B4-BE49-F238E27FC236}">
                <a16:creationId xmlns:a16="http://schemas.microsoft.com/office/drawing/2014/main" id="{15AA167C-7C36-48BB-8CBA-71518FBC695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758684" y="1453896"/>
            <a:ext cx="3557016" cy="1508760"/>
          </a:xfrm>
        </p:spPr>
        <p:txBody>
          <a:bodyPr>
            <a:normAutofit/>
          </a:bodyPr>
          <a:lstStyle>
            <a:lvl1pPr marL="0" indent="0" algn="ctr">
              <a:buNone/>
              <a:defRPr sz="2000" b="1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30" name="텍스트 개체 틀 72">
            <a:extLst>
              <a:ext uri="{FF2B5EF4-FFF2-40B4-BE49-F238E27FC236}">
                <a16:creationId xmlns:a16="http://schemas.microsoft.com/office/drawing/2014/main" id="{3C66C3F8-8E49-4003-A91D-65BFEB6D05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758684" y="3314700"/>
            <a:ext cx="3557016" cy="2253996"/>
          </a:xfrm>
        </p:spPr>
        <p:txBody>
          <a:bodyPr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  <a:latin typeface="+mj-ea"/>
                <a:ea typeface="+mj-ea"/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6064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C1916EC1-AA5B-4669-9A8A-3E6CBDDD54BD}"/>
              </a:ext>
            </a:extLst>
          </p:cNvPr>
          <p:cNvSpPr/>
          <p:nvPr userDrawn="1"/>
        </p:nvSpPr>
        <p:spPr>
          <a:xfrm>
            <a:off x="7748016" y="0"/>
            <a:ext cx="4443984" cy="6858000"/>
          </a:xfrm>
          <a:prstGeom prst="rect">
            <a:avLst/>
          </a:prstGeom>
          <a:solidFill>
            <a:srgbClr val="61C6C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B61BA7B5-21D3-4945-A195-D434C9B0E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6" r="26608"/>
          <a:stretch/>
        </p:blipFill>
        <p:spPr>
          <a:xfrm>
            <a:off x="8951880" y="594360"/>
            <a:ext cx="2846280" cy="5705856"/>
          </a:xfrm>
          <a:prstGeom prst="rect">
            <a:avLst/>
          </a:prstGeom>
          <a:solidFill>
            <a:srgbClr val="EDE3C9"/>
          </a:solidFill>
          <a:effectLst/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4A21658-F8C4-473B-B565-F9162A5D4A9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1" r="20947"/>
          <a:stretch/>
        </p:blipFill>
        <p:spPr bwMode="auto">
          <a:xfrm>
            <a:off x="5897964" y="604944"/>
            <a:ext cx="2846280" cy="5705856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59415A06-C634-425D-8F0E-C45915E8D834}"/>
              </a:ext>
            </a:extLst>
          </p:cNvPr>
          <p:cNvSpPr/>
          <p:nvPr userDrawn="1"/>
        </p:nvSpPr>
        <p:spPr>
          <a:xfrm>
            <a:off x="423312" y="-504"/>
            <a:ext cx="1080000" cy="1080000"/>
          </a:xfrm>
          <a:prstGeom prst="rect">
            <a:avLst/>
          </a:prstGeom>
          <a:solidFill>
            <a:srgbClr val="AB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/>
              <a:t>1</a:t>
            </a:r>
            <a:endParaRPr lang="ko-KR" altLang="en-US" sz="4800" b="1" dirty="0"/>
          </a:p>
        </p:txBody>
      </p:sp>
      <p:sp>
        <p:nvSpPr>
          <p:cNvPr id="15" name="제목 1">
            <a:extLst>
              <a:ext uri="{FF2B5EF4-FFF2-40B4-BE49-F238E27FC236}">
                <a16:creationId xmlns:a16="http://schemas.microsoft.com/office/drawing/2014/main" id="{C71354E1-0151-4712-A4AE-1BE9E9194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5064" y="232389"/>
            <a:ext cx="4443984" cy="705653"/>
          </a:xfrm>
        </p:spPr>
        <p:txBody>
          <a:bodyPr>
            <a:noAutofit/>
          </a:bodyPr>
          <a:lstStyle>
            <a:lvl1pPr>
              <a:defRPr sz="32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1" name="텍스트 개체 틀 64">
            <a:extLst>
              <a:ext uri="{FF2B5EF4-FFF2-40B4-BE49-F238E27FC236}">
                <a16:creationId xmlns:a16="http://schemas.microsoft.com/office/drawing/2014/main" id="{8053DBB5-EAF7-479C-9C7A-C6A7B5C02A0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7360" y="1340739"/>
            <a:ext cx="3255264" cy="255823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32" name="텍스트 개체 틀 64">
            <a:extLst>
              <a:ext uri="{FF2B5EF4-FFF2-40B4-BE49-F238E27FC236}">
                <a16:creationId xmlns:a16="http://schemas.microsoft.com/office/drawing/2014/main" id="{7162F28E-22F9-49E1-95EA-EE2DA3555B8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7360" y="1720872"/>
            <a:ext cx="3255264" cy="1170071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2" name="텍스트 개체 틀 64">
            <a:extLst>
              <a:ext uri="{FF2B5EF4-FFF2-40B4-BE49-F238E27FC236}">
                <a16:creationId xmlns:a16="http://schemas.microsoft.com/office/drawing/2014/main" id="{E54208DA-A6C6-4E44-91AE-A703F6BC4C7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737360" y="3202049"/>
            <a:ext cx="3255264" cy="255823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3" name="텍스트 개체 틀 64">
            <a:extLst>
              <a:ext uri="{FF2B5EF4-FFF2-40B4-BE49-F238E27FC236}">
                <a16:creationId xmlns:a16="http://schemas.microsoft.com/office/drawing/2014/main" id="{7E9D63FD-98DA-4536-89E9-69B6015E355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737360" y="3582182"/>
            <a:ext cx="3255264" cy="1170071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4" name="텍스트 개체 틀 64">
            <a:extLst>
              <a:ext uri="{FF2B5EF4-FFF2-40B4-BE49-F238E27FC236}">
                <a16:creationId xmlns:a16="http://schemas.microsoft.com/office/drawing/2014/main" id="{09191ADC-5181-47A0-BAE8-3E78D7CF4CC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741056" y="5075407"/>
            <a:ext cx="3255264" cy="255823"/>
          </a:xfrm>
        </p:spPr>
        <p:txBody>
          <a:bodyPr>
            <a:normAutofit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5" name="텍스트 개체 틀 64">
            <a:extLst>
              <a:ext uri="{FF2B5EF4-FFF2-40B4-BE49-F238E27FC236}">
                <a16:creationId xmlns:a16="http://schemas.microsoft.com/office/drawing/2014/main" id="{AE9E3456-75A0-4706-AB53-C10CE296A45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1741056" y="5455540"/>
            <a:ext cx="3255264" cy="1170071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46" name="순서도: 지연 45">
            <a:extLst>
              <a:ext uri="{FF2B5EF4-FFF2-40B4-BE49-F238E27FC236}">
                <a16:creationId xmlns:a16="http://schemas.microsoft.com/office/drawing/2014/main" id="{5D8B18F4-2004-4B2B-9474-7E74E7534864}"/>
              </a:ext>
            </a:extLst>
          </p:cNvPr>
          <p:cNvSpPr/>
          <p:nvPr userDrawn="1"/>
        </p:nvSpPr>
        <p:spPr>
          <a:xfrm>
            <a:off x="-540" y="1596562"/>
            <a:ext cx="829416" cy="803233"/>
          </a:xfrm>
          <a:prstGeom prst="flowChartDelay">
            <a:avLst/>
          </a:prstGeom>
          <a:solidFill>
            <a:srgbClr val="FBD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84572601-AC8E-4AB3-804D-229C66E1E2E1}"/>
              </a:ext>
            </a:extLst>
          </p:cNvPr>
          <p:cNvGrpSpPr/>
          <p:nvPr userDrawn="1"/>
        </p:nvGrpSpPr>
        <p:grpSpPr>
          <a:xfrm>
            <a:off x="0" y="3457872"/>
            <a:ext cx="1240356" cy="803233"/>
            <a:chOff x="0" y="3457872"/>
            <a:chExt cx="1240356" cy="803233"/>
          </a:xfrm>
          <a:solidFill>
            <a:srgbClr val="F7BCBC"/>
          </a:solidFill>
        </p:grpSpPr>
        <p:sp>
          <p:nvSpPr>
            <p:cNvPr id="48" name="순서도: 지연 47">
              <a:extLst>
                <a:ext uri="{FF2B5EF4-FFF2-40B4-BE49-F238E27FC236}">
                  <a16:creationId xmlns:a16="http://schemas.microsoft.com/office/drawing/2014/main" id="{C604694F-44FB-48B7-B2C0-8CF77044BCA3}"/>
                </a:ext>
              </a:extLst>
            </p:cNvPr>
            <p:cNvSpPr/>
            <p:nvPr userDrawn="1"/>
          </p:nvSpPr>
          <p:spPr>
            <a:xfrm>
              <a:off x="410940" y="3457872"/>
              <a:ext cx="829416" cy="803233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47" name="직사각형 46">
              <a:extLst>
                <a:ext uri="{FF2B5EF4-FFF2-40B4-BE49-F238E27FC236}">
                  <a16:creationId xmlns:a16="http://schemas.microsoft.com/office/drawing/2014/main" id="{A3F0CCC5-E1A5-4626-AFB8-CF1BCD5AAA08}"/>
                </a:ext>
              </a:extLst>
            </p:cNvPr>
            <p:cNvSpPr/>
            <p:nvPr userDrawn="1"/>
          </p:nvSpPr>
          <p:spPr>
            <a:xfrm>
              <a:off x="0" y="3457872"/>
              <a:ext cx="441600" cy="8032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4870629-2DE8-466C-97CA-0EF955DDD1EF}"/>
              </a:ext>
            </a:extLst>
          </p:cNvPr>
          <p:cNvGrpSpPr/>
          <p:nvPr userDrawn="1"/>
        </p:nvGrpSpPr>
        <p:grpSpPr>
          <a:xfrm>
            <a:off x="-540" y="5237341"/>
            <a:ext cx="1530384" cy="803234"/>
            <a:chOff x="-540" y="5237341"/>
            <a:chExt cx="1530384" cy="803234"/>
          </a:xfrm>
          <a:solidFill>
            <a:srgbClr val="F39B9B"/>
          </a:solidFill>
        </p:grpSpPr>
        <p:sp>
          <p:nvSpPr>
            <p:cNvPr id="50" name="순서도: 지연 49">
              <a:extLst>
                <a:ext uri="{FF2B5EF4-FFF2-40B4-BE49-F238E27FC236}">
                  <a16:creationId xmlns:a16="http://schemas.microsoft.com/office/drawing/2014/main" id="{E7456418-2053-4855-95F4-89832A32F354}"/>
                </a:ext>
              </a:extLst>
            </p:cNvPr>
            <p:cNvSpPr/>
            <p:nvPr userDrawn="1"/>
          </p:nvSpPr>
          <p:spPr>
            <a:xfrm>
              <a:off x="700428" y="5237342"/>
              <a:ext cx="829416" cy="803233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5A348537-EB7A-4153-9771-E63261AC67C0}"/>
                </a:ext>
              </a:extLst>
            </p:cNvPr>
            <p:cNvSpPr/>
            <p:nvPr userDrawn="1"/>
          </p:nvSpPr>
          <p:spPr>
            <a:xfrm>
              <a:off x="-540" y="5237341"/>
              <a:ext cx="700968" cy="80323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54" name="타원 53">
            <a:extLst>
              <a:ext uri="{FF2B5EF4-FFF2-40B4-BE49-F238E27FC236}">
                <a16:creationId xmlns:a16="http://schemas.microsoft.com/office/drawing/2014/main" id="{03F4E4F1-28B6-4C2C-A1D3-D646C0E4F90F}"/>
              </a:ext>
            </a:extLst>
          </p:cNvPr>
          <p:cNvSpPr/>
          <p:nvPr userDrawn="1"/>
        </p:nvSpPr>
        <p:spPr>
          <a:xfrm>
            <a:off x="114757" y="1683707"/>
            <a:ext cx="622247" cy="6205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chemeClr val="bg1">
                <a:lumMod val="75000"/>
                <a:alpha val="3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FBDDDD"/>
                </a:solidFill>
                <a:effectLst/>
              </a:rPr>
              <a:t>1</a:t>
            </a:r>
            <a:endParaRPr lang="ko-KR" altLang="en-US" sz="2400" b="1" dirty="0">
              <a:solidFill>
                <a:srgbClr val="FBDDDD"/>
              </a:solidFill>
              <a:effectLst/>
            </a:endParaRPr>
          </a:p>
        </p:txBody>
      </p:sp>
      <p:sp>
        <p:nvSpPr>
          <p:cNvPr id="55" name="타원 54">
            <a:extLst>
              <a:ext uri="{FF2B5EF4-FFF2-40B4-BE49-F238E27FC236}">
                <a16:creationId xmlns:a16="http://schemas.microsoft.com/office/drawing/2014/main" id="{DEDDE6A3-EB09-42FD-A651-DA7ECBD36D72}"/>
              </a:ext>
            </a:extLst>
          </p:cNvPr>
          <p:cNvSpPr/>
          <p:nvPr userDrawn="1"/>
        </p:nvSpPr>
        <p:spPr>
          <a:xfrm>
            <a:off x="538998" y="3540167"/>
            <a:ext cx="622247" cy="6205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chemeClr val="bg1">
                <a:lumMod val="75000"/>
                <a:alpha val="3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F7BCBC"/>
                </a:solidFill>
              </a:rPr>
              <a:t>2</a:t>
            </a:r>
            <a:endParaRPr lang="ko-KR" altLang="en-US" sz="2400" b="1" dirty="0">
              <a:solidFill>
                <a:srgbClr val="F7BCBC"/>
              </a:solidFill>
            </a:endParaRP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49BB4FE2-7B5A-4F27-B1F6-B9AA4E1717B4}"/>
              </a:ext>
            </a:extLst>
          </p:cNvPr>
          <p:cNvSpPr/>
          <p:nvPr userDrawn="1"/>
        </p:nvSpPr>
        <p:spPr>
          <a:xfrm>
            <a:off x="834792" y="5326115"/>
            <a:ext cx="622247" cy="620581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63500" dist="50800" dir="13500000">
              <a:schemeClr val="bg1">
                <a:lumMod val="75000"/>
                <a:alpha val="3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>
                <a:solidFill>
                  <a:srgbClr val="F39B9B"/>
                </a:solidFill>
              </a:rPr>
              <a:t>3</a:t>
            </a:r>
            <a:endParaRPr lang="ko-KR" altLang="en-US" sz="2400" b="1" dirty="0">
              <a:solidFill>
                <a:srgbClr val="F39B9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533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본문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직사각형 32">
            <a:extLst>
              <a:ext uri="{FF2B5EF4-FFF2-40B4-BE49-F238E27FC236}">
                <a16:creationId xmlns:a16="http://schemas.microsoft.com/office/drawing/2014/main" id="{A41D118F-00B0-4D80-B258-28E5EDCD74EE}"/>
              </a:ext>
            </a:extLst>
          </p:cNvPr>
          <p:cNvSpPr/>
          <p:nvPr userDrawn="1"/>
        </p:nvSpPr>
        <p:spPr>
          <a:xfrm>
            <a:off x="5633076" y="0"/>
            <a:ext cx="1080000" cy="1080000"/>
          </a:xfrm>
          <a:prstGeom prst="rect">
            <a:avLst/>
          </a:prstGeom>
          <a:solidFill>
            <a:srgbClr val="006E9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4800" b="1" dirty="0"/>
              <a:t>2</a:t>
            </a:r>
            <a:endParaRPr lang="ko-KR" altLang="en-US" sz="4800" b="1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B2E2FEA-4B72-4FF1-9DD0-6A4BC9A20C97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0"/>
          <a:stretch/>
        </p:blipFill>
        <p:spPr bwMode="auto">
          <a:xfrm>
            <a:off x="808675" y="437953"/>
            <a:ext cx="4389119" cy="642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제목 1">
            <a:extLst>
              <a:ext uri="{FF2B5EF4-FFF2-40B4-BE49-F238E27FC236}">
                <a16:creationId xmlns:a16="http://schemas.microsoft.com/office/drawing/2014/main" id="{EEEB4BE9-E726-42CD-B078-19A49542A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19758" y="194854"/>
            <a:ext cx="4478354" cy="705653"/>
          </a:xfrm>
        </p:spPr>
        <p:txBody>
          <a:bodyPr>
            <a:noAutofit/>
          </a:bodyPr>
          <a:lstStyle>
            <a:lvl1pPr>
              <a:defRPr sz="3200" b="1" spc="-1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93" name="텍스트 개체 틀 8">
            <a:extLst>
              <a:ext uri="{FF2B5EF4-FFF2-40B4-BE49-F238E27FC236}">
                <a16:creationId xmlns:a16="http://schemas.microsoft.com/office/drawing/2014/main" id="{7AEC703E-9643-4579-9295-205D1900B0A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1992" y="3995928"/>
            <a:ext cx="5614047" cy="238658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A3F3AE4A-3FCC-421B-9354-BE02117224DB}"/>
              </a:ext>
            </a:extLst>
          </p:cNvPr>
          <p:cNvSpPr/>
          <p:nvPr userDrawn="1"/>
        </p:nvSpPr>
        <p:spPr>
          <a:xfrm>
            <a:off x="305755" y="1897380"/>
            <a:ext cx="498917" cy="3063240"/>
          </a:xfrm>
          <a:prstGeom prst="rect">
            <a:avLst/>
          </a:prstGeom>
          <a:solidFill>
            <a:srgbClr val="AB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800" b="1" i="0" u="none" strike="noStrike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+mj-ea"/>
              <a:ea typeface="+mj-ea"/>
            </a:endParaRPr>
          </a:p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400" b="0" i="0" u="none" strike="noStrike" dirty="0">
                <a:solidFill>
                  <a:schemeClr val="bg1"/>
                </a:solidFill>
                <a:effectLst/>
                <a:latin typeface="+mj-ea"/>
                <a:ea typeface="+mj-ea"/>
              </a:rPr>
              <a:t>S o </a:t>
            </a:r>
            <a:r>
              <a:rPr lang="en-US" altLang="ko-KR" sz="1400" b="0" i="0" u="none" strike="noStrike" dirty="0" err="1">
                <a:solidFill>
                  <a:schemeClr val="bg1"/>
                </a:solidFill>
                <a:effectLst/>
                <a:latin typeface="+mj-ea"/>
                <a:ea typeface="+mj-ea"/>
              </a:rPr>
              <a:t>o</a:t>
            </a:r>
            <a:r>
              <a:rPr lang="en-US" altLang="ko-KR" sz="1400" b="0" i="0" u="none" strike="noStrike" dirty="0">
                <a:solidFill>
                  <a:schemeClr val="bg1"/>
                </a:solidFill>
                <a:effectLst/>
                <a:latin typeface="+mj-ea"/>
                <a:ea typeface="+mj-ea"/>
              </a:rPr>
              <a:t> n g s </a:t>
            </a:r>
            <a:r>
              <a:rPr lang="en-US" altLang="ko-KR" sz="1400" b="0" i="0" u="none" strike="noStrike" dirty="0" err="1">
                <a:solidFill>
                  <a:schemeClr val="bg1"/>
                </a:solidFill>
                <a:effectLst/>
                <a:latin typeface="+mj-ea"/>
                <a:ea typeface="+mj-ea"/>
              </a:rPr>
              <a:t>i</a:t>
            </a:r>
            <a:r>
              <a:rPr lang="en-US" altLang="ko-KR" sz="1400" b="0" i="0" u="none" strike="noStrike" dirty="0">
                <a:solidFill>
                  <a:schemeClr val="bg1"/>
                </a:solidFill>
                <a:effectLst/>
                <a:latin typeface="+mj-ea"/>
                <a:ea typeface="+mj-ea"/>
              </a:rPr>
              <a:t> l  U n I v e r s I t y</a:t>
            </a:r>
            <a:endParaRPr lang="ko-KR" altLang="en-US" sz="1400" b="0" dirty="0">
              <a:solidFill>
                <a:schemeClr val="bg1"/>
              </a:solidFill>
              <a:latin typeface="+mj-ea"/>
              <a:ea typeface="+mj-ea"/>
            </a:endParaRPr>
          </a:p>
          <a:p>
            <a:pPr algn="ctr"/>
            <a:endParaRPr lang="ko-KR" altLang="en-US" dirty="0"/>
          </a:p>
        </p:txBody>
      </p:sp>
      <p:sp>
        <p:nvSpPr>
          <p:cNvPr id="95" name="직사각형 94">
            <a:extLst>
              <a:ext uri="{FF2B5EF4-FFF2-40B4-BE49-F238E27FC236}">
                <a16:creationId xmlns:a16="http://schemas.microsoft.com/office/drawing/2014/main" id="{EBC2369B-F58D-43FC-9F2D-C7E171C6A1C8}"/>
              </a:ext>
            </a:extLst>
          </p:cNvPr>
          <p:cNvSpPr/>
          <p:nvPr userDrawn="1"/>
        </p:nvSpPr>
        <p:spPr>
          <a:xfrm>
            <a:off x="11960352" y="1897380"/>
            <a:ext cx="231648" cy="3063240"/>
          </a:xfrm>
          <a:prstGeom prst="rect">
            <a:avLst/>
          </a:prstGeom>
          <a:solidFill>
            <a:srgbClr val="ABDE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50979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그룹 21">
            <a:extLst>
              <a:ext uri="{FF2B5EF4-FFF2-40B4-BE49-F238E27FC236}">
                <a16:creationId xmlns:a16="http://schemas.microsoft.com/office/drawing/2014/main" id="{97F5B0F6-EAEB-40FA-A8B0-50DEC054985A}"/>
              </a:ext>
            </a:extLst>
          </p:cNvPr>
          <p:cNvGrpSpPr/>
          <p:nvPr userDrawn="1"/>
        </p:nvGrpSpPr>
        <p:grpSpPr>
          <a:xfrm>
            <a:off x="217714" y="538156"/>
            <a:ext cx="11723915" cy="6145675"/>
            <a:chOff x="502450" y="790192"/>
            <a:chExt cx="11083489" cy="5149678"/>
          </a:xfrm>
        </p:grpSpPr>
        <p:pic>
          <p:nvPicPr>
            <p:cNvPr id="20" name="그림 19">
              <a:extLst>
                <a:ext uri="{FF2B5EF4-FFF2-40B4-BE49-F238E27FC236}">
                  <a16:creationId xmlns:a16="http://schemas.microsoft.com/office/drawing/2014/main" id="{8FE7D9FF-8F1C-4CFE-B681-64167E22618B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5" t="13136" r="1319" b="14168"/>
            <a:stretch/>
          </p:blipFill>
          <p:spPr>
            <a:xfrm>
              <a:off x="502450" y="790192"/>
              <a:ext cx="11083489" cy="5149678"/>
            </a:xfrm>
            <a:prstGeom prst="rect">
              <a:avLst/>
            </a:prstGeom>
          </p:spPr>
        </p:pic>
        <p:sp>
          <p:nvSpPr>
            <p:cNvPr id="21" name="직사각형 20">
              <a:extLst>
                <a:ext uri="{FF2B5EF4-FFF2-40B4-BE49-F238E27FC236}">
                  <a16:creationId xmlns:a16="http://schemas.microsoft.com/office/drawing/2014/main" id="{10AC1E75-DDFD-4664-8666-A473F910EEA8}"/>
                </a:ext>
              </a:extLst>
            </p:cNvPr>
            <p:cNvSpPr/>
            <p:nvPr userDrawn="1"/>
          </p:nvSpPr>
          <p:spPr>
            <a:xfrm>
              <a:off x="502450" y="790192"/>
              <a:ext cx="11083489" cy="5149678"/>
            </a:xfrm>
            <a:prstGeom prst="rect">
              <a:avLst/>
            </a:prstGeom>
            <a:solidFill>
              <a:schemeClr val="bg2">
                <a:lumMod val="5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pic>
        <p:nvPicPr>
          <p:cNvPr id="24" name="그림 23">
            <a:extLst>
              <a:ext uri="{FF2B5EF4-FFF2-40B4-BE49-F238E27FC236}">
                <a16:creationId xmlns:a16="http://schemas.microsoft.com/office/drawing/2014/main" id="{946E1018-6274-4E4E-9BC5-BA86BD2BCC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4551" y1="36719" x2="17969" y2="55078"/>
                        <a14:foregroundMark x1="17969" y1="55078" x2="18262" y2="55859"/>
                        <a14:foregroundMark x1="31738" y1="40755" x2="31836" y2="49219"/>
                        <a14:foregroundMark x1="31836" y1="49219" x2="37891" y2="68880"/>
                        <a14:foregroundMark x1="66309" y1="41016" x2="66016" y2="66667"/>
                        <a14:foregroundMark x1="81543" y1="35547" x2="81934" y2="57031"/>
                      </a14:backgroundRemoval>
                    </a14:imgEffect>
                    <a14:imgEffect>
                      <a14:artisticPencilGrayscale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708" y="-9144"/>
            <a:ext cx="816864" cy="612648"/>
          </a:xfrm>
          <a:prstGeom prst="rect">
            <a:avLst/>
          </a:prstGeom>
          <a:effectLst/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2616C88-C24B-4729-8943-E8860228692C}"/>
              </a:ext>
            </a:extLst>
          </p:cNvPr>
          <p:cNvSpPr txBox="1"/>
          <p:nvPr userDrawn="1"/>
        </p:nvSpPr>
        <p:spPr>
          <a:xfrm>
            <a:off x="1030660" y="112514"/>
            <a:ext cx="20592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i="0" u="none" strike="noStrike" dirty="0" err="1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ea"/>
                <a:ea typeface="+mj-ea"/>
              </a:rPr>
              <a:t>Soongsil</a:t>
            </a:r>
            <a:r>
              <a:rPr lang="en-US" altLang="ko-KR" sz="1600" b="1" i="0" u="none" strike="noStrike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ea"/>
                <a:ea typeface="+mj-ea"/>
              </a:rPr>
              <a:t> University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26" name="텍스트 개체 틀 9">
            <a:extLst>
              <a:ext uri="{FF2B5EF4-FFF2-40B4-BE49-F238E27FC236}">
                <a16:creationId xmlns:a16="http://schemas.microsoft.com/office/drawing/2014/main" id="{1D3AD1CA-FAF4-41C8-AA16-1FDBAAABD62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42331" y="2558566"/>
            <a:ext cx="3907338" cy="1318490"/>
          </a:xfrm>
        </p:spPr>
        <p:txBody>
          <a:bodyPr>
            <a:normAutofit/>
          </a:bodyPr>
          <a:lstStyle>
            <a:lvl1pPr marL="0" indent="0" algn="ctr">
              <a:buNone/>
              <a:defRPr sz="2400" b="1" spc="300">
                <a:solidFill>
                  <a:schemeClr val="bg1"/>
                </a:solidFill>
              </a:defRPr>
            </a:lvl1pPr>
          </a:lstStyle>
          <a:p>
            <a:pPr lvl="0"/>
            <a:endParaRPr lang="ko-KR" altLang="en-US" dirty="0"/>
          </a:p>
        </p:txBody>
      </p:sp>
      <p:sp>
        <p:nvSpPr>
          <p:cNvPr id="27" name="텍스트 개체 틀 9">
            <a:extLst>
              <a:ext uri="{FF2B5EF4-FFF2-40B4-BE49-F238E27FC236}">
                <a16:creationId xmlns:a16="http://schemas.microsoft.com/office/drawing/2014/main" id="{538AA60F-AB80-4C1F-9063-51F28E3DFC3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142331" y="4042320"/>
            <a:ext cx="3907338" cy="868459"/>
          </a:xfrm>
        </p:spPr>
        <p:txBody>
          <a:bodyPr>
            <a:normAutofit/>
          </a:bodyPr>
          <a:lstStyle>
            <a:lvl1pPr marL="0" indent="0" algn="ct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18535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E7B572-2490-4CA3-A1E9-AD24666191D4}" type="datetimeFigureOut">
              <a:rPr lang="ko-KR" altLang="en-US" smtClean="0"/>
              <a:t>2021-05-30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72AC9-DA06-4D73-B967-BA6814CCF9A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1565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4" r:id="rId2"/>
    <p:sldLayoutId id="2147483652" r:id="rId3"/>
    <p:sldLayoutId id="2147483653" r:id="rId4"/>
    <p:sldLayoutId id="2147483651" r:id="rId5"/>
    <p:sldLayoutId id="2147483649" r:id="rId6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svg"/><Relationship Id="rId5" Type="http://schemas.openxmlformats.org/officeDocument/2006/relationships/image" Target="../media/image14.sv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부제목 2">
            <a:extLst>
              <a:ext uri="{FF2B5EF4-FFF2-40B4-BE49-F238E27FC236}">
                <a16:creationId xmlns:a16="http://schemas.microsoft.com/office/drawing/2014/main" id="{3EB60838-8B93-48A1-B7F9-36C8D833B4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163" y="3981303"/>
            <a:ext cx="2626380" cy="481844"/>
          </a:xfrm>
        </p:spPr>
        <p:txBody>
          <a:bodyPr anchor="ctr">
            <a:normAutofit/>
          </a:bodyPr>
          <a:lstStyle>
            <a:lvl1pPr marL="0" indent="0" algn="l">
              <a:lnSpc>
                <a:spcPct val="60000"/>
              </a:lnSpc>
              <a:buNone/>
              <a:defRPr sz="2000" spc="-150">
                <a:solidFill>
                  <a:srgbClr val="7F6757"/>
                </a:solidFill>
                <a:latin typeface="+mj-ea"/>
                <a:ea typeface="+mj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z="1800" dirty="0"/>
              <a:t>부제목을 입력하세요</a:t>
            </a:r>
          </a:p>
        </p:txBody>
      </p:sp>
      <p:sp>
        <p:nvSpPr>
          <p:cNvPr id="9" name="제목 1">
            <a:extLst>
              <a:ext uri="{FF2B5EF4-FFF2-40B4-BE49-F238E27FC236}">
                <a16:creationId xmlns:a16="http://schemas.microsoft.com/office/drawing/2014/main" id="{D3107CA6-DD47-44E5-B778-91BF7069FE1B}"/>
              </a:ext>
            </a:extLst>
          </p:cNvPr>
          <p:cNvSpPr txBox="1">
            <a:spLocks/>
          </p:cNvSpPr>
          <p:nvPr/>
        </p:nvSpPr>
        <p:spPr>
          <a:xfrm>
            <a:off x="301878" y="2795838"/>
            <a:ext cx="4279393" cy="7420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b="1" kern="1200" spc="-300">
                <a:solidFill>
                  <a:schemeClr val="bg1">
                    <a:lumMod val="50000"/>
                  </a:schemeClr>
                </a:solidFill>
                <a:effectLst/>
                <a:latin typeface="+mj-ea"/>
                <a:ea typeface="+mj-ea"/>
                <a:cs typeface="+mj-cs"/>
              </a:defRPr>
            </a:lvl1pPr>
          </a:lstStyle>
          <a:p>
            <a:r>
              <a:rPr lang="ko-KR" altLang="en-US" dirty="0">
                <a:solidFill>
                  <a:srgbClr val="614F43"/>
                </a:solidFill>
              </a:rPr>
              <a:t>제목을 </a:t>
            </a:r>
            <a:endParaRPr lang="en-US" altLang="ko-KR" dirty="0">
              <a:solidFill>
                <a:srgbClr val="614F43"/>
              </a:solidFill>
            </a:endParaRPr>
          </a:p>
          <a:p>
            <a:r>
              <a:rPr lang="ko-KR" altLang="en-US" dirty="0">
                <a:solidFill>
                  <a:srgbClr val="614F43"/>
                </a:solidFill>
              </a:rPr>
              <a:t>입력하세요</a:t>
            </a:r>
          </a:p>
        </p:txBody>
      </p:sp>
    </p:spTree>
    <p:extLst>
      <p:ext uri="{BB962C8B-B14F-4D97-AF65-F5344CB8AC3E}">
        <p14:creationId xmlns:p14="http://schemas.microsoft.com/office/powerpoint/2010/main" val="4214392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텍스트 개체 틀 72">
            <a:extLst>
              <a:ext uri="{FF2B5EF4-FFF2-40B4-BE49-F238E27FC236}">
                <a16:creationId xmlns:a16="http://schemas.microsoft.com/office/drawing/2014/main" id="{C0DBF9D7-92E1-4521-AED8-DE609FA90DB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29768" y="5229217"/>
            <a:ext cx="2651125" cy="121444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ko-KR" altLang="en-US" dirty="0"/>
              <a:t>목차</a:t>
            </a:r>
            <a:r>
              <a:rPr lang="en-US" altLang="ko-KR" dirty="0"/>
              <a:t>1</a:t>
            </a:r>
            <a:r>
              <a:rPr lang="ko-KR" altLang="en-US" dirty="0"/>
              <a:t>에 대해 입력하세요</a:t>
            </a:r>
            <a:endParaRPr lang="en-US" altLang="ko-KR" dirty="0"/>
          </a:p>
          <a:p>
            <a:r>
              <a:rPr lang="ko-KR" altLang="en-US" dirty="0"/>
              <a:t>목차</a:t>
            </a:r>
            <a:r>
              <a:rPr lang="en-US" altLang="ko-KR" dirty="0"/>
              <a:t>1</a:t>
            </a:r>
            <a:r>
              <a:rPr lang="ko-KR" altLang="en-US" dirty="0"/>
              <a:t>에 대해 입력하세요</a:t>
            </a:r>
          </a:p>
          <a:p>
            <a:r>
              <a:rPr lang="ko-KR" altLang="en-US" dirty="0"/>
              <a:t>목차</a:t>
            </a:r>
            <a:r>
              <a:rPr lang="en-US" altLang="ko-KR" dirty="0"/>
              <a:t>1</a:t>
            </a:r>
            <a:r>
              <a:rPr lang="ko-KR" altLang="en-US" dirty="0"/>
              <a:t>에 대해 입력하세요</a:t>
            </a:r>
          </a:p>
          <a:p>
            <a:pPr lvl="0"/>
            <a:endParaRPr lang="ko-KR" altLang="en-US" dirty="0"/>
          </a:p>
        </p:txBody>
      </p:sp>
      <p:sp>
        <p:nvSpPr>
          <p:cNvPr id="18" name="텍스트 개체 틀 72">
            <a:extLst>
              <a:ext uri="{FF2B5EF4-FFF2-40B4-BE49-F238E27FC236}">
                <a16:creationId xmlns:a16="http://schemas.microsoft.com/office/drawing/2014/main" id="{8F197FFF-E3A5-4324-B06B-A5123AA9C1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27844" y="4559764"/>
            <a:ext cx="2651125" cy="52035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ko-KR" altLang="en-US" sz="2400" dirty="0"/>
              <a:t>목차</a:t>
            </a:r>
            <a:r>
              <a:rPr lang="en-US" altLang="ko-KR" sz="2400" dirty="0"/>
              <a:t>1</a:t>
            </a:r>
            <a:endParaRPr lang="ko-KR" altLang="en-US" sz="2400" dirty="0"/>
          </a:p>
        </p:txBody>
      </p:sp>
      <p:sp>
        <p:nvSpPr>
          <p:cNvPr id="19" name="텍스트 개체 틀 72">
            <a:extLst>
              <a:ext uri="{FF2B5EF4-FFF2-40B4-BE49-F238E27FC236}">
                <a16:creationId xmlns:a16="http://schemas.microsoft.com/office/drawing/2014/main" id="{BA208EE3-AF04-4468-87FB-CA647AEEC10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04758" y="5229217"/>
            <a:ext cx="2651125" cy="121444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ko-KR" altLang="en-US" dirty="0"/>
              <a:t>목차</a:t>
            </a:r>
            <a:r>
              <a:rPr lang="en-US" altLang="ko-KR" dirty="0"/>
              <a:t>2</a:t>
            </a:r>
            <a:r>
              <a:rPr lang="ko-KR" altLang="en-US" dirty="0"/>
              <a:t>에 대해 입력하세요</a:t>
            </a:r>
            <a:endParaRPr lang="en-US" altLang="ko-KR" dirty="0"/>
          </a:p>
          <a:p>
            <a:r>
              <a:rPr lang="ko-KR" altLang="en-US" dirty="0"/>
              <a:t>목차</a:t>
            </a:r>
            <a:r>
              <a:rPr lang="en-US" altLang="ko-KR" dirty="0"/>
              <a:t>2</a:t>
            </a:r>
            <a:r>
              <a:rPr lang="ko-KR" altLang="en-US" dirty="0"/>
              <a:t>에 대해 입력하세요</a:t>
            </a:r>
          </a:p>
          <a:p>
            <a:r>
              <a:rPr lang="ko-KR" altLang="en-US" dirty="0"/>
              <a:t>목차</a:t>
            </a:r>
            <a:r>
              <a:rPr lang="en-US" altLang="ko-KR" dirty="0"/>
              <a:t>2</a:t>
            </a:r>
            <a:r>
              <a:rPr lang="ko-KR" altLang="en-US" dirty="0"/>
              <a:t>에 대해 입력하세요</a:t>
            </a:r>
          </a:p>
          <a:p>
            <a:pPr lvl="0"/>
            <a:endParaRPr lang="ko-KR" altLang="en-US" dirty="0"/>
          </a:p>
        </p:txBody>
      </p:sp>
      <p:sp>
        <p:nvSpPr>
          <p:cNvPr id="20" name="텍스트 개체 틀 72">
            <a:extLst>
              <a:ext uri="{FF2B5EF4-FFF2-40B4-BE49-F238E27FC236}">
                <a16:creationId xmlns:a16="http://schemas.microsoft.com/office/drawing/2014/main" id="{29AA00BB-6FF1-4272-8E99-306DEF8B129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402834" y="4559764"/>
            <a:ext cx="2651125" cy="52035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ko-KR" altLang="en-US" sz="2400" dirty="0"/>
              <a:t>목차</a:t>
            </a:r>
            <a:r>
              <a:rPr lang="en-US" altLang="ko-KR" sz="2400" dirty="0"/>
              <a:t>2</a:t>
            </a:r>
            <a:endParaRPr lang="ko-KR" altLang="en-US" sz="2400" dirty="0"/>
          </a:p>
        </p:txBody>
      </p:sp>
      <p:sp>
        <p:nvSpPr>
          <p:cNvPr id="21" name="텍스트 개체 틀 72">
            <a:extLst>
              <a:ext uri="{FF2B5EF4-FFF2-40B4-BE49-F238E27FC236}">
                <a16:creationId xmlns:a16="http://schemas.microsoft.com/office/drawing/2014/main" id="{569C0F1E-2BC9-46E3-A6E8-5A1290F735C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71787" y="5237475"/>
            <a:ext cx="2651125" cy="121444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ko-KR" altLang="en-US" dirty="0"/>
              <a:t>목차</a:t>
            </a:r>
            <a:r>
              <a:rPr lang="en-US" altLang="ko-KR" dirty="0"/>
              <a:t>3</a:t>
            </a:r>
            <a:r>
              <a:rPr lang="ko-KR" altLang="en-US" dirty="0"/>
              <a:t>에 대해 입력하세요</a:t>
            </a:r>
            <a:endParaRPr lang="en-US" altLang="ko-KR" dirty="0"/>
          </a:p>
          <a:p>
            <a:r>
              <a:rPr lang="ko-KR" altLang="en-US" dirty="0"/>
              <a:t>목차</a:t>
            </a:r>
            <a:r>
              <a:rPr lang="en-US" altLang="ko-KR" dirty="0"/>
              <a:t>3</a:t>
            </a:r>
            <a:r>
              <a:rPr lang="ko-KR" altLang="en-US" dirty="0"/>
              <a:t>에 대해 입력하세요</a:t>
            </a:r>
          </a:p>
          <a:p>
            <a:r>
              <a:rPr lang="ko-KR" altLang="en-US" dirty="0"/>
              <a:t>목차</a:t>
            </a:r>
            <a:r>
              <a:rPr lang="en-US" altLang="ko-KR" dirty="0"/>
              <a:t>3</a:t>
            </a:r>
            <a:r>
              <a:rPr lang="ko-KR" altLang="en-US" dirty="0"/>
              <a:t>에 대해 입력하세요</a:t>
            </a:r>
          </a:p>
          <a:p>
            <a:pPr lvl="0"/>
            <a:endParaRPr lang="en-US" altLang="ko-KR" dirty="0"/>
          </a:p>
        </p:txBody>
      </p:sp>
      <p:sp>
        <p:nvSpPr>
          <p:cNvPr id="22" name="텍스트 개체 틀 72">
            <a:extLst>
              <a:ext uri="{FF2B5EF4-FFF2-40B4-BE49-F238E27FC236}">
                <a16:creationId xmlns:a16="http://schemas.microsoft.com/office/drawing/2014/main" id="{9066BE40-1295-40E9-A864-59C04741A31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69863" y="4568022"/>
            <a:ext cx="2651125" cy="52035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ko-KR" altLang="en-US" sz="2400" dirty="0"/>
              <a:t>목차</a:t>
            </a:r>
            <a:r>
              <a:rPr lang="en-US" altLang="ko-KR" sz="2400" dirty="0"/>
              <a:t>3</a:t>
            </a:r>
            <a:endParaRPr lang="ko-KR" altLang="en-US" sz="2400" dirty="0"/>
          </a:p>
        </p:txBody>
      </p:sp>
      <p:sp>
        <p:nvSpPr>
          <p:cNvPr id="23" name="텍스트 개체 틀 72">
            <a:extLst>
              <a:ext uri="{FF2B5EF4-FFF2-40B4-BE49-F238E27FC236}">
                <a16:creationId xmlns:a16="http://schemas.microsoft.com/office/drawing/2014/main" id="{8AB53A8D-15E7-4043-AB35-0BD7F493D3D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370853" y="5228557"/>
            <a:ext cx="2651125" cy="1214445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1">
                    <a:lumMod val="50000"/>
                  </a:schemeClr>
                </a:solidFill>
                <a:latin typeface="+mn-ea"/>
                <a:ea typeface="+mn-ea"/>
              </a:defRPr>
            </a:lvl1pPr>
          </a:lstStyle>
          <a:p>
            <a:pPr lvl="0"/>
            <a:r>
              <a:rPr lang="ko-KR" altLang="en-US" dirty="0"/>
              <a:t>목차</a:t>
            </a:r>
            <a:r>
              <a:rPr lang="en-US" altLang="ko-KR" dirty="0"/>
              <a:t>4</a:t>
            </a:r>
            <a:r>
              <a:rPr lang="ko-KR" altLang="en-US" dirty="0"/>
              <a:t>에 대해 입력하세요</a:t>
            </a:r>
            <a:endParaRPr lang="en-US" altLang="ko-KR" dirty="0"/>
          </a:p>
          <a:p>
            <a:r>
              <a:rPr lang="ko-KR" altLang="en-US" dirty="0"/>
              <a:t>목차</a:t>
            </a:r>
            <a:r>
              <a:rPr lang="en-US" altLang="ko-KR" dirty="0"/>
              <a:t>4</a:t>
            </a:r>
            <a:r>
              <a:rPr lang="ko-KR" altLang="en-US" dirty="0"/>
              <a:t>에 대해 입력하세요</a:t>
            </a:r>
          </a:p>
          <a:p>
            <a:r>
              <a:rPr lang="ko-KR" altLang="en-US" dirty="0"/>
              <a:t>목차</a:t>
            </a:r>
            <a:r>
              <a:rPr lang="en-US" altLang="ko-KR" dirty="0"/>
              <a:t>4</a:t>
            </a:r>
            <a:r>
              <a:rPr lang="ko-KR" altLang="en-US" dirty="0"/>
              <a:t>에 대해 입력하세요</a:t>
            </a:r>
          </a:p>
          <a:p>
            <a:pPr lvl="0"/>
            <a:endParaRPr lang="en-US" altLang="ko-KR" dirty="0"/>
          </a:p>
        </p:txBody>
      </p:sp>
      <p:sp>
        <p:nvSpPr>
          <p:cNvPr id="24" name="텍스트 개체 틀 72">
            <a:extLst>
              <a:ext uri="{FF2B5EF4-FFF2-40B4-BE49-F238E27FC236}">
                <a16:creationId xmlns:a16="http://schemas.microsoft.com/office/drawing/2014/main" id="{AC26C035-F17B-45AC-868A-D542208523C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368929" y="4559104"/>
            <a:ext cx="2651125" cy="520355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  <a:latin typeface="+mj-ea"/>
                <a:ea typeface="+mj-ea"/>
              </a:defRPr>
            </a:lvl1pPr>
          </a:lstStyle>
          <a:p>
            <a:pPr lvl="0"/>
            <a:r>
              <a:rPr lang="ko-KR" altLang="en-US" sz="2400" dirty="0"/>
              <a:t>목차</a:t>
            </a:r>
            <a:r>
              <a:rPr lang="en-US" altLang="ko-KR" sz="2400" dirty="0"/>
              <a:t>4</a:t>
            </a:r>
            <a:endParaRPr lang="ko-KR" altLang="en-US" sz="2400" dirty="0"/>
          </a:p>
        </p:txBody>
      </p:sp>
      <p:sp>
        <p:nvSpPr>
          <p:cNvPr id="25" name="제목 25">
            <a:extLst>
              <a:ext uri="{FF2B5EF4-FFF2-40B4-BE49-F238E27FC236}">
                <a16:creationId xmlns:a16="http://schemas.microsoft.com/office/drawing/2014/main" id="{23318F30-91E0-4CDB-9C4D-F52AFECDC2E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6527" y="100584"/>
            <a:ext cx="1872314" cy="705653"/>
          </a:xfrm>
        </p:spPr>
        <p:txBody>
          <a:bodyPr>
            <a:normAutofit/>
          </a:bodyPr>
          <a:lstStyle/>
          <a:p>
            <a:r>
              <a:rPr lang="en-US" altLang="ko-KR" sz="3200" b="1" dirty="0">
                <a:solidFill>
                  <a:schemeClr val="bg1">
                    <a:alpha val="90000"/>
                  </a:schemeClr>
                </a:solidFill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INDEX</a:t>
            </a:r>
            <a:endParaRPr lang="ko-KR" altLang="en-US" sz="3200" b="1" dirty="0">
              <a:solidFill>
                <a:schemeClr val="bg1">
                  <a:alpha val="90000"/>
                </a:schemeClr>
              </a:solidFill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20023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텍스트 개체 틀 4"/>
          <p:cNvSpPr>
            <a:spLocks noGrp="1"/>
          </p:cNvSpPr>
          <p:nvPr>
            <p:ph type="body" sz="quarter" idx="4294967295"/>
          </p:nvPr>
        </p:nvSpPr>
        <p:spPr>
          <a:xfrm>
            <a:off x="7857744" y="2203704"/>
            <a:ext cx="3212592" cy="14081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altLang="ko-KR" spc="300" dirty="0">
                <a:solidFill>
                  <a:schemeClr val="bg1"/>
                </a:solidFill>
              </a:rPr>
              <a:t>POWERPOINT </a:t>
            </a:r>
          </a:p>
          <a:p>
            <a:pPr marL="0" indent="0" algn="ctr">
              <a:buNone/>
            </a:pPr>
            <a:r>
              <a:rPr lang="en-US" altLang="ko-KR" spc="300" dirty="0">
                <a:solidFill>
                  <a:schemeClr val="bg1"/>
                </a:solidFill>
              </a:rPr>
              <a:t>TEMPLATE</a:t>
            </a:r>
            <a:endParaRPr lang="ko-KR" altLang="en-US" spc="300" dirty="0">
              <a:solidFill>
                <a:schemeClr val="bg1"/>
              </a:solidFill>
            </a:endParaRPr>
          </a:p>
        </p:txBody>
      </p:sp>
      <p:sp>
        <p:nvSpPr>
          <p:cNvPr id="6" name="텍스트 개체 틀 5"/>
          <p:cNvSpPr>
            <a:spLocks noGrp="1"/>
          </p:cNvSpPr>
          <p:nvPr>
            <p:ph type="body" sz="quarter" idx="4294967295"/>
          </p:nvPr>
        </p:nvSpPr>
        <p:spPr>
          <a:xfrm>
            <a:off x="8500110" y="3528917"/>
            <a:ext cx="1927860" cy="685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ko-KR" altLang="en-US" sz="1400" spc="-150" dirty="0">
                <a:solidFill>
                  <a:schemeClr val="bg1"/>
                </a:solidFill>
              </a:rPr>
              <a:t>본문 내용을 입력하세요 </a:t>
            </a:r>
            <a:endParaRPr lang="en-US" altLang="ko-KR" sz="1400" spc="-150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ko-KR" altLang="en-US" sz="1400" spc="-150" dirty="0">
                <a:solidFill>
                  <a:schemeClr val="bg1"/>
                </a:solidFill>
              </a:rPr>
              <a:t>본문 내용을 입력하세요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4294967295"/>
          </p:nvPr>
        </p:nvSpPr>
        <p:spPr>
          <a:xfrm>
            <a:off x="186795" y="3871817"/>
            <a:ext cx="718607" cy="435166"/>
          </a:xfrm>
        </p:spPr>
        <p:txBody>
          <a:bodyPr>
            <a:normAutofit fontScale="70000" lnSpcReduction="20000"/>
          </a:bodyPr>
          <a:lstStyle/>
          <a:p>
            <a:r>
              <a:rPr lang="en-US" altLang="ko-KR" dirty="0"/>
              <a:t>01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15464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제목 18"/>
          <p:cNvSpPr>
            <a:spLocks noGrp="1"/>
          </p:cNvSpPr>
          <p:nvPr>
            <p:ph type="title"/>
          </p:nvPr>
        </p:nvSpPr>
        <p:spPr>
          <a:xfrm>
            <a:off x="1651928" y="226119"/>
            <a:ext cx="3962488" cy="66999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ko-KR" altLang="en-US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제목을 입력하세요</a:t>
            </a:r>
          </a:p>
        </p:txBody>
      </p:sp>
      <p:sp>
        <p:nvSpPr>
          <p:cNvPr id="4" name="텍스트 개체 틀 64">
            <a:extLst>
              <a:ext uri="{FF2B5EF4-FFF2-40B4-BE49-F238E27FC236}">
                <a16:creationId xmlns:a16="http://schemas.microsoft.com/office/drawing/2014/main" id="{5B198A4F-0667-4D6B-8345-2CF757983C7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737360" y="1477899"/>
            <a:ext cx="4443984" cy="255823"/>
          </a:xfrm>
        </p:spPr>
        <p:txBody>
          <a:bodyPr>
            <a:normAutofit fontScale="92500" lnSpcReduction="20000"/>
          </a:bodyPr>
          <a:lstStyle>
            <a:lvl1pPr marL="0" indent="0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순서 </a:t>
            </a:r>
            <a:r>
              <a:rPr lang="en-US" altLang="ko-KR" dirty="0"/>
              <a:t>01</a:t>
            </a:r>
            <a:endParaRPr lang="ko-KR" altLang="en-US" dirty="0"/>
          </a:p>
        </p:txBody>
      </p:sp>
      <p:sp>
        <p:nvSpPr>
          <p:cNvPr id="5" name="텍스트 개체 틀 64">
            <a:extLst>
              <a:ext uri="{FF2B5EF4-FFF2-40B4-BE49-F238E27FC236}">
                <a16:creationId xmlns:a16="http://schemas.microsoft.com/office/drawing/2014/main" id="{BCB0EBF2-997E-43CB-8598-18A4F142C44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37360" y="1858033"/>
            <a:ext cx="4443984" cy="967464"/>
          </a:xfrm>
        </p:spPr>
        <p:txBody>
          <a:bodyPr>
            <a:no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텍스트를 입력하세요</a:t>
            </a:r>
            <a:endParaRPr lang="en-US" altLang="ko-KR" dirty="0"/>
          </a:p>
          <a:p>
            <a:r>
              <a:rPr lang="ko-KR" altLang="en-US" dirty="0"/>
              <a:t>텍스트를 입력하세요</a:t>
            </a:r>
          </a:p>
          <a:p>
            <a:r>
              <a:rPr lang="ko-KR" altLang="en-US" dirty="0"/>
              <a:t>텍스트를 입력하세요</a:t>
            </a:r>
          </a:p>
          <a:p>
            <a:pPr lvl="0"/>
            <a:endParaRPr lang="en-US" altLang="ko-KR" dirty="0"/>
          </a:p>
        </p:txBody>
      </p:sp>
      <p:sp>
        <p:nvSpPr>
          <p:cNvPr id="18" name="텍스트 개체 틀 64">
            <a:extLst>
              <a:ext uri="{FF2B5EF4-FFF2-40B4-BE49-F238E27FC236}">
                <a16:creationId xmlns:a16="http://schemas.microsoft.com/office/drawing/2014/main" id="{1C35E014-F3EC-4961-8E0D-E9FE908BD8B2}"/>
              </a:ext>
            </a:extLst>
          </p:cNvPr>
          <p:cNvSpPr txBox="1">
            <a:spLocks/>
          </p:cNvSpPr>
          <p:nvPr/>
        </p:nvSpPr>
        <p:spPr>
          <a:xfrm>
            <a:off x="1737360" y="3248787"/>
            <a:ext cx="4443984" cy="255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순서 </a:t>
            </a:r>
            <a:r>
              <a:rPr lang="en-US" altLang="ko-KR" dirty="0"/>
              <a:t>02</a:t>
            </a:r>
            <a:endParaRPr lang="ko-KR" altLang="en-US" dirty="0"/>
          </a:p>
        </p:txBody>
      </p:sp>
      <p:sp>
        <p:nvSpPr>
          <p:cNvPr id="21" name="텍스트 개체 틀 64">
            <a:extLst>
              <a:ext uri="{FF2B5EF4-FFF2-40B4-BE49-F238E27FC236}">
                <a16:creationId xmlns:a16="http://schemas.microsoft.com/office/drawing/2014/main" id="{C16F7FE0-21F7-4FC4-AC28-4D70A22CF83A}"/>
              </a:ext>
            </a:extLst>
          </p:cNvPr>
          <p:cNvSpPr txBox="1">
            <a:spLocks/>
          </p:cNvSpPr>
          <p:nvPr/>
        </p:nvSpPr>
        <p:spPr>
          <a:xfrm>
            <a:off x="1737360" y="3628921"/>
            <a:ext cx="4443984" cy="967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텍스트를 입력하세요</a:t>
            </a:r>
            <a:endParaRPr lang="en-US" altLang="ko-KR" dirty="0"/>
          </a:p>
          <a:p>
            <a:r>
              <a:rPr lang="ko-KR" altLang="en-US" dirty="0"/>
              <a:t>텍스트를 입력하세요</a:t>
            </a:r>
          </a:p>
          <a:p>
            <a:r>
              <a:rPr lang="ko-KR" altLang="en-US" dirty="0"/>
              <a:t>텍스트를 입력하세요</a:t>
            </a:r>
          </a:p>
          <a:p>
            <a:endParaRPr lang="en-US" altLang="ko-KR" dirty="0"/>
          </a:p>
        </p:txBody>
      </p:sp>
      <p:sp>
        <p:nvSpPr>
          <p:cNvPr id="22" name="텍스트 개체 틀 64">
            <a:extLst>
              <a:ext uri="{FF2B5EF4-FFF2-40B4-BE49-F238E27FC236}">
                <a16:creationId xmlns:a16="http://schemas.microsoft.com/office/drawing/2014/main" id="{80259AA5-8241-42C2-A997-7B9FDFB644BB}"/>
              </a:ext>
            </a:extLst>
          </p:cNvPr>
          <p:cNvSpPr txBox="1">
            <a:spLocks/>
          </p:cNvSpPr>
          <p:nvPr/>
        </p:nvSpPr>
        <p:spPr>
          <a:xfrm>
            <a:off x="1737360" y="4999967"/>
            <a:ext cx="4443984" cy="25582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/>
              <a:t>순서 </a:t>
            </a:r>
            <a:r>
              <a:rPr lang="en-US" altLang="ko-KR" dirty="0"/>
              <a:t>03</a:t>
            </a:r>
            <a:endParaRPr lang="ko-KR" altLang="en-US" dirty="0"/>
          </a:p>
        </p:txBody>
      </p:sp>
      <p:sp>
        <p:nvSpPr>
          <p:cNvPr id="23" name="텍스트 개체 틀 64">
            <a:extLst>
              <a:ext uri="{FF2B5EF4-FFF2-40B4-BE49-F238E27FC236}">
                <a16:creationId xmlns:a16="http://schemas.microsoft.com/office/drawing/2014/main" id="{0CA03123-C880-4493-908A-AD338718CE74}"/>
              </a:ext>
            </a:extLst>
          </p:cNvPr>
          <p:cNvSpPr txBox="1">
            <a:spLocks/>
          </p:cNvSpPr>
          <p:nvPr/>
        </p:nvSpPr>
        <p:spPr>
          <a:xfrm>
            <a:off x="1737360" y="5380101"/>
            <a:ext cx="4443984" cy="9674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/>
              <a:t>텍스트를 입력하세요</a:t>
            </a:r>
            <a:endParaRPr lang="en-US" altLang="ko-KR"/>
          </a:p>
          <a:p>
            <a:r>
              <a:rPr lang="ko-KR" altLang="en-US"/>
              <a:t>텍스트를 입력하세요</a:t>
            </a:r>
          </a:p>
          <a:p>
            <a:r>
              <a:rPr lang="ko-KR" altLang="en-US"/>
              <a:t>텍스트를 입력하세요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685057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제목 18">
            <a:extLst>
              <a:ext uri="{FF2B5EF4-FFF2-40B4-BE49-F238E27FC236}">
                <a16:creationId xmlns:a16="http://schemas.microsoft.com/office/drawing/2014/main" id="{E5965F6A-E555-4CE5-8765-BD0C4DDCCDD2}"/>
              </a:ext>
            </a:extLst>
          </p:cNvPr>
          <p:cNvSpPr txBox="1">
            <a:spLocks/>
          </p:cNvSpPr>
          <p:nvPr/>
        </p:nvSpPr>
        <p:spPr>
          <a:xfrm>
            <a:off x="6873240" y="217789"/>
            <a:ext cx="3962488" cy="6699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3200" b="1" kern="1200" spc="-15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0000"/>
              </a:lnSpc>
            </a:pPr>
            <a:r>
              <a:rPr lang="ko-KR" altLang="en-US" spc="3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제목을 입력하세요</a:t>
            </a:r>
          </a:p>
        </p:txBody>
      </p:sp>
      <p:pic>
        <p:nvPicPr>
          <p:cNvPr id="17" name="그래픽 16" descr="수학">
            <a:extLst>
              <a:ext uri="{FF2B5EF4-FFF2-40B4-BE49-F238E27FC236}">
                <a16:creationId xmlns:a16="http://schemas.microsoft.com/office/drawing/2014/main" id="{40B188B1-22B5-43D8-8431-57BA5FE9E7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084236" y="6011952"/>
            <a:ext cx="628259" cy="628259"/>
          </a:xfrm>
          <a:prstGeom prst="rect">
            <a:avLst/>
          </a:prstGeom>
        </p:spPr>
      </p:pic>
      <p:pic>
        <p:nvPicPr>
          <p:cNvPr id="18" name="그래픽 17" descr="통계 RTL">
            <a:extLst>
              <a:ext uri="{FF2B5EF4-FFF2-40B4-BE49-F238E27FC236}">
                <a16:creationId xmlns:a16="http://schemas.microsoft.com/office/drawing/2014/main" id="{E50DB778-86BD-47EC-BCE4-B9348E5FB7C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901798" y="6011952"/>
            <a:ext cx="628259" cy="628259"/>
          </a:xfrm>
          <a:prstGeom prst="rect">
            <a:avLst/>
          </a:prstGeom>
        </p:spPr>
      </p:pic>
      <p:pic>
        <p:nvPicPr>
          <p:cNvPr id="19" name="그래픽 18" descr="톱니바퀴">
            <a:extLst>
              <a:ext uri="{FF2B5EF4-FFF2-40B4-BE49-F238E27FC236}">
                <a16:creationId xmlns:a16="http://schemas.microsoft.com/office/drawing/2014/main" id="{15A3480C-B5EE-442D-B2B7-A3692CE09F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38660" y="6011952"/>
            <a:ext cx="628259" cy="628259"/>
          </a:xfrm>
          <a:prstGeom prst="rect">
            <a:avLst/>
          </a:prstGeom>
        </p:spPr>
      </p:pic>
      <p:pic>
        <p:nvPicPr>
          <p:cNvPr id="20" name="그래픽 19" descr="현미경">
            <a:extLst>
              <a:ext uri="{FF2B5EF4-FFF2-40B4-BE49-F238E27FC236}">
                <a16:creationId xmlns:a16="http://schemas.microsoft.com/office/drawing/2014/main" id="{53D7DB73-4F57-48AB-B427-5EB51A0A90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375522" y="6011952"/>
            <a:ext cx="628259" cy="628259"/>
          </a:xfrm>
          <a:prstGeom prst="rect">
            <a:avLst/>
          </a:prstGeom>
        </p:spPr>
      </p:pic>
      <p:pic>
        <p:nvPicPr>
          <p:cNvPr id="21" name="그래픽 20" descr="ATOM">
            <a:extLst>
              <a:ext uri="{FF2B5EF4-FFF2-40B4-BE49-F238E27FC236}">
                <a16:creationId xmlns:a16="http://schemas.microsoft.com/office/drawing/2014/main" id="{D77B87F0-1B1B-4FEB-B700-26E801A6A52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729879" y="6011952"/>
            <a:ext cx="628259" cy="628259"/>
          </a:xfrm>
          <a:prstGeom prst="rect">
            <a:avLst/>
          </a:prstGeom>
        </p:spPr>
      </p:pic>
      <p:sp>
        <p:nvSpPr>
          <p:cNvPr id="22" name="텍스트 개체 틀 8">
            <a:extLst>
              <a:ext uri="{FF2B5EF4-FFF2-40B4-BE49-F238E27FC236}">
                <a16:creationId xmlns:a16="http://schemas.microsoft.com/office/drawing/2014/main" id="{9DF38851-8C34-40A8-82D5-C1D9BDE3D0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1798" y="3420776"/>
            <a:ext cx="5614047" cy="238658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ko-KR" altLang="en-US" dirty="0"/>
              <a:t>텍스트를 입력하세요</a:t>
            </a:r>
            <a:endParaRPr lang="en-US" altLang="ko-KR" dirty="0"/>
          </a:p>
          <a:p>
            <a:pPr lvl="0"/>
            <a:r>
              <a:rPr lang="ko-KR" altLang="en-US" dirty="0"/>
              <a:t>텍스트를 입력하세요</a:t>
            </a:r>
            <a:endParaRPr lang="en-US" altLang="ko-KR" dirty="0"/>
          </a:p>
          <a:p>
            <a:pPr lvl="0"/>
            <a:r>
              <a:rPr lang="ko-KR" altLang="en-US" dirty="0"/>
              <a:t>텍스트를 입력하세요</a:t>
            </a:r>
            <a:endParaRPr lang="en-US" altLang="ko-KR" dirty="0"/>
          </a:p>
          <a:p>
            <a:pPr lvl="0"/>
            <a:r>
              <a:rPr lang="ko-KR" altLang="en-US" dirty="0"/>
              <a:t>텍스트를 입력하세요</a:t>
            </a:r>
          </a:p>
          <a:p>
            <a:pPr lvl="0"/>
            <a:r>
              <a:rPr lang="ko-KR" altLang="en-US" dirty="0"/>
              <a:t>텍스트를 입력하세요</a:t>
            </a:r>
            <a:endParaRPr lang="en-US" altLang="ko-KR" dirty="0"/>
          </a:p>
          <a:p>
            <a:pPr lvl="0"/>
            <a:r>
              <a:rPr lang="ko-KR" altLang="en-US" dirty="0"/>
              <a:t>텍스트를 입력하세요</a:t>
            </a:r>
          </a:p>
          <a:p>
            <a:pPr lvl="0"/>
            <a:endParaRPr lang="en-US" altLang="ko-KR" dirty="0"/>
          </a:p>
        </p:txBody>
      </p:sp>
      <p:sp>
        <p:nvSpPr>
          <p:cNvPr id="23" name="텍스트 개체 틀 8">
            <a:extLst>
              <a:ext uri="{FF2B5EF4-FFF2-40B4-BE49-F238E27FC236}">
                <a16:creationId xmlns:a16="http://schemas.microsoft.com/office/drawing/2014/main" id="{D9429F02-D949-4569-AED0-057ED81D12A0}"/>
              </a:ext>
            </a:extLst>
          </p:cNvPr>
          <p:cNvSpPr txBox="1">
            <a:spLocks/>
          </p:cNvSpPr>
          <p:nvPr/>
        </p:nvSpPr>
        <p:spPr>
          <a:xfrm>
            <a:off x="5901798" y="2704496"/>
            <a:ext cx="5614047" cy="5242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2400" b="1" dirty="0"/>
              <a:t>숭실대학교 형남공학관</a:t>
            </a:r>
          </a:p>
        </p:txBody>
      </p:sp>
      <p:pic>
        <p:nvPicPr>
          <p:cNvPr id="26" name="그림 25">
            <a:extLst>
              <a:ext uri="{FF2B5EF4-FFF2-40B4-BE49-F238E27FC236}">
                <a16:creationId xmlns:a16="http://schemas.microsoft.com/office/drawing/2014/main" id="{2A64F66E-36E6-4E1C-B2CF-59D369B4357A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98" b="25733"/>
          <a:stretch/>
        </p:blipFill>
        <p:spPr>
          <a:xfrm>
            <a:off x="7395710" y="1219196"/>
            <a:ext cx="2400456" cy="1153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2744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텍스트 개체 틀 3">
            <a:extLst>
              <a:ext uri="{FF2B5EF4-FFF2-40B4-BE49-F238E27FC236}">
                <a16:creationId xmlns:a16="http://schemas.microsoft.com/office/drawing/2014/main" id="{21A9ADE1-075B-4757-9871-09BCDB23DAA2}"/>
              </a:ext>
            </a:extLst>
          </p:cNvPr>
          <p:cNvSpPr txBox="1">
            <a:spLocks/>
          </p:cNvSpPr>
          <p:nvPr/>
        </p:nvSpPr>
        <p:spPr>
          <a:xfrm>
            <a:off x="3407712" y="2860917"/>
            <a:ext cx="5376573" cy="99140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ko-KR" sz="6000" b="1" spc="600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7" name="텍스트 개체 틀 4">
            <a:extLst>
              <a:ext uri="{FF2B5EF4-FFF2-40B4-BE49-F238E27FC236}">
                <a16:creationId xmlns:a16="http://schemas.microsoft.com/office/drawing/2014/main" id="{76EEDAA6-D0CC-4A19-B7F5-9BDB8023DB10}"/>
              </a:ext>
            </a:extLst>
          </p:cNvPr>
          <p:cNvSpPr txBox="1">
            <a:spLocks/>
          </p:cNvSpPr>
          <p:nvPr/>
        </p:nvSpPr>
        <p:spPr>
          <a:xfrm>
            <a:off x="5003339" y="3852320"/>
            <a:ext cx="2185317" cy="538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solidFill>
                  <a:schemeClr val="bg1"/>
                </a:solidFill>
                <a:latin typeface="+mn-ea"/>
              </a:rPr>
              <a:t>20202020 </a:t>
            </a:r>
            <a:r>
              <a:rPr lang="ko-KR" altLang="en-US" sz="1800" dirty="0">
                <a:solidFill>
                  <a:schemeClr val="bg1"/>
                </a:solidFill>
                <a:latin typeface="+mn-ea"/>
              </a:rPr>
              <a:t>발표자</a:t>
            </a:r>
            <a:endParaRPr lang="en-US" altLang="ko-KR" sz="18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49213803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1589</TotalTime>
  <Words>128</Words>
  <Application>Microsoft Office PowerPoint</Application>
  <PresentationFormat>와이드스크린</PresentationFormat>
  <Paragraphs>48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0" baseType="lpstr">
      <vt:lpstr>나눔스퀘어_ac ExtraBold</vt:lpstr>
      <vt:lpstr>맑은 고딕</vt:lpstr>
      <vt:lpstr>Arial</vt:lpstr>
      <vt:lpstr>Office 테마</vt:lpstr>
      <vt:lpstr>PowerPoint 프레젠테이션</vt:lpstr>
      <vt:lpstr>INDEX</vt:lpstr>
      <vt:lpstr>PowerPoint 프레젠테이션</vt:lpstr>
      <vt:lpstr>제목을 입력하세요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SSU POWERPOINT</dc:title>
  <dc:creator>bse</dc:creator>
  <cp:lastModifiedBy>방 수은</cp:lastModifiedBy>
  <cp:revision>40</cp:revision>
  <dcterms:created xsi:type="dcterms:W3CDTF">2020-09-28T11:32:47Z</dcterms:created>
  <dcterms:modified xsi:type="dcterms:W3CDTF">2021-05-30T16:44:05Z</dcterms:modified>
</cp:coreProperties>
</file>