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1C2"/>
    <a:srgbClr val="016793"/>
    <a:srgbClr val="D2EDEE"/>
    <a:srgbClr val="60C1C3"/>
    <a:srgbClr val="63BABC"/>
    <a:srgbClr val="B9E4E5"/>
    <a:srgbClr val="89D1D3"/>
    <a:srgbClr val="019ACA"/>
    <a:srgbClr val="608FC3"/>
    <a:srgbClr val="0091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CA1586FA-90A6-4BFC-AEAA-DF197ADAA1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82A1697-A787-486D-A1AE-3EC343C62A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BFBC6-30C8-49E9-9F29-76CB37F84E28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33EEBAC-4D60-4783-BB1F-6323C5714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DF49667-956E-48CA-9C3A-F4CB634C44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DD6DC-C7AF-41E3-BFC9-4A978219C3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078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2FB3E9E-4D7E-453B-88F9-52631077923F}"/>
              </a:ext>
            </a:extLst>
          </p:cNvPr>
          <p:cNvSpPr/>
          <p:nvPr userDrawn="1"/>
        </p:nvSpPr>
        <p:spPr>
          <a:xfrm>
            <a:off x="10363199" y="0"/>
            <a:ext cx="1828801" cy="6858000"/>
          </a:xfrm>
          <a:prstGeom prst="rect">
            <a:avLst/>
          </a:prstGeom>
          <a:solidFill>
            <a:srgbClr val="5F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도시, 자연, 도로, 해안이(가) 표시된 사진&#10;&#10;자동 생성된 설명">
            <a:extLst>
              <a:ext uri="{FF2B5EF4-FFF2-40B4-BE49-F238E27FC236}">
                <a16:creationId xmlns:a16="http://schemas.microsoft.com/office/drawing/2014/main" id="{1C9D4472-07F6-443F-8D7B-A3832AFCEB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3" r="19166"/>
          <a:stretch/>
        </p:blipFill>
        <p:spPr>
          <a:xfrm>
            <a:off x="7184929" y="0"/>
            <a:ext cx="2999699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83FFF07-A62A-4AA1-B379-7E64A80532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7" y="480533"/>
            <a:ext cx="858850" cy="363919"/>
          </a:xfrm>
          <a:prstGeom prst="rect">
            <a:avLst/>
          </a:prstGeom>
        </p:spPr>
      </p:pic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A3E12BEB-635B-475A-A13A-01400E479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4527" y="4242904"/>
            <a:ext cx="4995862" cy="355199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숭실대학교 </a:t>
            </a:r>
            <a:r>
              <a:rPr lang="en-US" altLang="ko-KR" dirty="0"/>
              <a:t>PPT</a:t>
            </a:r>
            <a:endParaRPr lang="ko-KR" altLang="en-US" dirty="0"/>
          </a:p>
        </p:txBody>
      </p:sp>
      <p:sp>
        <p:nvSpPr>
          <p:cNvPr id="22" name="텍스트 개체 틀 20">
            <a:extLst>
              <a:ext uri="{FF2B5EF4-FFF2-40B4-BE49-F238E27FC236}">
                <a16:creationId xmlns:a16="http://schemas.microsoft.com/office/drawing/2014/main" id="{CFC436BD-B26E-49EE-B022-A968036E24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527" y="2628900"/>
            <a:ext cx="4995862" cy="1435100"/>
          </a:xfrm>
        </p:spPr>
        <p:txBody>
          <a:bodyPr>
            <a:noAutofit/>
          </a:bodyPr>
          <a:lstStyle>
            <a:lvl1pPr marL="0" indent="0">
              <a:lnSpc>
                <a:spcPts val="5000"/>
              </a:lnSpc>
              <a:buNone/>
              <a:defRPr sz="5400" b="1">
                <a:solidFill>
                  <a:srgbClr val="5FC1C2"/>
                </a:solidFill>
              </a:defRPr>
            </a:lvl1pPr>
          </a:lstStyle>
          <a:p>
            <a:pPr lvl="0"/>
            <a:r>
              <a:rPr lang="en-US" altLang="ko-KR" dirty="0"/>
              <a:t>SOONGSIL</a:t>
            </a:r>
          </a:p>
          <a:p>
            <a:pPr lvl="0"/>
            <a:r>
              <a:rPr lang="en-US" altLang="ko-KR" dirty="0"/>
              <a:t>UNIVERSITY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888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텍스트, 옅은이(가) 표시된 사진&#10;&#10;자동 생성된 설명">
            <a:extLst>
              <a:ext uri="{FF2B5EF4-FFF2-40B4-BE49-F238E27FC236}">
                <a16:creationId xmlns:a16="http://schemas.microsoft.com/office/drawing/2014/main" id="{270722E1-DA07-4DE3-8A5F-EA03C5AFE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08" y="1060604"/>
            <a:ext cx="4344642" cy="5651271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3F7716B-A2A5-48CD-99A5-645979D766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010"/>
            <a:ext cx="10515600" cy="965835"/>
          </a:xfrm>
        </p:spPr>
        <p:txBody>
          <a:bodyPr/>
          <a:lstStyle>
            <a:lvl1pPr>
              <a:defRPr b="1">
                <a:solidFill>
                  <a:srgbClr val="5FC1C2"/>
                </a:solidFill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pic>
        <p:nvPicPr>
          <p:cNvPr id="13" name="그림 12" descr="실외, 조각품이(가) 표시된 사진&#10;&#10;자동 생성된 설명">
            <a:extLst>
              <a:ext uri="{FF2B5EF4-FFF2-40B4-BE49-F238E27FC236}">
                <a16:creationId xmlns:a16="http://schemas.microsoft.com/office/drawing/2014/main" id="{02B7EB83-C915-44D4-A329-005F556742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583" y="1648662"/>
            <a:ext cx="1902023" cy="3085504"/>
          </a:xfrm>
          <a:prstGeom prst="rect">
            <a:avLst/>
          </a:prstGeom>
        </p:spPr>
      </p:pic>
      <p:pic>
        <p:nvPicPr>
          <p:cNvPr id="17" name="그림 16" descr="텍스트, 나무이(가) 표시된 사진&#10;&#10;자동 생성된 설명">
            <a:extLst>
              <a:ext uri="{FF2B5EF4-FFF2-40B4-BE49-F238E27FC236}">
                <a16:creationId xmlns:a16="http://schemas.microsoft.com/office/drawing/2014/main" id="{98B255AE-E1C7-4B3D-8DA7-6AE6E6C1A2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42" y="1655364"/>
            <a:ext cx="2712380" cy="3077778"/>
          </a:xfrm>
          <a:prstGeom prst="rect">
            <a:avLst/>
          </a:prstGeom>
        </p:spPr>
      </p:pic>
      <p:pic>
        <p:nvPicPr>
          <p:cNvPr id="19" name="그림 18" descr="텍스트이(가) 표시된 사진&#10;&#10;자동 생성된 설명">
            <a:extLst>
              <a:ext uri="{FF2B5EF4-FFF2-40B4-BE49-F238E27FC236}">
                <a16:creationId xmlns:a16="http://schemas.microsoft.com/office/drawing/2014/main" id="{9E33FFA1-3827-4A24-9435-36CB797C04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00" y="2165098"/>
            <a:ext cx="1017199" cy="359664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CC7DE93-D892-443E-BEF9-987B513BBC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41" y="1648662"/>
            <a:ext cx="1738214" cy="3085504"/>
          </a:xfrm>
          <a:prstGeom prst="rect">
            <a:avLst/>
          </a:prstGeom>
        </p:spPr>
      </p:pic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6084C836-9817-4C87-B4ED-6E00FC652C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4457" y="3934728"/>
            <a:ext cx="1090612" cy="828675"/>
          </a:xfrm>
        </p:spPr>
        <p:txBody>
          <a:bodyPr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26" name="텍스트 개체 틀 24">
            <a:extLst>
              <a:ext uri="{FF2B5EF4-FFF2-40B4-BE49-F238E27FC236}">
                <a16:creationId xmlns:a16="http://schemas.microsoft.com/office/drawing/2014/main" id="{8D36F637-99C3-4334-9A70-9DB638F676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2735" y="5055405"/>
            <a:ext cx="1090612" cy="828675"/>
          </a:xfrm>
        </p:spPr>
        <p:txBody>
          <a:bodyPr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27" name="텍스트 개체 틀 24">
            <a:extLst>
              <a:ext uri="{FF2B5EF4-FFF2-40B4-BE49-F238E27FC236}">
                <a16:creationId xmlns:a16="http://schemas.microsoft.com/office/drawing/2014/main" id="{214C51BC-1692-4DFE-9A91-DDB3B80DD2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67467" y="1750760"/>
            <a:ext cx="1090612" cy="828675"/>
          </a:xfrm>
        </p:spPr>
        <p:txBody>
          <a:bodyPr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28" name="텍스트 개체 틀 24">
            <a:extLst>
              <a:ext uri="{FF2B5EF4-FFF2-40B4-BE49-F238E27FC236}">
                <a16:creationId xmlns:a16="http://schemas.microsoft.com/office/drawing/2014/main" id="{E4A864E0-4023-429D-AE07-B13D9343D2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42807" y="4763403"/>
            <a:ext cx="1090612" cy="828675"/>
          </a:xfrm>
        </p:spPr>
        <p:txBody>
          <a:bodyPr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29" name="텍스트 개체 틀 24">
            <a:extLst>
              <a:ext uri="{FF2B5EF4-FFF2-40B4-BE49-F238E27FC236}">
                <a16:creationId xmlns:a16="http://schemas.microsoft.com/office/drawing/2014/main" id="{A8F2BDEF-7A88-4945-A0E6-E40342EBA9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51027" y="3963421"/>
            <a:ext cx="1088334" cy="526902"/>
          </a:xfrm>
        </p:spPr>
        <p:txBody>
          <a:bodyPr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05    </a:t>
            </a:r>
            <a:endParaRPr lang="ko-KR" altLang="en-US" dirty="0"/>
          </a:p>
        </p:txBody>
      </p: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id="{879EDB89-BA12-4039-A07B-65BB3A8266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3994" y="5228443"/>
            <a:ext cx="2743200" cy="482600"/>
          </a:xfrm>
        </p:spPr>
        <p:txBody>
          <a:bodyPr/>
          <a:lstStyle>
            <a:lvl1pPr marL="0" indent="0">
              <a:buNone/>
              <a:defRPr>
                <a:solidFill>
                  <a:srgbClr val="5FC1C2"/>
                </a:solidFill>
              </a:defRPr>
            </a:lvl1pPr>
          </a:lstStyle>
          <a:p>
            <a:pPr lvl="0"/>
            <a:r>
              <a:rPr lang="en-US" altLang="ko-KR" dirty="0"/>
              <a:t>Contents Title</a:t>
            </a:r>
            <a:endParaRPr lang="ko-KR" altLang="en-US" dirty="0"/>
          </a:p>
        </p:txBody>
      </p:sp>
      <p:sp>
        <p:nvSpPr>
          <p:cNvPr id="36" name="텍스트 개체 틀 34">
            <a:extLst>
              <a:ext uri="{FF2B5EF4-FFF2-40B4-BE49-F238E27FC236}">
                <a16:creationId xmlns:a16="http://schemas.microsoft.com/office/drawing/2014/main" id="{DF535680-4DCC-4A74-9CD8-683FCC4F50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7465" y="6094727"/>
            <a:ext cx="2743200" cy="482600"/>
          </a:xfrm>
        </p:spPr>
        <p:txBody>
          <a:bodyPr/>
          <a:lstStyle>
            <a:lvl1pPr marL="0" indent="0">
              <a:buNone/>
              <a:defRPr>
                <a:solidFill>
                  <a:srgbClr val="5FC1C2"/>
                </a:solidFill>
              </a:defRPr>
            </a:lvl1pPr>
          </a:lstStyle>
          <a:p>
            <a:pPr lvl="0"/>
            <a:r>
              <a:rPr lang="en-US" altLang="ko-KR" dirty="0"/>
              <a:t>Contents Title</a:t>
            </a:r>
            <a:endParaRPr lang="ko-KR" altLang="en-US" dirty="0"/>
          </a:p>
        </p:txBody>
      </p:sp>
      <p:sp>
        <p:nvSpPr>
          <p:cNvPr id="37" name="텍스트 개체 틀 34">
            <a:extLst>
              <a:ext uri="{FF2B5EF4-FFF2-40B4-BE49-F238E27FC236}">
                <a16:creationId xmlns:a16="http://schemas.microsoft.com/office/drawing/2014/main" id="{893E8D83-A931-4691-8FC4-124E70CDC2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74767" y="5228443"/>
            <a:ext cx="2743200" cy="482600"/>
          </a:xfrm>
        </p:spPr>
        <p:txBody>
          <a:bodyPr/>
          <a:lstStyle>
            <a:lvl1pPr marL="0" indent="0">
              <a:buNone/>
              <a:defRPr>
                <a:solidFill>
                  <a:srgbClr val="5FC1C2"/>
                </a:solidFill>
              </a:defRPr>
            </a:lvl1pPr>
          </a:lstStyle>
          <a:p>
            <a:pPr lvl="0"/>
            <a:r>
              <a:rPr lang="en-US" altLang="ko-KR" dirty="0"/>
              <a:t>Contents Title</a:t>
            </a:r>
            <a:endParaRPr lang="ko-KR" altLang="en-US" dirty="0"/>
          </a:p>
        </p:txBody>
      </p:sp>
      <p:sp>
        <p:nvSpPr>
          <p:cNvPr id="38" name="텍스트 개체 틀 34">
            <a:extLst>
              <a:ext uri="{FF2B5EF4-FFF2-40B4-BE49-F238E27FC236}">
                <a16:creationId xmlns:a16="http://schemas.microsoft.com/office/drawing/2014/main" id="{DC709746-72FF-43A2-BD06-DD1B5F5620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9044" y="6094727"/>
            <a:ext cx="2743200" cy="482600"/>
          </a:xfrm>
        </p:spPr>
        <p:txBody>
          <a:bodyPr/>
          <a:lstStyle>
            <a:lvl1pPr marL="0" indent="0">
              <a:buNone/>
              <a:defRPr>
                <a:solidFill>
                  <a:srgbClr val="5FC1C2"/>
                </a:solidFill>
              </a:defRPr>
            </a:lvl1pPr>
          </a:lstStyle>
          <a:p>
            <a:pPr lvl="0"/>
            <a:r>
              <a:rPr lang="en-US" altLang="ko-KR" dirty="0"/>
              <a:t>Contents Title</a:t>
            </a:r>
            <a:endParaRPr lang="ko-KR" altLang="en-US" dirty="0"/>
          </a:p>
        </p:txBody>
      </p:sp>
      <p:sp>
        <p:nvSpPr>
          <p:cNvPr id="39" name="텍스트 개체 틀 34">
            <a:extLst>
              <a:ext uri="{FF2B5EF4-FFF2-40B4-BE49-F238E27FC236}">
                <a16:creationId xmlns:a16="http://schemas.microsoft.com/office/drawing/2014/main" id="{D9310E17-DA0D-40A1-ADFD-4952A594B4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9205" y="5228443"/>
            <a:ext cx="2743200" cy="482600"/>
          </a:xfrm>
        </p:spPr>
        <p:txBody>
          <a:bodyPr/>
          <a:lstStyle>
            <a:lvl1pPr marL="0" indent="0">
              <a:buNone/>
              <a:defRPr>
                <a:solidFill>
                  <a:srgbClr val="5FC1C2"/>
                </a:solidFill>
              </a:defRPr>
            </a:lvl1pPr>
          </a:lstStyle>
          <a:p>
            <a:pPr lvl="0"/>
            <a:r>
              <a:rPr lang="en-US" altLang="ko-KR" dirty="0"/>
              <a:t>Contents Title</a:t>
            </a:r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8957BBE7-80E8-40CA-927D-86E78252D1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232" y="6526371"/>
            <a:ext cx="465333" cy="1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3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rgbClr val="5FC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실외, 조각품이(가) 표시된 사진&#10;&#10;자동 생성된 설명">
            <a:extLst>
              <a:ext uri="{FF2B5EF4-FFF2-40B4-BE49-F238E27FC236}">
                <a16:creationId xmlns:a16="http://schemas.microsoft.com/office/drawing/2014/main" id="{3A79F9FC-B333-4619-ADAC-4AF0108FC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23001"/>
            <a:ext cx="4240234" cy="687860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0E3E38E-0B8B-48CE-8736-994490272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1" y="2936201"/>
            <a:ext cx="5194300" cy="985598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Contents Title</a:t>
            </a:r>
            <a:endParaRPr lang="ko-KR" altLang="en-US" dirty="0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7441105B-FE49-4958-85CC-A7D7FEAA7B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5901" y="4139568"/>
            <a:ext cx="5194300" cy="39560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세부항목을 입력해주세요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텍스트 개체 틀 14">
            <a:extLst>
              <a:ext uri="{FF2B5EF4-FFF2-40B4-BE49-F238E27FC236}">
                <a16:creationId xmlns:a16="http://schemas.microsoft.com/office/drawing/2014/main" id="{968119A3-0398-459E-8605-1867415A91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5901" y="4535173"/>
            <a:ext cx="5194300" cy="39560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세부항목을 입력해주세요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4">
            <a:extLst>
              <a:ext uri="{FF2B5EF4-FFF2-40B4-BE49-F238E27FC236}">
                <a16:creationId xmlns:a16="http://schemas.microsoft.com/office/drawing/2014/main" id="{66E3674E-6C60-4D5D-B32D-A40ABA8480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5901" y="4930778"/>
            <a:ext cx="5194300" cy="39560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세부항목을 입력해주세요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텍스트 개체 틀 24">
            <a:extLst>
              <a:ext uri="{FF2B5EF4-FFF2-40B4-BE49-F238E27FC236}">
                <a16:creationId xmlns:a16="http://schemas.microsoft.com/office/drawing/2014/main" id="{785042D2-AAA1-4CF3-9324-C6C00157BD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78600" y="1318576"/>
            <a:ext cx="2044700" cy="1386840"/>
          </a:xfrm>
        </p:spPr>
        <p:txBody>
          <a:bodyPr>
            <a:noAutofit/>
          </a:bodyPr>
          <a:lstStyle>
            <a:lvl1pPr marL="0" indent="0" algn="l">
              <a:buNone/>
              <a:defRPr sz="1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235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D79C8C7-537D-4209-8218-F3D103A45FE4}"/>
              </a:ext>
            </a:extLst>
          </p:cNvPr>
          <p:cNvSpPr/>
          <p:nvPr userDrawn="1"/>
        </p:nvSpPr>
        <p:spPr>
          <a:xfrm>
            <a:off x="-3134" y="1431990"/>
            <a:ext cx="5403714" cy="917269"/>
          </a:xfrm>
          <a:prstGeom prst="rect">
            <a:avLst/>
          </a:prstGeom>
          <a:solidFill>
            <a:srgbClr val="60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50D99AB4-F2F7-4BFB-9620-E4A0AE14C5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92" y="1263108"/>
            <a:ext cx="4955540" cy="591574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Title Here</a:t>
            </a:r>
            <a:endParaRPr lang="ko-KR" altLang="en-US" dirty="0"/>
          </a:p>
        </p:txBody>
      </p:sp>
      <p:sp>
        <p:nvSpPr>
          <p:cNvPr id="34" name="텍스트 개체 틀 17">
            <a:extLst>
              <a:ext uri="{FF2B5EF4-FFF2-40B4-BE49-F238E27FC236}">
                <a16:creationId xmlns:a16="http://schemas.microsoft.com/office/drawing/2014/main" id="{ED16984F-5F75-4001-AD70-11ECADA1B2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39866" y="1698814"/>
            <a:ext cx="4672966" cy="917269"/>
          </a:xfrm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 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r>
              <a:rPr lang="ko-KR" altLang="en-US" dirty="0"/>
              <a:t> 내용을 입력하세요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ko-KR" altLang="en-US" dirty="0"/>
          </a:p>
          <a:p>
            <a:pPr lvl="0"/>
            <a:endParaRPr lang="ko-KR" altLang="en-US" dirty="0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D522C936-2C09-45B6-9401-EE5649978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232" y="6526371"/>
            <a:ext cx="465333" cy="197175"/>
          </a:xfrm>
          <a:prstGeom prst="rect">
            <a:avLst/>
          </a:prstGeom>
        </p:spPr>
      </p:pic>
      <p:sp>
        <p:nvSpPr>
          <p:cNvPr id="39" name="텍스트 개체 틀 17">
            <a:extLst>
              <a:ext uri="{FF2B5EF4-FFF2-40B4-BE49-F238E27FC236}">
                <a16:creationId xmlns:a16="http://schemas.microsoft.com/office/drawing/2014/main" id="{7A27A72F-6892-44CD-AB2A-41DBE5626A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39866" y="3329724"/>
            <a:ext cx="4672966" cy="917269"/>
          </a:xfrm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 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r>
              <a:rPr lang="ko-KR" altLang="en-US" dirty="0"/>
              <a:t> 내용을 입력하세요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ko-KR" altLang="en-US" dirty="0"/>
          </a:p>
          <a:p>
            <a:pPr lvl="0"/>
            <a:endParaRPr lang="ko-KR" altLang="en-US" dirty="0"/>
          </a:p>
        </p:txBody>
      </p:sp>
      <p:sp>
        <p:nvSpPr>
          <p:cNvPr id="41" name="텍스트 개체 틀 17">
            <a:extLst>
              <a:ext uri="{FF2B5EF4-FFF2-40B4-BE49-F238E27FC236}">
                <a16:creationId xmlns:a16="http://schemas.microsoft.com/office/drawing/2014/main" id="{5F840028-4A6B-4331-B5FB-157B88CFC3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9866" y="4960634"/>
            <a:ext cx="4672966" cy="917269"/>
          </a:xfrm>
          <a:ln w="25400"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 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r>
              <a:rPr lang="ko-KR" altLang="en-US" dirty="0"/>
              <a:t> 내용을 입력하세요</a:t>
            </a:r>
            <a:r>
              <a:rPr lang="en-US" altLang="ko-KR" dirty="0"/>
              <a:t>.</a:t>
            </a:r>
            <a:endParaRPr lang="ko-KR" altLang="en-US" dirty="0"/>
          </a:p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ko-KR" altLang="en-US" dirty="0"/>
          </a:p>
          <a:p>
            <a:pPr lvl="0"/>
            <a:endParaRPr lang="ko-KR" altLang="en-US" dirty="0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B4AF15B2-B2B4-4ECC-998C-BE2D6DB055C4}"/>
              </a:ext>
            </a:extLst>
          </p:cNvPr>
          <p:cNvSpPr/>
          <p:nvPr userDrawn="1"/>
        </p:nvSpPr>
        <p:spPr>
          <a:xfrm>
            <a:off x="6301322" y="942234"/>
            <a:ext cx="691319" cy="691319"/>
          </a:xfrm>
          <a:prstGeom prst="ellipse">
            <a:avLst/>
          </a:prstGeom>
          <a:solidFill>
            <a:srgbClr val="60C1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D6912AE3-9750-4CA1-9F5B-25297DBE3597}"/>
              </a:ext>
            </a:extLst>
          </p:cNvPr>
          <p:cNvSpPr/>
          <p:nvPr userDrawn="1"/>
        </p:nvSpPr>
        <p:spPr>
          <a:xfrm>
            <a:off x="6301322" y="2537255"/>
            <a:ext cx="691319" cy="691319"/>
          </a:xfrm>
          <a:prstGeom prst="ellipse">
            <a:avLst/>
          </a:prstGeom>
          <a:solidFill>
            <a:srgbClr val="60C1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8849A9A0-C55C-4166-9651-A618E67458AD}"/>
              </a:ext>
            </a:extLst>
          </p:cNvPr>
          <p:cNvSpPr/>
          <p:nvPr userDrawn="1"/>
        </p:nvSpPr>
        <p:spPr>
          <a:xfrm>
            <a:off x="6301322" y="4132276"/>
            <a:ext cx="691319" cy="691319"/>
          </a:xfrm>
          <a:prstGeom prst="ellipse">
            <a:avLst/>
          </a:prstGeom>
          <a:solidFill>
            <a:srgbClr val="60C1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제목 1">
            <a:extLst>
              <a:ext uri="{FF2B5EF4-FFF2-40B4-BE49-F238E27FC236}">
                <a16:creationId xmlns:a16="http://schemas.microsoft.com/office/drawing/2014/main" id="{B00B9033-7E63-4624-B0BB-B2D6B097B839}"/>
              </a:ext>
            </a:extLst>
          </p:cNvPr>
          <p:cNvSpPr txBox="1">
            <a:spLocks/>
          </p:cNvSpPr>
          <p:nvPr userDrawn="1"/>
        </p:nvSpPr>
        <p:spPr>
          <a:xfrm>
            <a:off x="6659910" y="1008116"/>
            <a:ext cx="691319" cy="660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b="0" dirty="0">
                <a:solidFill>
                  <a:schemeClr val="bg1"/>
                </a:solidFill>
              </a:rPr>
              <a:t>01</a:t>
            </a:r>
            <a:endParaRPr lang="ko-KR" altLang="en-US" sz="2800" b="0" dirty="0">
              <a:solidFill>
                <a:schemeClr val="bg1"/>
              </a:solidFill>
            </a:endParaRPr>
          </a:p>
        </p:txBody>
      </p:sp>
      <p:sp>
        <p:nvSpPr>
          <p:cNvPr id="49" name="제목 1">
            <a:extLst>
              <a:ext uri="{FF2B5EF4-FFF2-40B4-BE49-F238E27FC236}">
                <a16:creationId xmlns:a16="http://schemas.microsoft.com/office/drawing/2014/main" id="{9C4A7F1C-31C4-42D9-8475-B1CA4ABECA0B}"/>
              </a:ext>
            </a:extLst>
          </p:cNvPr>
          <p:cNvSpPr txBox="1">
            <a:spLocks/>
          </p:cNvSpPr>
          <p:nvPr userDrawn="1"/>
        </p:nvSpPr>
        <p:spPr>
          <a:xfrm>
            <a:off x="6659910" y="2634862"/>
            <a:ext cx="691319" cy="660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b="0" dirty="0">
                <a:solidFill>
                  <a:schemeClr val="bg1"/>
                </a:solidFill>
              </a:rPr>
              <a:t>02</a:t>
            </a:r>
            <a:endParaRPr lang="ko-KR" altLang="en-US" sz="2800" b="0" dirty="0">
              <a:solidFill>
                <a:schemeClr val="bg1"/>
              </a:solidFill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FA3EFBB4-338F-4469-BEFF-1154E5AE5C66}"/>
              </a:ext>
            </a:extLst>
          </p:cNvPr>
          <p:cNvSpPr txBox="1">
            <a:spLocks/>
          </p:cNvSpPr>
          <p:nvPr userDrawn="1"/>
        </p:nvSpPr>
        <p:spPr>
          <a:xfrm>
            <a:off x="6657839" y="4261608"/>
            <a:ext cx="691319" cy="660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800" b="0" dirty="0">
                <a:solidFill>
                  <a:schemeClr val="bg1"/>
                </a:solidFill>
              </a:rPr>
              <a:t>03</a:t>
            </a:r>
            <a:endParaRPr lang="ko-KR" altLang="en-US" sz="2800" b="0" dirty="0">
              <a:solidFill>
                <a:schemeClr val="bg1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6D6AE2B-7115-4652-A352-BF3C6398A2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0892" y="1946102"/>
            <a:ext cx="4064000" cy="42269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세부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B1EC01B-7759-4375-84F5-5FA2A3B702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58966" y="1174517"/>
            <a:ext cx="1865243" cy="4390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Title Here</a:t>
            </a:r>
            <a:endParaRPr lang="ko-KR" altLang="en-US" dirty="0"/>
          </a:p>
        </p:txBody>
      </p:sp>
      <p:sp>
        <p:nvSpPr>
          <p:cNvPr id="24" name="텍스트 개체 틀 4">
            <a:extLst>
              <a:ext uri="{FF2B5EF4-FFF2-40B4-BE49-F238E27FC236}">
                <a16:creationId xmlns:a16="http://schemas.microsoft.com/office/drawing/2014/main" id="{D094A8AB-6475-4043-910E-379F9E4B8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58965" y="2779503"/>
            <a:ext cx="1865243" cy="4390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Title Here</a:t>
            </a:r>
            <a:endParaRPr lang="ko-KR" altLang="en-US" dirty="0"/>
          </a:p>
        </p:txBody>
      </p:sp>
      <p:sp>
        <p:nvSpPr>
          <p:cNvPr id="25" name="텍스트 개체 틀 4">
            <a:extLst>
              <a:ext uri="{FF2B5EF4-FFF2-40B4-BE49-F238E27FC236}">
                <a16:creationId xmlns:a16="http://schemas.microsoft.com/office/drawing/2014/main" id="{2D7F0D75-0BF7-4858-BFA5-B75951A601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58965" y="4376325"/>
            <a:ext cx="1865243" cy="4390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Title Here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9A4B4AC-203B-458D-A1BC-133237011A8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3086043"/>
            <a:ext cx="5745163" cy="3011487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270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solidFill>
          <a:srgbClr val="5FC1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E3E38E-0B8B-48CE-8736-9944902721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332" y="3050423"/>
            <a:ext cx="5211666" cy="98559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Contents Title</a:t>
            </a:r>
            <a:endParaRPr lang="ko-KR" altLang="en-US" dirty="0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7441105B-FE49-4958-85CC-A7D7FEAA7B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4333" y="4058919"/>
            <a:ext cx="5211667" cy="3956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세부항목을 입력해주세요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텍스트 개체 틀 14">
            <a:extLst>
              <a:ext uri="{FF2B5EF4-FFF2-40B4-BE49-F238E27FC236}">
                <a16:creationId xmlns:a16="http://schemas.microsoft.com/office/drawing/2014/main" id="{968119A3-0398-459E-8605-1867415A91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332" y="4454524"/>
            <a:ext cx="5211667" cy="3956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세부항목을 입력해주세요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4">
            <a:extLst>
              <a:ext uri="{FF2B5EF4-FFF2-40B4-BE49-F238E27FC236}">
                <a16:creationId xmlns:a16="http://schemas.microsoft.com/office/drawing/2014/main" id="{66E3674E-6C60-4D5D-B32D-A40ABA8480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331" y="4850129"/>
            <a:ext cx="5211667" cy="39560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세부항목을 입력해주세요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10" name="그림 9" descr="텍스트, 옅은이(가) 표시된 사진&#10;&#10;자동 생성된 설명">
            <a:extLst>
              <a:ext uri="{FF2B5EF4-FFF2-40B4-BE49-F238E27FC236}">
                <a16:creationId xmlns:a16="http://schemas.microsoft.com/office/drawing/2014/main" id="{BC9CE685-2ADA-4F44-A745-296D78BD14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92" r="36159" b="13764"/>
          <a:stretch/>
        </p:blipFill>
        <p:spPr>
          <a:xfrm>
            <a:off x="6095998" y="-267511"/>
            <a:ext cx="5293679" cy="739302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텍스트 개체 틀 24">
            <a:extLst>
              <a:ext uri="{FF2B5EF4-FFF2-40B4-BE49-F238E27FC236}">
                <a16:creationId xmlns:a16="http://schemas.microsoft.com/office/drawing/2014/main" id="{7FC23E0C-D3E4-47FD-B1D1-5E9DEF9E87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331" y="1612266"/>
            <a:ext cx="2044700" cy="1386840"/>
          </a:xfrm>
        </p:spPr>
        <p:txBody>
          <a:bodyPr>
            <a:noAutofit/>
          </a:bodyPr>
          <a:lstStyle>
            <a:lvl1pPr marL="0" indent="0" algn="l">
              <a:buNone/>
              <a:defRPr sz="1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02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196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6D60890-8C2B-4DDE-980A-CF509A7CCEA9}"/>
              </a:ext>
            </a:extLst>
          </p:cNvPr>
          <p:cNvSpPr/>
          <p:nvPr userDrawn="1"/>
        </p:nvSpPr>
        <p:spPr>
          <a:xfrm>
            <a:off x="1054100" y="1797050"/>
            <a:ext cx="2857500" cy="2857500"/>
          </a:xfrm>
          <a:prstGeom prst="ellipse">
            <a:avLst/>
          </a:prstGeom>
          <a:solidFill>
            <a:srgbClr val="60C1C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86416D19-E550-45F9-AE9E-E2C6E84DAF55}"/>
              </a:ext>
            </a:extLst>
          </p:cNvPr>
          <p:cNvSpPr/>
          <p:nvPr userDrawn="1"/>
        </p:nvSpPr>
        <p:spPr>
          <a:xfrm>
            <a:off x="3467101" y="1797050"/>
            <a:ext cx="2857500" cy="2857500"/>
          </a:xfrm>
          <a:prstGeom prst="ellipse">
            <a:avLst/>
          </a:prstGeom>
          <a:solidFill>
            <a:srgbClr val="89D1D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FB044C32-B1D2-418C-92B3-4EF53BD151FA}"/>
              </a:ext>
            </a:extLst>
          </p:cNvPr>
          <p:cNvSpPr/>
          <p:nvPr userDrawn="1"/>
        </p:nvSpPr>
        <p:spPr>
          <a:xfrm>
            <a:off x="8293103" y="1797050"/>
            <a:ext cx="2857500" cy="2857500"/>
          </a:xfrm>
          <a:prstGeom prst="ellipse">
            <a:avLst/>
          </a:prstGeom>
          <a:solidFill>
            <a:srgbClr val="D2EDE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16EEA1B1-46CD-4D99-B494-BE7C140A1AFA}"/>
              </a:ext>
            </a:extLst>
          </p:cNvPr>
          <p:cNvSpPr/>
          <p:nvPr userDrawn="1"/>
        </p:nvSpPr>
        <p:spPr>
          <a:xfrm>
            <a:off x="5880102" y="1797050"/>
            <a:ext cx="2857500" cy="2857500"/>
          </a:xfrm>
          <a:prstGeom prst="ellipse">
            <a:avLst/>
          </a:prstGeom>
          <a:solidFill>
            <a:srgbClr val="B9E4E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0288B19A-7A0C-4B43-A4A9-98A97A4C1994}"/>
              </a:ext>
            </a:extLst>
          </p:cNvPr>
          <p:cNvSpPr/>
          <p:nvPr userDrawn="1"/>
        </p:nvSpPr>
        <p:spPr>
          <a:xfrm>
            <a:off x="2423981" y="5259123"/>
            <a:ext cx="100806" cy="100806"/>
          </a:xfrm>
          <a:prstGeom prst="ellipse">
            <a:avLst/>
          </a:prstGeom>
          <a:solidFill>
            <a:srgbClr val="60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28DC96B3-6218-4B05-8F77-32970D866296}"/>
              </a:ext>
            </a:extLst>
          </p:cNvPr>
          <p:cNvCxnSpPr>
            <a:cxnSpLocks/>
            <a:stCxn id="2" idx="4"/>
            <a:endCxn id="30" idx="0"/>
          </p:cNvCxnSpPr>
          <p:nvPr userDrawn="1"/>
        </p:nvCxnSpPr>
        <p:spPr>
          <a:xfrm flipH="1">
            <a:off x="2474384" y="4654550"/>
            <a:ext cx="8466" cy="604573"/>
          </a:xfrm>
          <a:prstGeom prst="line">
            <a:avLst/>
          </a:prstGeom>
          <a:ln>
            <a:solidFill>
              <a:srgbClr val="63B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>
            <a:extLst>
              <a:ext uri="{FF2B5EF4-FFF2-40B4-BE49-F238E27FC236}">
                <a16:creationId xmlns:a16="http://schemas.microsoft.com/office/drawing/2014/main" id="{F47A5DD0-F180-4731-BA3E-B29E09FF7E75}"/>
              </a:ext>
            </a:extLst>
          </p:cNvPr>
          <p:cNvSpPr/>
          <p:nvPr userDrawn="1"/>
        </p:nvSpPr>
        <p:spPr>
          <a:xfrm>
            <a:off x="4845448" y="5247746"/>
            <a:ext cx="100806" cy="100806"/>
          </a:xfrm>
          <a:prstGeom prst="ellipse">
            <a:avLst/>
          </a:prstGeom>
          <a:solidFill>
            <a:srgbClr val="60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76548171-93B9-457F-82C2-FDFC3EDACA94}"/>
              </a:ext>
            </a:extLst>
          </p:cNvPr>
          <p:cNvCxnSpPr>
            <a:cxnSpLocks/>
          </p:cNvCxnSpPr>
          <p:nvPr userDrawn="1"/>
        </p:nvCxnSpPr>
        <p:spPr>
          <a:xfrm flipH="1">
            <a:off x="4891618" y="4643173"/>
            <a:ext cx="8466" cy="604573"/>
          </a:xfrm>
          <a:prstGeom prst="line">
            <a:avLst/>
          </a:prstGeom>
          <a:ln>
            <a:solidFill>
              <a:srgbClr val="63B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>
            <a:extLst>
              <a:ext uri="{FF2B5EF4-FFF2-40B4-BE49-F238E27FC236}">
                <a16:creationId xmlns:a16="http://schemas.microsoft.com/office/drawing/2014/main" id="{AA0F27F5-E666-4F1D-8FEA-294800CE2CE5}"/>
              </a:ext>
            </a:extLst>
          </p:cNvPr>
          <p:cNvSpPr/>
          <p:nvPr userDrawn="1"/>
        </p:nvSpPr>
        <p:spPr>
          <a:xfrm>
            <a:off x="7258449" y="5259123"/>
            <a:ext cx="100806" cy="100806"/>
          </a:xfrm>
          <a:prstGeom prst="ellipse">
            <a:avLst/>
          </a:prstGeom>
          <a:solidFill>
            <a:srgbClr val="60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6218BCA1-7C93-4944-86B0-043BBB1FD0F0}"/>
              </a:ext>
            </a:extLst>
          </p:cNvPr>
          <p:cNvCxnSpPr>
            <a:cxnSpLocks/>
          </p:cNvCxnSpPr>
          <p:nvPr userDrawn="1"/>
        </p:nvCxnSpPr>
        <p:spPr>
          <a:xfrm flipH="1">
            <a:off x="7304619" y="4654550"/>
            <a:ext cx="8466" cy="604573"/>
          </a:xfrm>
          <a:prstGeom prst="line">
            <a:avLst/>
          </a:prstGeom>
          <a:ln>
            <a:solidFill>
              <a:srgbClr val="63B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타원 49">
            <a:extLst>
              <a:ext uri="{FF2B5EF4-FFF2-40B4-BE49-F238E27FC236}">
                <a16:creationId xmlns:a16="http://schemas.microsoft.com/office/drawing/2014/main" id="{403A06AD-1654-4757-A3A7-C3F86AA1656F}"/>
              </a:ext>
            </a:extLst>
          </p:cNvPr>
          <p:cNvSpPr/>
          <p:nvPr userDrawn="1"/>
        </p:nvSpPr>
        <p:spPr>
          <a:xfrm>
            <a:off x="9671450" y="5247746"/>
            <a:ext cx="100806" cy="100806"/>
          </a:xfrm>
          <a:prstGeom prst="ellipse">
            <a:avLst/>
          </a:prstGeom>
          <a:solidFill>
            <a:srgbClr val="60C1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E85C76F2-741D-4E57-BB38-BC5FBE9C60F3}"/>
              </a:ext>
            </a:extLst>
          </p:cNvPr>
          <p:cNvCxnSpPr>
            <a:cxnSpLocks/>
          </p:cNvCxnSpPr>
          <p:nvPr userDrawn="1"/>
        </p:nvCxnSpPr>
        <p:spPr>
          <a:xfrm flipH="1">
            <a:off x="9717620" y="4643173"/>
            <a:ext cx="8466" cy="604573"/>
          </a:xfrm>
          <a:prstGeom prst="line">
            <a:avLst/>
          </a:prstGeom>
          <a:ln>
            <a:solidFill>
              <a:srgbClr val="63BA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텍스트 개체 틀 17">
            <a:extLst>
              <a:ext uri="{FF2B5EF4-FFF2-40B4-BE49-F238E27FC236}">
                <a16:creationId xmlns:a16="http://schemas.microsoft.com/office/drawing/2014/main" id="{E4D3AEF7-CD1B-4B50-8C9A-6559958BF3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2720" y="2966031"/>
            <a:ext cx="2144381" cy="748138"/>
          </a:xfrm>
          <a:ln w="254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 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pPr lvl="0"/>
            <a:endParaRPr lang="ko-KR" altLang="en-US" dirty="0"/>
          </a:p>
        </p:txBody>
      </p:sp>
      <p:sp>
        <p:nvSpPr>
          <p:cNvPr id="54" name="텍스트 개체 틀 17">
            <a:extLst>
              <a:ext uri="{FF2B5EF4-FFF2-40B4-BE49-F238E27FC236}">
                <a16:creationId xmlns:a16="http://schemas.microsoft.com/office/drawing/2014/main" id="{AC1D897B-ADF5-465C-ACF1-A99902A0C6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3623" y="2966031"/>
            <a:ext cx="2144381" cy="748138"/>
          </a:xfrm>
          <a:ln w="254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 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pPr lvl="0"/>
            <a:endParaRPr lang="ko-KR" altLang="en-US" dirty="0"/>
          </a:p>
        </p:txBody>
      </p:sp>
      <p:sp>
        <p:nvSpPr>
          <p:cNvPr id="55" name="텍스트 개체 틀 17">
            <a:extLst>
              <a:ext uri="{FF2B5EF4-FFF2-40B4-BE49-F238E27FC236}">
                <a16:creationId xmlns:a16="http://schemas.microsoft.com/office/drawing/2014/main" id="{74A7DD67-2544-4679-B6B4-E5737EFA87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4526" y="2966031"/>
            <a:ext cx="2144381" cy="748138"/>
          </a:xfrm>
          <a:ln w="254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 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pPr lvl="0"/>
            <a:endParaRPr lang="ko-KR" altLang="en-US" dirty="0"/>
          </a:p>
        </p:txBody>
      </p:sp>
      <p:sp>
        <p:nvSpPr>
          <p:cNvPr id="56" name="텍스트 개체 틀 17">
            <a:extLst>
              <a:ext uri="{FF2B5EF4-FFF2-40B4-BE49-F238E27FC236}">
                <a16:creationId xmlns:a16="http://schemas.microsoft.com/office/drawing/2014/main" id="{5CBC17A9-3004-4C3D-B1CD-8D127D110A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5429" y="2966031"/>
            <a:ext cx="2144381" cy="748138"/>
          </a:xfrm>
          <a:ln w="254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 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pPr lvl="0"/>
            <a:endParaRPr lang="ko-KR" altLang="en-US" dirty="0"/>
          </a:p>
        </p:txBody>
      </p:sp>
      <p:sp>
        <p:nvSpPr>
          <p:cNvPr id="58" name="제목 1">
            <a:extLst>
              <a:ext uri="{FF2B5EF4-FFF2-40B4-BE49-F238E27FC236}">
                <a16:creationId xmlns:a16="http://schemas.microsoft.com/office/drawing/2014/main" id="{E3126B3A-BF25-4AC7-A1A0-71498B362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82917"/>
            <a:ext cx="10515600" cy="96583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Title Here</a:t>
            </a:r>
            <a:endParaRPr lang="ko-KR" altLang="en-US" dirty="0"/>
          </a:p>
        </p:txBody>
      </p:sp>
      <p:sp>
        <p:nvSpPr>
          <p:cNvPr id="59" name="텍스트 개체 틀 17">
            <a:extLst>
              <a:ext uri="{FF2B5EF4-FFF2-40B4-BE49-F238E27FC236}">
                <a16:creationId xmlns:a16="http://schemas.microsoft.com/office/drawing/2014/main" id="{62CEBDC1-3E9E-4321-AD07-6992F34324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10659" y="5626945"/>
            <a:ext cx="2144381" cy="572559"/>
          </a:xfrm>
          <a:ln w="254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 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pPr lvl="0"/>
            <a:endParaRPr lang="ko-KR" altLang="en-US" dirty="0"/>
          </a:p>
        </p:txBody>
      </p:sp>
      <p:sp>
        <p:nvSpPr>
          <p:cNvPr id="60" name="텍스트 개체 틀 17">
            <a:extLst>
              <a:ext uri="{FF2B5EF4-FFF2-40B4-BE49-F238E27FC236}">
                <a16:creationId xmlns:a16="http://schemas.microsoft.com/office/drawing/2014/main" id="{07E4B68C-602A-4A44-9882-4111ECCE049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9427" y="5604191"/>
            <a:ext cx="2144381" cy="572559"/>
          </a:xfrm>
          <a:ln w="254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 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pPr lvl="0"/>
            <a:endParaRPr lang="ko-KR" altLang="en-US" dirty="0"/>
          </a:p>
        </p:txBody>
      </p:sp>
      <p:sp>
        <p:nvSpPr>
          <p:cNvPr id="61" name="텍스트 개체 틀 17">
            <a:extLst>
              <a:ext uri="{FF2B5EF4-FFF2-40B4-BE49-F238E27FC236}">
                <a16:creationId xmlns:a16="http://schemas.microsoft.com/office/drawing/2014/main" id="{2D6F2A3F-CFF6-442F-922F-462B3D0B3C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2428" y="5604190"/>
            <a:ext cx="2144381" cy="572559"/>
          </a:xfrm>
          <a:ln w="254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 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pPr lvl="0"/>
            <a:endParaRPr lang="ko-KR" altLang="en-US" dirty="0"/>
          </a:p>
        </p:txBody>
      </p:sp>
      <p:sp>
        <p:nvSpPr>
          <p:cNvPr id="62" name="텍스트 개체 틀 17">
            <a:extLst>
              <a:ext uri="{FF2B5EF4-FFF2-40B4-BE49-F238E27FC236}">
                <a16:creationId xmlns:a16="http://schemas.microsoft.com/office/drawing/2014/main" id="{77D032D4-417E-49FE-A154-2A0418936E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53895" y="5554662"/>
            <a:ext cx="2144381" cy="572559"/>
          </a:xfrm>
          <a:ln w="25400"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/>
              <a:t>내용을 입력하세요</a:t>
            </a:r>
            <a:r>
              <a:rPr lang="en-US" altLang="ko-KR" dirty="0"/>
              <a:t>. 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pPr lvl="0"/>
            <a:endParaRPr lang="ko-KR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EE588ECA-FBDE-404C-AAD9-0F255F0FD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5232" y="6526371"/>
            <a:ext cx="465333" cy="1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35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02F98570-A548-4F6F-81C6-6835D0362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200" y="2901627"/>
            <a:ext cx="1244600" cy="527373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560E67B-584E-486F-810E-6EB9E84D046D}"/>
              </a:ext>
            </a:extLst>
          </p:cNvPr>
          <p:cNvSpPr/>
          <p:nvPr userDrawn="1"/>
        </p:nvSpPr>
        <p:spPr>
          <a:xfrm>
            <a:off x="0" y="0"/>
            <a:ext cx="1828801" cy="6858000"/>
          </a:xfrm>
          <a:prstGeom prst="rect">
            <a:avLst/>
          </a:prstGeom>
          <a:solidFill>
            <a:srgbClr val="5F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9" name="그림 18" descr="실외, 도시이(가) 표시된 사진&#10;&#10;자동 생성된 설명">
            <a:extLst>
              <a:ext uri="{FF2B5EF4-FFF2-40B4-BE49-F238E27FC236}">
                <a16:creationId xmlns:a16="http://schemas.microsoft.com/office/drawing/2014/main" id="{4CC433B9-CF32-4E23-84BD-18D1A753B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3" r="59056"/>
          <a:stretch/>
        </p:blipFill>
        <p:spPr>
          <a:xfrm>
            <a:off x="2005259" y="0"/>
            <a:ext cx="2999699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FACE38-C574-4469-BD01-5460A8CAC93F}"/>
              </a:ext>
            </a:extLst>
          </p:cNvPr>
          <p:cNvSpPr txBox="1"/>
          <p:nvPr userDrawn="1"/>
        </p:nvSpPr>
        <p:spPr>
          <a:xfrm>
            <a:off x="5918200" y="3429000"/>
            <a:ext cx="530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ko-KR" sz="4400" b="1" dirty="0">
                <a:solidFill>
                  <a:srgbClr val="5FC1C2"/>
                </a:solidFill>
              </a:rPr>
              <a:t>THANK</a:t>
            </a:r>
            <a:r>
              <a:rPr lang="en-US" altLang="ko-KR" sz="4400" b="1" dirty="0"/>
              <a:t> </a:t>
            </a:r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</a:rPr>
              <a:t>YOU</a:t>
            </a:r>
            <a:endParaRPr lang="ko-KR" altLang="en-US"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2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BBF8543-B8EA-4D61-98E5-641FD102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F82DBB5-D82A-4293-A145-D28408E7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50C176-9F76-4C64-B5BB-F162B0D9B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67BCB-9505-423A-A506-743793CF45E9}" type="datetimeFigureOut">
              <a:rPr lang="ko-KR" altLang="en-US" smtClean="0"/>
              <a:t>2021-05-03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FAA3C1-F673-4434-9CAA-362B4D0C4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3C9BD7D-0081-403E-AB11-F3F4BD260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4112F-35D4-41E8-887C-7B765F1D74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72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9" r:id="rId5"/>
    <p:sldLayoutId id="2147483655" r:id="rId6"/>
    <p:sldLayoutId id="2147483658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71001FE-C738-4A17-AE5B-4E0A5BBBC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/>
              <a:t>숭실대학교 </a:t>
            </a:r>
            <a:r>
              <a:rPr lang="en-US" altLang="ko-KR" dirty="0"/>
              <a:t>PPT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CD4E9A6-E117-409A-A064-0E92DA0E81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SOONGSIL</a:t>
            </a:r>
          </a:p>
          <a:p>
            <a:r>
              <a:rPr lang="en-US" altLang="ko-KR" dirty="0"/>
              <a:t>UNIVERSITY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857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6B5B13-90C0-41C2-B50D-9742F826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38F4B8A-0585-4B65-AFBC-DD662412F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4599D0D-909A-4FD5-BD4C-125243E9CE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44A59F-52A1-4794-AB15-21F9FCA13E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A979F5D2-5656-4A19-A39B-40E346194E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CBDF86E3-B97C-4B54-9480-F3DB1E449F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05</a:t>
            </a:r>
            <a:endParaRPr lang="ko-KR" alt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F2953415-492F-4F30-BCC7-CA23007CEF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dirty="0"/>
              <a:t>Contents Title</a:t>
            </a:r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84A9B363-C19C-4001-BA0F-4F42153149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ko-KR" dirty="0"/>
              <a:t>Contents Title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FA0D7337-DA9A-464D-BC57-011CBA0456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ko-KR" dirty="0"/>
              <a:t>Contents Title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F24D8A27-471A-4B6A-975F-CD92CCA29F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ko-KR" dirty="0"/>
              <a:t>Contents Title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D38A59C6-CF68-4EB7-B217-3229998051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ko-KR" dirty="0"/>
              <a:t>Contents Title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540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2EAF3E-7B5B-4B3C-A541-7517C975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 Title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D58E9C-74A4-412C-8D71-3BBD4E123F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/>
              <a:t>세부항목을 입력해주세요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3F9B00E-5A7E-4D8E-9410-AEC4465A58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/>
              <a:t>세부항목을 입력해주세요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4263486-8C44-45E6-91E8-00A42FB430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ko-KR" altLang="en-US" dirty="0"/>
              <a:t>세부항목을 입력해주세요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23A2B8C0-FD18-444B-9E11-1A2F9B360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128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BBC9A3-D0BF-44F5-A707-062E1CE9E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Title Here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57C06D7-34EF-4248-8102-BE5B80B3D9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r>
              <a:rPr lang="ko-KR" altLang="en-US" dirty="0"/>
              <a:t> 내용을 입력하세요</a:t>
            </a:r>
            <a:r>
              <a:rPr lang="en-US" altLang="ko-KR" dirty="0"/>
              <a:t>.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18CFBF5-1F9A-489A-BA47-418771EB6B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r>
              <a:rPr lang="ko-KR" altLang="en-US" dirty="0"/>
              <a:t> 내용을 입력하세요</a:t>
            </a:r>
            <a:r>
              <a:rPr lang="en-US" altLang="ko-KR" dirty="0"/>
              <a:t>.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3B8B6C-5EDA-4784-A6C9-40CF910C25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r>
              <a:rPr lang="ko-KR" altLang="en-US" dirty="0"/>
              <a:t> 내용을 입력하세요</a:t>
            </a:r>
            <a:r>
              <a:rPr lang="en-US" altLang="ko-KR" dirty="0"/>
              <a:t>.</a:t>
            </a:r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0551059-4F33-47FB-8300-A217C02FA0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ko-KR" altLang="en-US" dirty="0"/>
              <a:t>세부 내용을 입력하세요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3B8EA350-2A00-40A6-BE31-DD5DC2167C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altLang="ko-KR" dirty="0"/>
              <a:t>Title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994C8824-C117-427E-93EF-0CE27B711F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altLang="ko-KR" dirty="0"/>
              <a:t>Title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FEA735B9-E7C7-42DE-97C4-42C46AC22C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ko-KR" dirty="0"/>
              <a:t>Title Here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12" name="그림 개체 틀 11" descr="잔디, 실외, 식물이(가) 표시된 사진&#10;&#10;자동 생성된 설명">
            <a:extLst>
              <a:ext uri="{FF2B5EF4-FFF2-40B4-BE49-F238E27FC236}">
                <a16:creationId xmlns:a16="http://schemas.microsoft.com/office/drawing/2014/main" id="{11B74380-E774-4632-BD29-FE7529AEBB4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 b="107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12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09C858-9AE8-4CCC-8915-8AEED2BAC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 Title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8DB87FE-4618-4D6D-952C-CD8FE10244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ko-KR" altLang="en-US" dirty="0"/>
              <a:t>세부항목을 입력해주세요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EA3FF01-CE4B-4C1E-9F84-C42D1F3684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/>
              <a:t>세부항목을 입력해주세요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150DCF-1974-460B-B7E4-00DF0960BB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ko-KR" altLang="en-US" dirty="0"/>
              <a:t>세부항목을 입력해주세요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6198076B-579C-4149-8190-3F0AE4897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43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C818C55E-9A96-4308-AD6E-98AEE64429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EE3293C-081D-4B72-AEE5-D5D0056090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E69E1B3-852C-4714-AF9D-682AEDFA06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CC6DB33-456C-46F1-B1A1-859F02908C8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제목 5">
            <a:extLst>
              <a:ext uri="{FF2B5EF4-FFF2-40B4-BE49-F238E27FC236}">
                <a16:creationId xmlns:a16="http://schemas.microsoft.com/office/drawing/2014/main" id="{23721E44-103E-4E74-BF32-76BC1239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Title Here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1D77FA36-3F5E-48FF-B11F-65BDE2DF202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10659" y="5590804"/>
            <a:ext cx="2144381" cy="572559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60DCB737-27D1-4794-9C7E-FE4F93E9FDB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19427" y="5590804"/>
            <a:ext cx="2144381" cy="572559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FD19BDB8-F32E-40CC-9AB7-5537087073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32428" y="5590804"/>
            <a:ext cx="2144381" cy="572559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66FE45A3-27F7-4D37-BA91-E758AB01BF4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53895" y="5590804"/>
            <a:ext cx="2144381" cy="572559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내용을 입력하세요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91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79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와이드스크린</PresentationFormat>
  <Paragraphs>49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Contents</vt:lpstr>
      <vt:lpstr>Contents Title</vt:lpstr>
      <vt:lpstr>Title Here</vt:lpstr>
      <vt:lpstr>Contents Title</vt:lpstr>
      <vt:lpstr>Title Here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지현</dc:creator>
  <cp:lastModifiedBy>지현</cp:lastModifiedBy>
  <cp:revision>47</cp:revision>
  <dcterms:created xsi:type="dcterms:W3CDTF">2021-04-30T04:26:42Z</dcterms:created>
  <dcterms:modified xsi:type="dcterms:W3CDTF">2021-05-03T14:38:37Z</dcterms:modified>
</cp:coreProperties>
</file>