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AA"/>
    <a:srgbClr val="007CAA"/>
    <a:srgbClr val="64CCC9"/>
    <a:srgbClr val="007E9D"/>
    <a:srgbClr val="0993AD"/>
    <a:srgbClr val="6CCDCD"/>
    <a:srgbClr val="00809E"/>
    <a:srgbClr val="67CBCB"/>
    <a:srgbClr val="B6E7E6"/>
    <a:srgbClr val="4D8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81CA3-ECA5-47EC-ADA5-BAAE9B541496}" type="datetimeFigureOut">
              <a:rPr lang="ko-KR" altLang="en-US" smtClean="0"/>
              <a:t>2021-05-30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729BE-B9ED-4DB4-B370-F3CFFC3259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053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6" descr="https://scatch.ssu.ac.kr/wp-content/uploads/sites/5/2019/09/%EC%9D%B4%EC%9A%B0%EC%A7%844_2019%EC%88%AD%EC%8B%A4%EC%9D%98%EC%97%AC%EB%A6%8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8600"/>
            <a:ext cx="12191999" cy="6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-2470" y="-178328"/>
            <a:ext cx="12194470" cy="5942520"/>
          </a:xfrm>
          <a:prstGeom prst="rect">
            <a:avLst/>
          </a:prstGeom>
          <a:gradFill>
            <a:gsLst>
              <a:gs pos="70000">
                <a:srgbClr val="008EAA">
                  <a:alpha val="75000"/>
                </a:srgbClr>
              </a:gs>
              <a:gs pos="0">
                <a:srgbClr val="97DDDB">
                  <a:alpha val="75000"/>
                </a:srgbClr>
              </a:gs>
              <a:gs pos="30000">
                <a:srgbClr val="64CCC9">
                  <a:alpha val="75000"/>
                </a:srgbClr>
              </a:gs>
              <a:gs pos="100000">
                <a:srgbClr val="00587C">
                  <a:alpha val="7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343931" y="1679651"/>
            <a:ext cx="7501669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 prstMaterial="metal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altLang="ko-KR" sz="4600" b="1" spc="300" baseline="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64CCC9">
                      <a:alpha val="90000"/>
                    </a:srgbClr>
                  </a:glow>
                </a:effectLst>
                <a:latin typeface="+mj-ea"/>
                <a:ea typeface="+mj-ea"/>
              </a:rPr>
              <a:t>SOONGSIL </a:t>
            </a:r>
            <a:r>
              <a:rPr lang="en-US" altLang="ko-KR" sz="4600" b="1" spc="30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64CCC9">
                      <a:alpha val="90000"/>
                    </a:srgbClr>
                  </a:glow>
                </a:effectLst>
                <a:latin typeface="+mj-ea"/>
                <a:ea typeface="+mj-ea"/>
              </a:rPr>
              <a:t>UNIVERSITY</a:t>
            </a:r>
          </a:p>
        </p:txBody>
      </p:sp>
      <p:sp>
        <p:nvSpPr>
          <p:cNvPr id="10" name="순서도: 문서 9"/>
          <p:cNvSpPr/>
          <p:nvPr userDrawn="1"/>
        </p:nvSpPr>
        <p:spPr>
          <a:xfrm rot="9166199" flipH="1">
            <a:off x="6121326" y="3582987"/>
            <a:ext cx="7097039" cy="3853374"/>
          </a:xfrm>
          <a:prstGeom prst="flowChartDocument">
            <a:avLst/>
          </a:prstGeom>
          <a:gradFill>
            <a:gsLst>
              <a:gs pos="100000">
                <a:srgbClr val="56C3C5"/>
              </a:gs>
              <a:gs pos="60000">
                <a:srgbClr val="7AD4D2"/>
              </a:gs>
              <a:gs pos="0">
                <a:srgbClr val="BAE8E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문서 10"/>
          <p:cNvSpPr/>
          <p:nvPr userDrawn="1"/>
        </p:nvSpPr>
        <p:spPr>
          <a:xfrm rot="11877196" flipH="1">
            <a:off x="-714674" y="3533540"/>
            <a:ext cx="7072222" cy="3897696"/>
          </a:xfrm>
          <a:prstGeom prst="flowChartDocument">
            <a:avLst/>
          </a:prstGeom>
          <a:gradFill>
            <a:gsLst>
              <a:gs pos="30000">
                <a:srgbClr val="008EAA"/>
              </a:gs>
              <a:gs pos="0">
                <a:srgbClr val="64CCC9"/>
              </a:gs>
              <a:gs pos="100000">
                <a:srgbClr val="00587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문서 11"/>
          <p:cNvSpPr/>
          <p:nvPr userDrawn="1"/>
        </p:nvSpPr>
        <p:spPr>
          <a:xfrm rot="9166199" flipH="1">
            <a:off x="6175510" y="3807997"/>
            <a:ext cx="7097039" cy="385337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순서도: 문서 12"/>
          <p:cNvSpPr/>
          <p:nvPr userDrawn="1"/>
        </p:nvSpPr>
        <p:spPr>
          <a:xfrm rot="11877196" flipH="1">
            <a:off x="-717144" y="3778611"/>
            <a:ext cx="7072222" cy="3897696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3"/>
          <p:cNvGrpSpPr/>
          <p:nvPr userDrawn="1"/>
        </p:nvGrpSpPr>
        <p:grpSpPr>
          <a:xfrm>
            <a:off x="5362754" y="3487061"/>
            <a:ext cx="1464022" cy="1470655"/>
            <a:chOff x="6827444" y="127763"/>
            <a:chExt cx="3600000" cy="3600000"/>
          </a:xfrm>
        </p:grpSpPr>
        <p:sp>
          <p:nvSpPr>
            <p:cNvPr id="3" name="십이각형 2"/>
            <p:cNvSpPr/>
            <p:nvPr userDrawn="1"/>
          </p:nvSpPr>
          <p:spPr>
            <a:xfrm>
              <a:off x="6854680" y="143597"/>
              <a:ext cx="3564000" cy="3564000"/>
            </a:xfrm>
            <a:prstGeom prst="dodec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444" y="127763"/>
              <a:ext cx="3600000" cy="3600000"/>
            </a:xfrm>
            <a:prstGeom prst="rect">
              <a:avLst/>
            </a:prstGeom>
          </p:spPr>
        </p:pic>
      </p:grpSp>
      <p:grpSp>
        <p:nvGrpSpPr>
          <p:cNvPr id="63" name="그룹 62"/>
          <p:cNvGrpSpPr/>
          <p:nvPr userDrawn="1"/>
        </p:nvGrpSpPr>
        <p:grpSpPr>
          <a:xfrm>
            <a:off x="2671457" y="1083593"/>
            <a:ext cx="6888178" cy="572340"/>
            <a:chOff x="1834310" y="300526"/>
            <a:chExt cx="8590551" cy="713790"/>
          </a:xfrm>
          <a:gradFill>
            <a:gsLst>
              <a:gs pos="70000">
                <a:srgbClr val="008EAA"/>
              </a:gs>
              <a:gs pos="0">
                <a:srgbClr val="97DDDB"/>
              </a:gs>
              <a:gs pos="30000">
                <a:srgbClr val="64CCC9"/>
              </a:gs>
              <a:gs pos="100000">
                <a:srgbClr val="00587C"/>
              </a:gs>
            </a:gsLst>
            <a:lin ang="10800000" scaled="0"/>
          </a:gradFill>
          <a:effectLst>
            <a:glow rad="76200">
              <a:schemeClr val="bg1">
                <a:alpha val="70000"/>
              </a:schemeClr>
            </a:glow>
          </a:effectLst>
        </p:grpSpPr>
        <p:grpSp>
          <p:nvGrpSpPr>
            <p:cNvPr id="32" name="그룹 31"/>
            <p:cNvGrpSpPr/>
            <p:nvPr userDrawn="1"/>
          </p:nvGrpSpPr>
          <p:grpSpPr>
            <a:xfrm>
              <a:off x="1834310" y="305693"/>
              <a:ext cx="584264" cy="652981"/>
              <a:chOff x="1901051" y="45285"/>
              <a:chExt cx="618814" cy="691595"/>
            </a:xfrm>
            <a:grpFill/>
          </p:grpSpPr>
          <p:sp>
            <p:nvSpPr>
              <p:cNvPr id="29" name="직사각형 28"/>
              <p:cNvSpPr/>
              <p:nvPr userDrawn="1"/>
            </p:nvSpPr>
            <p:spPr>
              <a:xfrm rot="17872503">
                <a:off x="1697651" y="274280"/>
                <a:ext cx="666000" cy="2592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사각형 29"/>
              <p:cNvSpPr/>
              <p:nvPr userDrawn="1"/>
            </p:nvSpPr>
            <p:spPr>
              <a:xfrm rot="3727497" flipH="1">
                <a:off x="2057265" y="274280"/>
                <a:ext cx="666000" cy="2592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이등변 삼각형 30"/>
              <p:cNvSpPr/>
              <p:nvPr userDrawn="1"/>
            </p:nvSpPr>
            <p:spPr>
              <a:xfrm rot="10800000">
                <a:off x="2071255" y="45285"/>
                <a:ext cx="282153" cy="180000"/>
              </a:xfrm>
              <a:prstGeom prst="triangl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3" name="그룹 32"/>
            <p:cNvGrpSpPr/>
            <p:nvPr userDrawn="1"/>
          </p:nvGrpSpPr>
          <p:grpSpPr>
            <a:xfrm>
              <a:off x="6999679" y="302898"/>
              <a:ext cx="584264" cy="653143"/>
              <a:chOff x="1901051" y="45113"/>
              <a:chExt cx="618814" cy="691767"/>
            </a:xfrm>
            <a:grpFill/>
          </p:grpSpPr>
          <p:sp>
            <p:nvSpPr>
              <p:cNvPr id="34" name="직사각형 33"/>
              <p:cNvSpPr/>
              <p:nvPr userDrawn="1"/>
            </p:nvSpPr>
            <p:spPr>
              <a:xfrm rot="17872503">
                <a:off x="1697651" y="274280"/>
                <a:ext cx="666000" cy="2592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/>
              <p:cNvSpPr/>
              <p:nvPr userDrawn="1"/>
            </p:nvSpPr>
            <p:spPr>
              <a:xfrm rot="3727497" flipH="1">
                <a:off x="2057265" y="274280"/>
                <a:ext cx="666000" cy="2592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이등변 삼각형 35"/>
              <p:cNvSpPr/>
              <p:nvPr userDrawn="1"/>
            </p:nvSpPr>
            <p:spPr>
              <a:xfrm rot="10800000">
                <a:off x="2071255" y="45113"/>
                <a:ext cx="282153" cy="180000"/>
              </a:xfrm>
              <a:prstGeom prst="triangl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9" name="그룹 38"/>
            <p:cNvGrpSpPr/>
            <p:nvPr userDrawn="1"/>
          </p:nvGrpSpPr>
          <p:grpSpPr>
            <a:xfrm>
              <a:off x="3553629" y="304477"/>
              <a:ext cx="842952" cy="679578"/>
              <a:chOff x="3449570" y="31806"/>
              <a:chExt cx="892800" cy="719765"/>
            </a:xfrm>
            <a:grpFill/>
          </p:grpSpPr>
          <p:sp>
            <p:nvSpPr>
              <p:cNvPr id="37" name="직사각형 36"/>
              <p:cNvSpPr/>
              <p:nvPr userDrawn="1"/>
            </p:nvSpPr>
            <p:spPr>
              <a:xfrm>
                <a:off x="3449570" y="31806"/>
                <a:ext cx="892800" cy="2592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/>
              <p:cNvSpPr/>
              <p:nvPr userDrawn="1"/>
            </p:nvSpPr>
            <p:spPr>
              <a:xfrm rot="5400000">
                <a:off x="3650899" y="378700"/>
                <a:ext cx="490142" cy="2556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도넛 39"/>
            <p:cNvSpPr/>
            <p:nvPr userDrawn="1"/>
          </p:nvSpPr>
          <p:spPr>
            <a:xfrm>
              <a:off x="5310559" y="300526"/>
              <a:ext cx="713790" cy="713790"/>
            </a:xfrm>
            <a:prstGeom prst="donut">
              <a:avLst>
                <a:gd name="adj" fmla="val 34325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 userDrawn="1"/>
          </p:nvSpPr>
          <p:spPr>
            <a:xfrm>
              <a:off x="8559302" y="313966"/>
              <a:ext cx="244728" cy="66280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7" name="그룹 46"/>
            <p:cNvGrpSpPr/>
            <p:nvPr userDrawn="1"/>
          </p:nvGrpSpPr>
          <p:grpSpPr>
            <a:xfrm>
              <a:off x="9750186" y="310787"/>
              <a:ext cx="674675" cy="670378"/>
              <a:chOff x="9755239" y="30343"/>
              <a:chExt cx="714572" cy="710021"/>
            </a:xfrm>
            <a:grpFill/>
          </p:grpSpPr>
          <p:sp>
            <p:nvSpPr>
              <p:cNvPr id="42" name="직사각형 41"/>
              <p:cNvSpPr/>
              <p:nvPr userDrawn="1"/>
            </p:nvSpPr>
            <p:spPr>
              <a:xfrm>
                <a:off x="9761487" y="30343"/>
                <a:ext cx="708324" cy="205201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/>
              <p:cNvSpPr/>
              <p:nvPr userDrawn="1"/>
            </p:nvSpPr>
            <p:spPr>
              <a:xfrm>
                <a:off x="9760610" y="282425"/>
                <a:ext cx="709200" cy="205201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직사각형 43"/>
              <p:cNvSpPr/>
              <p:nvPr userDrawn="1"/>
            </p:nvSpPr>
            <p:spPr>
              <a:xfrm>
                <a:off x="9760610" y="535164"/>
                <a:ext cx="709200" cy="2052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직사각형 44"/>
              <p:cNvSpPr/>
              <p:nvPr userDrawn="1"/>
            </p:nvSpPr>
            <p:spPr>
              <a:xfrm>
                <a:off x="10210610" y="182650"/>
                <a:ext cx="259201" cy="1800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/>
              <p:cNvSpPr/>
              <p:nvPr userDrawn="1"/>
            </p:nvSpPr>
            <p:spPr>
              <a:xfrm>
                <a:off x="9755239" y="416040"/>
                <a:ext cx="259200" cy="17999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5" name="자유형 84"/>
          <p:cNvSpPr/>
          <p:nvPr userDrawn="1"/>
        </p:nvSpPr>
        <p:spPr>
          <a:xfrm>
            <a:off x="-56654" y="3252304"/>
            <a:ext cx="6235065" cy="2500132"/>
          </a:xfrm>
          <a:custGeom>
            <a:avLst/>
            <a:gdLst>
              <a:gd name="connsiteX0" fmla="*/ 0 w 6180881"/>
              <a:gd name="connsiteY0" fmla="*/ 0 h 2500132"/>
              <a:gd name="connsiteX1" fmla="*/ 2280213 w 6180881"/>
              <a:gd name="connsiteY1" fmla="*/ 497712 h 2500132"/>
              <a:gd name="connsiteX2" fmla="*/ 4444679 w 6180881"/>
              <a:gd name="connsiteY2" fmla="*/ 1747777 h 2500132"/>
              <a:gd name="connsiteX3" fmla="*/ 6180881 w 6180881"/>
              <a:gd name="connsiteY3" fmla="*/ 2500132 h 25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0881" h="2500132">
                <a:moveTo>
                  <a:pt x="0" y="0"/>
                </a:moveTo>
                <a:cubicBezTo>
                  <a:pt x="769716" y="103208"/>
                  <a:pt x="1539433" y="206416"/>
                  <a:pt x="2280213" y="497712"/>
                </a:cubicBezTo>
                <a:cubicBezTo>
                  <a:pt x="3020993" y="789008"/>
                  <a:pt x="3794568" y="1414040"/>
                  <a:pt x="4444679" y="1747777"/>
                </a:cubicBezTo>
                <a:cubicBezTo>
                  <a:pt x="5094790" y="2081514"/>
                  <a:pt x="5637835" y="2290823"/>
                  <a:pt x="6180881" y="2500132"/>
                </a:cubicBezTo>
              </a:path>
            </a:pathLst>
          </a:custGeom>
          <a:noFill/>
          <a:ln w="38100" cap="rnd">
            <a:gradFill>
              <a:gsLst>
                <a:gs pos="0">
                  <a:srgbClr val="00587C"/>
                </a:gs>
                <a:gs pos="70000">
                  <a:srgbClr val="008EAA"/>
                </a:gs>
                <a:gs pos="100000">
                  <a:srgbClr val="64CCC9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자유형 89"/>
          <p:cNvSpPr/>
          <p:nvPr userDrawn="1"/>
        </p:nvSpPr>
        <p:spPr>
          <a:xfrm>
            <a:off x="6180880" y="2939970"/>
            <a:ext cx="6701742" cy="2824222"/>
          </a:xfrm>
          <a:custGeom>
            <a:avLst/>
            <a:gdLst>
              <a:gd name="connsiteX0" fmla="*/ 0 w 6701742"/>
              <a:gd name="connsiteY0" fmla="*/ 2824222 h 2824222"/>
              <a:gd name="connsiteX1" fmla="*/ 1828800 w 6701742"/>
              <a:gd name="connsiteY1" fmla="*/ 1759352 h 2824222"/>
              <a:gd name="connsiteX2" fmla="*/ 4595150 w 6701742"/>
              <a:gd name="connsiteY2" fmla="*/ 1030146 h 2824222"/>
              <a:gd name="connsiteX3" fmla="*/ 6701742 w 6701742"/>
              <a:gd name="connsiteY3" fmla="*/ 0 h 28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1742" h="2824222">
                <a:moveTo>
                  <a:pt x="0" y="2824222"/>
                </a:moveTo>
                <a:cubicBezTo>
                  <a:pt x="531471" y="2441293"/>
                  <a:pt x="1062942" y="2058365"/>
                  <a:pt x="1828800" y="1759352"/>
                </a:cubicBezTo>
                <a:cubicBezTo>
                  <a:pt x="2594658" y="1460339"/>
                  <a:pt x="3782993" y="1323371"/>
                  <a:pt x="4595150" y="1030146"/>
                </a:cubicBezTo>
                <a:cubicBezTo>
                  <a:pt x="5407307" y="736921"/>
                  <a:pt x="6054524" y="368460"/>
                  <a:pt x="6701742" y="0"/>
                </a:cubicBezTo>
              </a:path>
            </a:pathLst>
          </a:custGeom>
          <a:noFill/>
          <a:ln w="38100">
            <a:gradFill>
              <a:gsLst>
                <a:gs pos="0">
                  <a:srgbClr val="B8E7E6"/>
                </a:gs>
                <a:gs pos="60000">
                  <a:srgbClr val="89D9D7"/>
                </a:gs>
                <a:gs pos="100000">
                  <a:srgbClr val="64CCC9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1" b="17164"/>
          <a:stretch/>
        </p:blipFill>
        <p:spPr>
          <a:xfrm>
            <a:off x="10728372" y="6267032"/>
            <a:ext cx="1310146" cy="4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6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2" t="1061" r="79953" b="60909"/>
          <a:stretch/>
        </p:blipFill>
        <p:spPr>
          <a:xfrm>
            <a:off x="2" y="0"/>
            <a:ext cx="718455" cy="6866623"/>
          </a:xfrm>
          <a:prstGeom prst="rect">
            <a:avLst/>
          </a:prstGeom>
          <a:noFill/>
        </p:spPr>
      </p:pic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70" t="1045" r="12590" b="61046"/>
          <a:stretch/>
        </p:blipFill>
        <p:spPr>
          <a:xfrm>
            <a:off x="11560625" y="2264"/>
            <a:ext cx="664030" cy="6858001"/>
          </a:xfrm>
          <a:prstGeom prst="rect">
            <a:avLst/>
          </a:prstGeom>
        </p:spPr>
      </p:pic>
      <p:cxnSp>
        <p:nvCxnSpPr>
          <p:cNvPr id="5" name="직선 연결선 4"/>
          <p:cNvCxnSpPr/>
          <p:nvPr userDrawn="1"/>
        </p:nvCxnSpPr>
        <p:spPr>
          <a:xfrm>
            <a:off x="0" y="87026"/>
            <a:ext cx="12204000" cy="0"/>
          </a:xfrm>
          <a:prstGeom prst="line">
            <a:avLst/>
          </a:prstGeom>
          <a:ln w="190500">
            <a:gradFill flip="none" rotWithShape="1">
              <a:gsLst>
                <a:gs pos="0">
                  <a:srgbClr val="00AFD6"/>
                </a:gs>
                <a:gs pos="100000">
                  <a:srgbClr val="01688F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0" y="6768930"/>
            <a:ext cx="12204000" cy="0"/>
          </a:xfrm>
          <a:prstGeom prst="line">
            <a:avLst/>
          </a:prstGeom>
          <a:ln w="190500">
            <a:gradFill flip="none" rotWithShape="1">
              <a:gsLst>
                <a:gs pos="0">
                  <a:srgbClr val="00AFD6"/>
                </a:gs>
                <a:gs pos="100000">
                  <a:srgbClr val="00688F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자유형 6"/>
          <p:cNvSpPr/>
          <p:nvPr userDrawn="1"/>
        </p:nvSpPr>
        <p:spPr>
          <a:xfrm>
            <a:off x="424545" y="9895"/>
            <a:ext cx="489855" cy="6878783"/>
          </a:xfrm>
          <a:custGeom>
            <a:avLst/>
            <a:gdLst>
              <a:gd name="connsiteX0" fmla="*/ 472417 w 735464"/>
              <a:gd name="connsiteY0" fmla="*/ 0 h 6878782"/>
              <a:gd name="connsiteX1" fmla="*/ 4826 w 735464"/>
              <a:gd name="connsiteY1" fmla="*/ 1974273 h 6878782"/>
              <a:gd name="connsiteX2" fmla="*/ 732190 w 735464"/>
              <a:gd name="connsiteY2" fmla="*/ 5185064 h 6878782"/>
              <a:gd name="connsiteX3" fmla="*/ 223035 w 735464"/>
              <a:gd name="connsiteY3" fmla="*/ 6878782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64" h="6878782">
                <a:moveTo>
                  <a:pt x="472417" y="0"/>
                </a:moveTo>
                <a:cubicBezTo>
                  <a:pt x="216974" y="555048"/>
                  <a:pt x="-38469" y="1110096"/>
                  <a:pt x="4826" y="1974273"/>
                </a:cubicBezTo>
                <a:cubicBezTo>
                  <a:pt x="48121" y="2838450"/>
                  <a:pt x="695822" y="4367646"/>
                  <a:pt x="732190" y="5185064"/>
                </a:cubicBezTo>
                <a:cubicBezTo>
                  <a:pt x="768558" y="6002482"/>
                  <a:pt x="495796" y="6440632"/>
                  <a:pt x="223035" y="6878782"/>
                </a:cubicBezTo>
              </a:path>
            </a:pathLst>
          </a:custGeom>
          <a:noFill/>
          <a:ln w="50800" cap="rnd">
            <a:gradFill>
              <a:gsLst>
                <a:gs pos="0">
                  <a:srgbClr val="016F96"/>
                </a:gs>
                <a:gs pos="60000">
                  <a:srgbClr val="008EAA">
                    <a:alpha val="70000"/>
                  </a:srgbClr>
                </a:gs>
                <a:gs pos="100000">
                  <a:srgbClr val="64CCC9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 userDrawn="1"/>
        </p:nvSpPr>
        <p:spPr>
          <a:xfrm>
            <a:off x="10874829" y="9895"/>
            <a:ext cx="794102" cy="6908186"/>
          </a:xfrm>
          <a:custGeom>
            <a:avLst/>
            <a:gdLst>
              <a:gd name="connsiteX0" fmla="*/ 800100 w 861427"/>
              <a:gd name="connsiteY0" fmla="*/ 0 h 7367155"/>
              <a:gd name="connsiteX1" fmla="*/ 779319 w 861427"/>
              <a:gd name="connsiteY1" fmla="*/ 6005946 h 7367155"/>
              <a:gd name="connsiteX2" fmla="*/ 0 w 861427"/>
              <a:gd name="connsiteY2" fmla="*/ 7367155 h 736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427" h="7367155">
                <a:moveTo>
                  <a:pt x="800100" y="0"/>
                </a:moveTo>
                <a:cubicBezTo>
                  <a:pt x="856384" y="2389043"/>
                  <a:pt x="912669" y="4778087"/>
                  <a:pt x="779319" y="6005946"/>
                </a:cubicBezTo>
                <a:cubicBezTo>
                  <a:pt x="645969" y="7233805"/>
                  <a:pt x="322984" y="7300480"/>
                  <a:pt x="0" y="7367155"/>
                </a:cubicBezTo>
              </a:path>
            </a:pathLst>
          </a:custGeom>
          <a:noFill/>
          <a:ln w="50800" cap="rnd">
            <a:gradFill>
              <a:gsLst>
                <a:gs pos="0">
                  <a:srgbClr val="00AFD6"/>
                </a:gs>
                <a:gs pos="100000">
                  <a:srgbClr val="64CCC9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70023" y="-33630"/>
            <a:ext cx="12344045" cy="69401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818112" y="1924671"/>
            <a:ext cx="65915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ko-KR" sz="3200" b="1" u="none" dirty="0" smtClean="0">
                <a:gradFill>
                  <a:gsLst>
                    <a:gs pos="100000">
                      <a:srgbClr val="64CCC9"/>
                    </a:gs>
                    <a:gs pos="30000">
                      <a:srgbClr val="008EAA"/>
                    </a:gs>
                    <a:gs pos="0">
                      <a:srgbClr val="00587C"/>
                    </a:gs>
                  </a:gsLst>
                  <a:lin ang="2700000" scaled="1"/>
                </a:gradFill>
                <a:effectLst>
                  <a:outerShdw blurRad="25400" dist="63500" dir="2700000" algn="tl" rotWithShape="0">
                    <a:srgbClr val="63CCCB">
                      <a:alpha val="40000"/>
                    </a:srgbClr>
                  </a:outerShdw>
                </a:effectLst>
                <a:latin typeface="+mj-ea"/>
                <a:ea typeface="+mj-ea"/>
              </a:rPr>
              <a:t>01</a:t>
            </a:r>
            <a:endParaRPr lang="ko-KR" altLang="en-US" sz="3200" b="1" u="none" dirty="0">
              <a:gradFill>
                <a:gsLst>
                  <a:gs pos="100000">
                    <a:srgbClr val="64CCC9"/>
                  </a:gs>
                  <a:gs pos="30000">
                    <a:srgbClr val="008EAA"/>
                  </a:gs>
                  <a:gs pos="0">
                    <a:srgbClr val="00587C"/>
                  </a:gs>
                </a:gsLst>
                <a:lin ang="2700000" scaled="1"/>
              </a:gradFill>
              <a:effectLst>
                <a:outerShdw blurRad="25400" dist="63500" dir="2700000" algn="tl" rotWithShape="0">
                  <a:srgbClr val="63CCCB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821055" y="2995662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u="none" dirty="0" smtClean="0">
                <a:gradFill>
                  <a:gsLst>
                    <a:gs pos="100000">
                      <a:srgbClr val="64CCC9"/>
                    </a:gs>
                    <a:gs pos="30000">
                      <a:srgbClr val="008EAA"/>
                    </a:gs>
                    <a:gs pos="0">
                      <a:srgbClr val="00587C"/>
                    </a:gs>
                  </a:gsLst>
                  <a:lin ang="2700000" scaled="1"/>
                </a:gradFill>
                <a:effectLst>
                  <a:outerShdw blurRad="25400" dist="63500" dir="2700000" algn="tl" rotWithShape="0">
                    <a:srgbClr val="63CCCB">
                      <a:alpha val="40000"/>
                    </a:srgbClr>
                  </a:outerShdw>
                </a:effectLst>
                <a:latin typeface="+mj-ea"/>
                <a:ea typeface="+mj-ea"/>
              </a:rPr>
              <a:t>02</a:t>
            </a:r>
            <a:endParaRPr lang="ko-KR" altLang="en-US" sz="3200" b="1" u="none" dirty="0">
              <a:gradFill>
                <a:gsLst>
                  <a:gs pos="100000">
                    <a:srgbClr val="64CCC9"/>
                  </a:gs>
                  <a:gs pos="30000">
                    <a:srgbClr val="008EAA"/>
                  </a:gs>
                  <a:gs pos="0">
                    <a:srgbClr val="00587C"/>
                  </a:gs>
                </a:gsLst>
                <a:lin ang="2700000" scaled="1"/>
              </a:gradFill>
              <a:effectLst>
                <a:outerShdw blurRad="25400" dist="63500" dir="2700000" algn="tl" rotWithShape="0">
                  <a:srgbClr val="63CCCB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24352" y="4066653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u="none" dirty="0" smtClean="0">
                <a:gradFill>
                  <a:gsLst>
                    <a:gs pos="100000">
                      <a:srgbClr val="64CCC9"/>
                    </a:gs>
                    <a:gs pos="30000">
                      <a:srgbClr val="008EAA"/>
                    </a:gs>
                    <a:gs pos="0">
                      <a:srgbClr val="00587C"/>
                    </a:gs>
                  </a:gsLst>
                  <a:lin ang="2700000" scaled="1"/>
                </a:gradFill>
                <a:effectLst>
                  <a:outerShdw blurRad="25400" dist="63500" dir="2700000" algn="tl" rotWithShape="0">
                    <a:srgbClr val="63CCCB">
                      <a:alpha val="40000"/>
                    </a:srgbClr>
                  </a:outerShdw>
                </a:effectLst>
                <a:latin typeface="+mj-ea"/>
                <a:ea typeface="+mj-ea"/>
              </a:rPr>
              <a:t>03</a:t>
            </a:r>
            <a:endParaRPr lang="ko-KR" altLang="en-US" sz="3200" b="1" u="none" dirty="0">
              <a:gradFill>
                <a:gsLst>
                  <a:gs pos="100000">
                    <a:srgbClr val="64CCC9"/>
                  </a:gs>
                  <a:gs pos="30000">
                    <a:srgbClr val="008EAA"/>
                  </a:gs>
                  <a:gs pos="0">
                    <a:srgbClr val="00587C"/>
                  </a:gs>
                </a:gsLst>
                <a:lin ang="2700000" scaled="1"/>
              </a:gradFill>
              <a:effectLst>
                <a:outerShdw blurRad="25400" dist="63500" dir="2700000" algn="tl" rotWithShape="0">
                  <a:srgbClr val="63CCCB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822146" y="51376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u="none" dirty="0" smtClean="0">
                <a:gradFill>
                  <a:gsLst>
                    <a:gs pos="100000">
                      <a:srgbClr val="64CCC9"/>
                    </a:gs>
                    <a:gs pos="30000">
                      <a:srgbClr val="008EAA"/>
                    </a:gs>
                    <a:gs pos="0">
                      <a:srgbClr val="00587C"/>
                    </a:gs>
                  </a:gsLst>
                  <a:lin ang="2700000" scaled="1"/>
                </a:gradFill>
                <a:effectLst>
                  <a:outerShdw blurRad="25400" dist="63500" dir="2700000" algn="tl" rotWithShape="0">
                    <a:srgbClr val="63CCCB">
                      <a:alpha val="40000"/>
                    </a:srgbClr>
                  </a:outerShdw>
                </a:effectLst>
                <a:latin typeface="+mj-ea"/>
                <a:ea typeface="+mj-ea"/>
              </a:rPr>
              <a:t>04</a:t>
            </a:r>
            <a:endParaRPr lang="ko-KR" altLang="en-US" sz="3200" b="1" u="none" dirty="0">
              <a:gradFill>
                <a:gsLst>
                  <a:gs pos="100000">
                    <a:srgbClr val="64CCC9"/>
                  </a:gs>
                  <a:gs pos="30000">
                    <a:srgbClr val="008EAA"/>
                  </a:gs>
                  <a:gs pos="0">
                    <a:srgbClr val="00587C"/>
                  </a:gs>
                </a:gsLst>
                <a:lin ang="2700000" scaled="1"/>
              </a:gradFill>
              <a:effectLst>
                <a:outerShdw blurRad="25400" dist="63500" dir="2700000" algn="tl" rotWithShape="0">
                  <a:srgbClr val="63CCCB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56797" y="1987277"/>
            <a:ext cx="4676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 to add contents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900" b="1" dirty="0" smtClean="0">
                <a:solidFill>
                  <a:srgbClr val="008EAA"/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•</a:t>
            </a:r>
            <a:r>
              <a:rPr lang="en-US" altLang="ko-KR" sz="19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altLang="ko-KR" sz="15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 to add contents</a:t>
            </a:r>
            <a:r>
              <a:rPr lang="ko-KR" altLang="en-US" sz="15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   </a:t>
            </a:r>
            <a:r>
              <a:rPr lang="en-US" altLang="ko-KR" sz="1900" b="1" baseline="0" dirty="0" smtClean="0">
                <a:solidFill>
                  <a:srgbClr val="008EAA"/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•</a:t>
            </a:r>
            <a:r>
              <a:rPr lang="en-US" altLang="ko-KR" sz="19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altLang="ko-KR" sz="15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 to add contents</a:t>
            </a:r>
            <a:endParaRPr lang="en-US" altLang="ko-KR" sz="1500" b="0" dirty="0" smtClean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rgbClr val="63CCCB">
                    <a:alpha val="40000"/>
                  </a:srgbClr>
                </a:outerShdw>
              </a:effectLst>
              <a:latin typeface="+mj-lt"/>
            </a:endParaRPr>
          </a:p>
        </p:txBody>
      </p:sp>
      <p:cxnSp>
        <p:nvCxnSpPr>
          <p:cNvPr id="15" name="직선 연결선 14"/>
          <p:cNvCxnSpPr>
            <a:endCxn id="19" idx="4"/>
          </p:cNvCxnSpPr>
          <p:nvPr userDrawn="1"/>
        </p:nvCxnSpPr>
        <p:spPr>
          <a:xfrm>
            <a:off x="4181252" y="2230739"/>
            <a:ext cx="70" cy="3127292"/>
          </a:xfrm>
          <a:prstGeom prst="line">
            <a:avLst/>
          </a:prstGeom>
          <a:ln w="25400" cap="rnd">
            <a:solidFill>
              <a:srgbClr val="008EA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 userDrawn="1"/>
        </p:nvSpPr>
        <p:spPr>
          <a:xfrm flipV="1">
            <a:off x="4108573" y="2153034"/>
            <a:ext cx="144000" cy="144000"/>
          </a:xfrm>
          <a:prstGeom prst="ellipse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 userDrawn="1"/>
        </p:nvSpPr>
        <p:spPr>
          <a:xfrm flipV="1">
            <a:off x="4109322" y="3219864"/>
            <a:ext cx="144000" cy="144000"/>
          </a:xfrm>
          <a:prstGeom prst="ellipse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 userDrawn="1"/>
        </p:nvSpPr>
        <p:spPr>
          <a:xfrm flipV="1">
            <a:off x="4109322" y="4287040"/>
            <a:ext cx="144000" cy="144000"/>
          </a:xfrm>
          <a:prstGeom prst="ellipse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 userDrawn="1"/>
        </p:nvSpPr>
        <p:spPr>
          <a:xfrm flipV="1">
            <a:off x="4109322" y="5358031"/>
            <a:ext cx="144000" cy="144000"/>
          </a:xfrm>
          <a:prstGeom prst="ellipse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297708" y="832574"/>
            <a:ext cx="3224344" cy="784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ko-KR" sz="4500" b="1" u="none" dirty="0" smtClean="0">
                <a:ln w="7620">
                  <a:gradFill>
                    <a:gsLst>
                      <a:gs pos="0">
                        <a:srgbClr val="00587C"/>
                      </a:gs>
                      <a:gs pos="30000">
                        <a:srgbClr val="008EAA"/>
                      </a:gs>
                      <a:gs pos="100000">
                        <a:srgbClr val="64CCC9"/>
                      </a:gs>
                    </a:gsLst>
                    <a:lin ang="2700000" scaled="0"/>
                  </a:gradFill>
                </a:ln>
                <a:gradFill>
                  <a:gsLst>
                    <a:gs pos="100000">
                      <a:srgbClr val="64CCC9"/>
                    </a:gs>
                    <a:gs pos="30000">
                      <a:srgbClr val="008EAA"/>
                    </a:gs>
                    <a:gs pos="0">
                      <a:srgbClr val="00587C"/>
                    </a:gs>
                  </a:gsLst>
                  <a:lin ang="2700000" scaled="1"/>
                </a:gradFill>
                <a:effectLst>
                  <a:glow rad="76200">
                    <a:srgbClr val="9BDEDD">
                      <a:alpha val="70000"/>
                    </a:srgbClr>
                  </a:glow>
                </a:effectLst>
                <a:latin typeface="+mj-ea"/>
                <a:ea typeface="+mj-ea"/>
              </a:rPr>
              <a:t>CONTENTS</a:t>
            </a:r>
            <a:endParaRPr lang="ko-KR" altLang="en-US" sz="4500" b="1" u="none" dirty="0">
              <a:ln w="7620">
                <a:gradFill>
                  <a:gsLst>
                    <a:gs pos="0">
                      <a:srgbClr val="00587C"/>
                    </a:gs>
                    <a:gs pos="30000">
                      <a:srgbClr val="008EAA"/>
                    </a:gs>
                    <a:gs pos="100000">
                      <a:srgbClr val="64CCC9"/>
                    </a:gs>
                  </a:gsLst>
                  <a:lin ang="2700000" scaled="0"/>
                </a:gradFill>
              </a:ln>
              <a:gradFill>
                <a:gsLst>
                  <a:gs pos="100000">
                    <a:srgbClr val="64CCC9"/>
                  </a:gs>
                  <a:gs pos="30000">
                    <a:srgbClr val="008EAA"/>
                  </a:gs>
                  <a:gs pos="0">
                    <a:srgbClr val="00587C"/>
                  </a:gs>
                </a:gsLst>
                <a:lin ang="2700000" scaled="1"/>
              </a:gradFill>
              <a:effectLst>
                <a:glow rad="76200">
                  <a:srgbClr val="9BDEDD">
                    <a:alpha val="70000"/>
                  </a:srgbClr>
                </a:glow>
              </a:effectLst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756797" y="3058601"/>
            <a:ext cx="4676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 to add contents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900" b="1" dirty="0" smtClean="0">
                <a:solidFill>
                  <a:srgbClr val="008EAA"/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•</a:t>
            </a:r>
            <a:r>
              <a:rPr lang="en-US" altLang="ko-KR" sz="19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altLang="ko-KR" sz="15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</a:t>
            </a:r>
            <a:r>
              <a:rPr lang="en-US" altLang="ko-KR" sz="15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to add contents    </a:t>
            </a:r>
            <a:r>
              <a:rPr lang="en-US" altLang="ko-KR" sz="1900" b="1" baseline="0" dirty="0" smtClean="0">
                <a:solidFill>
                  <a:srgbClr val="008EAA"/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•</a:t>
            </a:r>
            <a:r>
              <a:rPr lang="en-US" altLang="ko-KR" sz="19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altLang="ko-KR" sz="15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 to add contents</a:t>
            </a:r>
            <a:endParaRPr lang="en-US" altLang="ko-KR" sz="1500" b="0" dirty="0" smtClean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rgbClr val="63CCCB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756797" y="4129925"/>
            <a:ext cx="4682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 to add contents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900" b="1" dirty="0" smtClean="0">
                <a:solidFill>
                  <a:srgbClr val="008EAA"/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•</a:t>
            </a:r>
            <a:r>
              <a:rPr lang="en-US" altLang="ko-KR" sz="19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altLang="ko-KR" sz="15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</a:t>
            </a:r>
            <a:r>
              <a:rPr lang="en-US" altLang="ko-KR" sz="15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to add contents    </a:t>
            </a:r>
            <a:r>
              <a:rPr lang="en-US" altLang="ko-KR" sz="1900" b="1" baseline="0" dirty="0" smtClean="0">
                <a:solidFill>
                  <a:srgbClr val="008EAA"/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•</a:t>
            </a:r>
            <a:r>
              <a:rPr lang="en-US" altLang="ko-KR" sz="19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altLang="ko-KR" sz="15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 to add contents</a:t>
            </a:r>
            <a:endParaRPr lang="en-US" altLang="ko-KR" sz="1500" b="0" dirty="0" smtClean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rgbClr val="63CCCB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756797" y="5201249"/>
            <a:ext cx="4682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 to add contents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900" b="1" dirty="0" smtClean="0">
                <a:solidFill>
                  <a:srgbClr val="008EAA"/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•</a:t>
            </a:r>
            <a:r>
              <a:rPr lang="en-US" altLang="ko-KR" sz="19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altLang="ko-KR" sz="15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</a:t>
            </a:r>
            <a:r>
              <a:rPr lang="en-US" altLang="ko-KR" sz="15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to add contents    </a:t>
            </a:r>
            <a:r>
              <a:rPr lang="en-US" altLang="ko-KR" sz="1900" b="1" baseline="0" dirty="0" smtClean="0">
                <a:solidFill>
                  <a:srgbClr val="008EAA"/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•</a:t>
            </a:r>
            <a:r>
              <a:rPr lang="en-US" altLang="ko-KR" sz="19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altLang="ko-KR" sz="15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 to add contents</a:t>
            </a:r>
            <a:endParaRPr lang="en-US" altLang="ko-KR" sz="1500" b="0" dirty="0" smtClean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rgbClr val="63CCCB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57" y="284165"/>
            <a:ext cx="1466901" cy="3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2" t="1061" r="79953" b="60909"/>
          <a:stretch/>
        </p:blipFill>
        <p:spPr>
          <a:xfrm>
            <a:off x="2" y="0"/>
            <a:ext cx="718455" cy="6866623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70" t="1045" r="12590" b="61046"/>
          <a:stretch/>
        </p:blipFill>
        <p:spPr>
          <a:xfrm>
            <a:off x="11560625" y="2264"/>
            <a:ext cx="664030" cy="6858001"/>
          </a:xfrm>
          <a:prstGeom prst="rect">
            <a:avLst/>
          </a:prstGeom>
        </p:spPr>
      </p:pic>
      <p:cxnSp>
        <p:nvCxnSpPr>
          <p:cNvPr id="4" name="직선 연결선 3"/>
          <p:cNvCxnSpPr/>
          <p:nvPr userDrawn="1"/>
        </p:nvCxnSpPr>
        <p:spPr>
          <a:xfrm>
            <a:off x="0" y="87026"/>
            <a:ext cx="12204000" cy="0"/>
          </a:xfrm>
          <a:prstGeom prst="line">
            <a:avLst/>
          </a:prstGeom>
          <a:ln w="190500">
            <a:gradFill flip="none" rotWithShape="1">
              <a:gsLst>
                <a:gs pos="0">
                  <a:srgbClr val="00AFD6"/>
                </a:gs>
                <a:gs pos="100000">
                  <a:srgbClr val="01688F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0" y="6768930"/>
            <a:ext cx="12204000" cy="0"/>
          </a:xfrm>
          <a:prstGeom prst="line">
            <a:avLst/>
          </a:prstGeom>
          <a:ln w="190500">
            <a:gradFill flip="none" rotWithShape="1">
              <a:gsLst>
                <a:gs pos="0">
                  <a:srgbClr val="00AFD6"/>
                </a:gs>
                <a:gs pos="100000">
                  <a:srgbClr val="00688F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자유형 5"/>
          <p:cNvSpPr/>
          <p:nvPr userDrawn="1"/>
        </p:nvSpPr>
        <p:spPr>
          <a:xfrm>
            <a:off x="424545" y="9895"/>
            <a:ext cx="489855" cy="6878783"/>
          </a:xfrm>
          <a:custGeom>
            <a:avLst/>
            <a:gdLst>
              <a:gd name="connsiteX0" fmla="*/ 472417 w 735464"/>
              <a:gd name="connsiteY0" fmla="*/ 0 h 6878782"/>
              <a:gd name="connsiteX1" fmla="*/ 4826 w 735464"/>
              <a:gd name="connsiteY1" fmla="*/ 1974273 h 6878782"/>
              <a:gd name="connsiteX2" fmla="*/ 732190 w 735464"/>
              <a:gd name="connsiteY2" fmla="*/ 5185064 h 6878782"/>
              <a:gd name="connsiteX3" fmla="*/ 223035 w 735464"/>
              <a:gd name="connsiteY3" fmla="*/ 6878782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64" h="6878782">
                <a:moveTo>
                  <a:pt x="472417" y="0"/>
                </a:moveTo>
                <a:cubicBezTo>
                  <a:pt x="216974" y="555048"/>
                  <a:pt x="-38469" y="1110096"/>
                  <a:pt x="4826" y="1974273"/>
                </a:cubicBezTo>
                <a:cubicBezTo>
                  <a:pt x="48121" y="2838450"/>
                  <a:pt x="695822" y="4367646"/>
                  <a:pt x="732190" y="5185064"/>
                </a:cubicBezTo>
                <a:cubicBezTo>
                  <a:pt x="768558" y="6002482"/>
                  <a:pt x="495796" y="6440632"/>
                  <a:pt x="223035" y="6878782"/>
                </a:cubicBezTo>
              </a:path>
            </a:pathLst>
          </a:custGeom>
          <a:noFill/>
          <a:ln w="50800" cap="rnd">
            <a:gradFill>
              <a:gsLst>
                <a:gs pos="0">
                  <a:srgbClr val="016F96"/>
                </a:gs>
                <a:gs pos="60000">
                  <a:srgbClr val="008EAA">
                    <a:alpha val="70000"/>
                  </a:srgbClr>
                </a:gs>
                <a:gs pos="100000">
                  <a:srgbClr val="64CCC9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 userDrawn="1"/>
        </p:nvSpPr>
        <p:spPr>
          <a:xfrm>
            <a:off x="10874829" y="9895"/>
            <a:ext cx="794102" cy="6908186"/>
          </a:xfrm>
          <a:custGeom>
            <a:avLst/>
            <a:gdLst>
              <a:gd name="connsiteX0" fmla="*/ 800100 w 861427"/>
              <a:gd name="connsiteY0" fmla="*/ 0 h 7367155"/>
              <a:gd name="connsiteX1" fmla="*/ 779319 w 861427"/>
              <a:gd name="connsiteY1" fmla="*/ 6005946 h 7367155"/>
              <a:gd name="connsiteX2" fmla="*/ 0 w 861427"/>
              <a:gd name="connsiteY2" fmla="*/ 7367155 h 736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427" h="7367155">
                <a:moveTo>
                  <a:pt x="800100" y="0"/>
                </a:moveTo>
                <a:cubicBezTo>
                  <a:pt x="856384" y="2389043"/>
                  <a:pt x="912669" y="4778087"/>
                  <a:pt x="779319" y="6005946"/>
                </a:cubicBezTo>
                <a:cubicBezTo>
                  <a:pt x="645969" y="7233805"/>
                  <a:pt x="322984" y="7300480"/>
                  <a:pt x="0" y="7367155"/>
                </a:cubicBezTo>
              </a:path>
            </a:pathLst>
          </a:custGeom>
          <a:noFill/>
          <a:ln w="50800" cap="rnd">
            <a:gradFill>
              <a:gsLst>
                <a:gs pos="0">
                  <a:srgbClr val="00AFD6"/>
                </a:gs>
                <a:gs pos="100000">
                  <a:srgbClr val="64CCC9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-70023" y="-33630"/>
            <a:ext cx="12344045" cy="69401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7763" y="1572313"/>
            <a:ext cx="928459" cy="86177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ko-KR" sz="5000" b="1" u="none" dirty="0" smtClean="0">
                <a:gradFill>
                  <a:gsLst>
                    <a:gs pos="100000">
                      <a:srgbClr val="64CCC9"/>
                    </a:gs>
                    <a:gs pos="30000">
                      <a:srgbClr val="008EAA"/>
                    </a:gs>
                    <a:gs pos="0">
                      <a:srgbClr val="00587C"/>
                    </a:gs>
                  </a:gsLst>
                  <a:lin ang="2700000" scaled="1"/>
                </a:gradFill>
                <a:effectLst>
                  <a:outerShdw blurRad="25400" dist="63500" dir="2700000" algn="tl" rotWithShape="0">
                    <a:srgbClr val="63CCCB">
                      <a:alpha val="40000"/>
                    </a:srgbClr>
                  </a:outerShdw>
                </a:effectLst>
                <a:latin typeface="+mj-ea"/>
                <a:ea typeface="+mj-ea"/>
              </a:rPr>
              <a:t>01</a:t>
            </a:r>
            <a:endParaRPr lang="ko-KR" altLang="en-US" sz="5000" b="1" u="none" dirty="0">
              <a:gradFill>
                <a:gsLst>
                  <a:gs pos="100000">
                    <a:srgbClr val="64CCC9"/>
                  </a:gs>
                  <a:gs pos="30000">
                    <a:srgbClr val="008EAA"/>
                  </a:gs>
                  <a:gs pos="0">
                    <a:srgbClr val="00587C"/>
                  </a:gs>
                </a:gsLst>
                <a:lin ang="2700000" scaled="1"/>
              </a:gradFill>
              <a:effectLst>
                <a:outerShdw blurRad="25400" dist="63500" dir="2700000" algn="tl" rotWithShape="0">
                  <a:srgbClr val="63CCCB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65970" y="2878251"/>
            <a:ext cx="6072047" cy="1328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45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 to add contents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ko-KR" sz="2800" b="1" dirty="0" smtClean="0">
                <a:solidFill>
                  <a:srgbClr val="008EAA"/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•</a:t>
            </a:r>
            <a:r>
              <a:rPr lang="en-US" altLang="ko-KR" sz="28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altLang="ko-KR" sz="20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 to add contents</a:t>
            </a:r>
            <a:r>
              <a:rPr lang="ko-KR" altLang="en-US" sz="20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   </a:t>
            </a:r>
            <a:r>
              <a:rPr lang="en-US" altLang="ko-KR" sz="2800" b="1" baseline="0" dirty="0" smtClean="0">
                <a:solidFill>
                  <a:srgbClr val="008EAA"/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•</a:t>
            </a:r>
            <a:r>
              <a:rPr lang="en-US" altLang="ko-KR" sz="28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altLang="ko-KR" sz="20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63CCCB">
                      <a:alpha val="40000"/>
                    </a:srgbClr>
                  </a:outerShdw>
                </a:effectLst>
                <a:latin typeface="+mj-lt"/>
              </a:rPr>
              <a:t>Click to add contents</a:t>
            </a:r>
            <a:endParaRPr lang="en-US" altLang="ko-KR" sz="2000" b="0" dirty="0" smtClean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rgbClr val="63CCCB">
                    <a:alpha val="40000"/>
                  </a:srgbClr>
                </a:outerShdw>
              </a:effectLst>
              <a:latin typeface="+mj-lt"/>
            </a:endParaRPr>
          </a:p>
        </p:txBody>
      </p:sp>
      <p:cxnSp>
        <p:nvCxnSpPr>
          <p:cNvPr id="14" name="직선 연결선 13"/>
          <p:cNvCxnSpPr/>
          <p:nvPr userDrawn="1"/>
        </p:nvCxnSpPr>
        <p:spPr>
          <a:xfrm flipV="1">
            <a:off x="4259002" y="2571662"/>
            <a:ext cx="3685984" cy="111"/>
          </a:xfrm>
          <a:prstGeom prst="line">
            <a:avLst/>
          </a:prstGeom>
          <a:ln w="25400" cap="rnd" cmpd="sng">
            <a:gradFill flip="none" rotWithShape="1">
              <a:gsLst>
                <a:gs pos="0">
                  <a:srgbClr val="00587C">
                    <a:alpha val="70000"/>
                  </a:srgbClr>
                </a:gs>
                <a:gs pos="50000">
                  <a:srgbClr val="008EAA">
                    <a:alpha val="70000"/>
                  </a:srgbClr>
                </a:gs>
                <a:gs pos="100000">
                  <a:srgbClr val="64CCC9">
                    <a:alpha val="70000"/>
                  </a:srgbClr>
                </a:gs>
              </a:gsLst>
              <a:lin ang="0" scaled="1"/>
              <a:tileRect/>
            </a:gradFill>
            <a:prstDash val="solid"/>
          </a:ln>
          <a:effectLst>
            <a:outerShdw blurRad="25400" dist="38100" dir="2700000" algn="tl" rotWithShape="0">
              <a:srgbClr val="C0EAEA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57" y="284165"/>
            <a:ext cx="1466901" cy="3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7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순서도: 문서 2"/>
          <p:cNvSpPr/>
          <p:nvPr userDrawn="1"/>
        </p:nvSpPr>
        <p:spPr>
          <a:xfrm>
            <a:off x="0" y="0"/>
            <a:ext cx="12192000" cy="676139"/>
          </a:xfrm>
          <a:prstGeom prst="flowChartDocument">
            <a:avLst/>
          </a:prstGeom>
          <a:gradFill>
            <a:gsLst>
              <a:gs pos="60000">
                <a:srgbClr val="008EAA"/>
              </a:gs>
              <a:gs pos="0">
                <a:srgbClr val="64CCC9"/>
              </a:gs>
              <a:gs pos="100000">
                <a:srgbClr val="00587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 userDrawn="1"/>
        </p:nvSpPr>
        <p:spPr>
          <a:xfrm>
            <a:off x="0" y="0"/>
            <a:ext cx="12192000" cy="67613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61948" y="62098"/>
            <a:ext cx="659155" cy="584775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pPr algn="l"/>
            <a:r>
              <a:rPr lang="en-US" altLang="ko-KR" sz="3200" b="1" u="none" dirty="0" smtClean="0">
                <a:solidFill>
                  <a:schemeClr val="bg1"/>
                </a:solidFill>
                <a:effectLst>
                  <a:outerShdw blurRad="25400" dist="63500" dir="2700000" algn="tl" rotWithShape="0">
                    <a:srgbClr val="92DBD9">
                      <a:alpha val="70000"/>
                    </a:srgbClr>
                  </a:outerShdw>
                </a:effectLst>
                <a:latin typeface="+mj-ea"/>
                <a:ea typeface="+mj-ea"/>
              </a:rPr>
              <a:t>01</a:t>
            </a:r>
            <a:endParaRPr lang="ko-KR" altLang="en-US" sz="3200" b="1" u="none" dirty="0">
              <a:solidFill>
                <a:schemeClr val="bg1"/>
              </a:solidFill>
              <a:effectLst>
                <a:outerShdw blurRad="25400" dist="63500" dir="2700000" algn="tl" rotWithShape="0">
                  <a:srgbClr val="92DBD9">
                    <a:alpha val="7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21103" y="115958"/>
            <a:ext cx="3447162" cy="4770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2500" b="1" dirty="0" smtClean="0">
                <a:solidFill>
                  <a:schemeClr val="bg1"/>
                </a:solidFill>
                <a:effectLst>
                  <a:outerShdw blurRad="25400" dist="63500" dir="2700000" algn="tl" rotWithShape="0">
                    <a:srgbClr val="92DBD9">
                      <a:alpha val="70000"/>
                    </a:srgbClr>
                  </a:outerShdw>
                </a:effectLst>
                <a:latin typeface="+mj-lt"/>
              </a:rPr>
              <a:t>Click to add contents</a:t>
            </a: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900" y="115958"/>
            <a:ext cx="1640587" cy="341242"/>
          </a:xfrm>
          <a:prstGeom prst="rect">
            <a:avLst/>
          </a:prstGeom>
        </p:spPr>
      </p:pic>
      <p:sp>
        <p:nvSpPr>
          <p:cNvPr id="10" name="순서도: 문서 9"/>
          <p:cNvSpPr/>
          <p:nvPr userDrawn="1"/>
        </p:nvSpPr>
        <p:spPr>
          <a:xfrm>
            <a:off x="-36395" y="-24819"/>
            <a:ext cx="12276000" cy="828000"/>
          </a:xfrm>
          <a:prstGeom prst="flowChartDocument">
            <a:avLst/>
          </a:prstGeom>
          <a:noFill/>
          <a:ln w="38100">
            <a:gradFill flip="none" rotWithShape="1">
              <a:gsLst>
                <a:gs pos="0">
                  <a:srgbClr val="4D8BA4">
                    <a:alpha val="90000"/>
                  </a:srgbClr>
                </a:gs>
                <a:gs pos="50000">
                  <a:srgbClr val="5BB9C8">
                    <a:alpha val="90000"/>
                  </a:srgbClr>
                </a:gs>
                <a:gs pos="100000">
                  <a:srgbClr val="92DBD9">
                    <a:alpha val="9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 userDrawn="1"/>
        </p:nvSpPr>
        <p:spPr>
          <a:xfrm>
            <a:off x="8008340" y="1775395"/>
            <a:ext cx="3240000" cy="4320000"/>
          </a:xfrm>
          <a:prstGeom prst="roundRect">
            <a:avLst>
              <a:gd name="adj" fmla="val 7143"/>
            </a:avLst>
          </a:prstGeom>
          <a:solidFill>
            <a:srgbClr val="008EAA">
              <a:alpha val="20000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88900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4" name="Picture 10" descr="https://ssu.ac.kr/wp-content/uploads/2019/04/White_horse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3" r="3287"/>
          <a:stretch/>
        </p:blipFill>
        <p:spPr bwMode="auto">
          <a:xfrm>
            <a:off x="8162584" y="1904562"/>
            <a:ext cx="2931513" cy="2111858"/>
          </a:xfrm>
          <a:prstGeom prst="roundRect">
            <a:avLst>
              <a:gd name="adj" fmla="val 9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모서리가 둥근 직사각형 27"/>
          <p:cNvSpPr/>
          <p:nvPr userDrawn="1"/>
        </p:nvSpPr>
        <p:spPr>
          <a:xfrm>
            <a:off x="4475999" y="1775395"/>
            <a:ext cx="3240000" cy="4320000"/>
          </a:xfrm>
          <a:prstGeom prst="roundRect">
            <a:avLst>
              <a:gd name="adj" fmla="val 7143"/>
            </a:avLst>
          </a:prstGeom>
          <a:solidFill>
            <a:srgbClr val="008EAA">
              <a:alpha val="20000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88900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 userDrawn="1"/>
        </p:nvSpPr>
        <p:spPr>
          <a:xfrm>
            <a:off x="943659" y="1775395"/>
            <a:ext cx="3240000" cy="4320000"/>
          </a:xfrm>
          <a:prstGeom prst="roundRect">
            <a:avLst>
              <a:gd name="adj" fmla="val 7143"/>
            </a:avLst>
          </a:prstGeom>
          <a:solidFill>
            <a:srgbClr val="008EAA">
              <a:alpha val="20000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88900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0" name="Picture 6" descr="https://ssu.ac.kr/wp-content/uploads/2019/04/truth_and_service.pn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40" r="6265"/>
          <a:stretch/>
        </p:blipFill>
        <p:spPr bwMode="auto">
          <a:xfrm>
            <a:off x="1111165" y="1904562"/>
            <a:ext cx="2905248" cy="2111858"/>
          </a:xfrm>
          <a:prstGeom prst="roundRect">
            <a:avLst>
              <a:gd name="adj" fmla="val 1118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su.ac.kr/wp-content/uploads/2019/04/Soongsil_University-1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0" r="14955"/>
          <a:stretch/>
        </p:blipFill>
        <p:spPr bwMode="auto">
          <a:xfrm>
            <a:off x="4630243" y="1904562"/>
            <a:ext cx="2931513" cy="2111858"/>
          </a:xfrm>
          <a:prstGeom prst="roundRect">
            <a:avLst>
              <a:gd name="adj" fmla="val 1009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모서리가 둥근 직사각형 18"/>
          <p:cNvSpPr/>
          <p:nvPr userDrawn="1"/>
        </p:nvSpPr>
        <p:spPr>
          <a:xfrm>
            <a:off x="1111165" y="4143740"/>
            <a:ext cx="2905248" cy="1817225"/>
          </a:xfrm>
          <a:prstGeom prst="roundRect">
            <a:avLst>
              <a:gd name="adj" fmla="val 13482"/>
            </a:avLst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Click</a:t>
            </a:r>
            <a:r>
              <a:rPr lang="ko-KR" altLang="en-US" sz="18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8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to add contents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Click to add contents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Click</a:t>
            </a:r>
            <a:r>
              <a:rPr lang="en-US" altLang="ko-KR" sz="1600" baseline="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 to add contents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" name="모서리가 둥근 직사각형 30"/>
          <p:cNvSpPr/>
          <p:nvPr userDrawn="1"/>
        </p:nvSpPr>
        <p:spPr>
          <a:xfrm>
            <a:off x="4643375" y="4143740"/>
            <a:ext cx="2905248" cy="1817225"/>
          </a:xfrm>
          <a:prstGeom prst="roundRect">
            <a:avLst>
              <a:gd name="adj" fmla="val 13482"/>
            </a:avLst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kern="12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n-ea"/>
                <a:cs typeface="+mn-cs"/>
              </a:rPr>
              <a:t>Click</a:t>
            </a:r>
            <a:r>
              <a:rPr lang="ko-KR" altLang="en-US" sz="1800" b="1" kern="12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n-ea"/>
                <a:cs typeface="+mn-cs"/>
              </a:rPr>
              <a:t> </a:t>
            </a:r>
            <a:r>
              <a:rPr lang="en-US" altLang="ko-KR" sz="1800" b="1" kern="12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n-ea"/>
                <a:cs typeface="+mn-cs"/>
              </a:rPr>
              <a:t>to add contents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600" kern="12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n-ea"/>
                <a:cs typeface="+mn-cs"/>
              </a:rPr>
              <a:t>Click to add contents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600" kern="12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n-ea"/>
                <a:cs typeface="+mn-cs"/>
              </a:rPr>
              <a:t>Click</a:t>
            </a:r>
            <a:r>
              <a:rPr lang="en-US" altLang="ko-KR" sz="1600" kern="1200" baseline="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n-ea"/>
                <a:cs typeface="+mn-cs"/>
              </a:rPr>
              <a:t> to add contents</a:t>
            </a:r>
            <a:endParaRPr lang="ko-KR" altLang="en-US" sz="1600" kern="1200" dirty="0" smtClean="0">
              <a:solidFill>
                <a:schemeClr val="bg2">
                  <a:lumMod val="50000"/>
                </a:schemeClr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32" name="모서리가 둥근 직사각형 31"/>
          <p:cNvSpPr/>
          <p:nvPr userDrawn="1"/>
        </p:nvSpPr>
        <p:spPr>
          <a:xfrm>
            <a:off x="8175716" y="4143739"/>
            <a:ext cx="2905248" cy="1817225"/>
          </a:xfrm>
          <a:prstGeom prst="roundRect">
            <a:avLst>
              <a:gd name="adj" fmla="val 14119"/>
            </a:avLst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kern="12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n-ea"/>
                <a:cs typeface="+mn-cs"/>
              </a:rPr>
              <a:t>Click</a:t>
            </a:r>
            <a:r>
              <a:rPr lang="ko-KR" altLang="en-US" sz="1800" b="1" kern="12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n-ea"/>
                <a:cs typeface="+mn-cs"/>
              </a:rPr>
              <a:t> </a:t>
            </a:r>
            <a:r>
              <a:rPr lang="en-US" altLang="ko-KR" sz="1800" b="1" kern="12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n-ea"/>
                <a:cs typeface="+mn-cs"/>
              </a:rPr>
              <a:t>to add contents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600" kern="12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n-ea"/>
                <a:cs typeface="+mn-cs"/>
              </a:rPr>
              <a:t>Click to add contents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600" kern="12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n-ea"/>
                <a:cs typeface="+mn-cs"/>
              </a:rPr>
              <a:t>Click</a:t>
            </a:r>
            <a:r>
              <a:rPr lang="en-US" altLang="ko-KR" sz="1600" kern="1200" baseline="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n-ea"/>
                <a:cs typeface="+mn-cs"/>
              </a:rPr>
              <a:t> to add contents</a:t>
            </a:r>
            <a:endParaRPr lang="ko-KR" altLang="en-US" sz="1600" kern="1200" dirty="0" smtClean="0">
              <a:solidFill>
                <a:schemeClr val="bg2">
                  <a:lumMod val="50000"/>
                </a:schemeClr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62574" y="1277294"/>
            <a:ext cx="300216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900" b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altLang="ko-KR" sz="1900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900" b="1" dirty="0" smtClean="0">
                <a:solidFill>
                  <a:schemeClr val="bg1">
                    <a:lumMod val="50000"/>
                  </a:schemeClr>
                </a:solidFill>
              </a:rPr>
              <a:t>Click to add contents</a:t>
            </a:r>
            <a:r>
              <a:rPr lang="en-US" altLang="ko-KR" sz="1900" b="1" baseline="0" dirty="0" smtClean="0">
                <a:solidFill>
                  <a:schemeClr val="bg1">
                    <a:lumMod val="50000"/>
                  </a:schemeClr>
                </a:solidFill>
              </a:rPr>
              <a:t> ]</a:t>
            </a:r>
            <a:endParaRPr lang="ko-KR" altLang="en-US" sz="1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4594914" y="1277293"/>
            <a:ext cx="300216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900" b="1" dirty="0" smtClean="0">
                <a:solidFill>
                  <a:schemeClr val="bg1">
                    <a:lumMod val="50000"/>
                  </a:schemeClr>
                </a:solidFill>
              </a:rPr>
              <a:t>[ Click to add contents ]</a:t>
            </a:r>
            <a:endParaRPr lang="ko-KR" altLang="en-US" sz="1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8127254" y="1273548"/>
            <a:ext cx="300216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900" b="1" dirty="0" smtClean="0">
                <a:solidFill>
                  <a:schemeClr val="bg1">
                    <a:lumMod val="50000"/>
                  </a:schemeClr>
                </a:solidFill>
              </a:rPr>
              <a:t>[ Click to add contents ]</a:t>
            </a:r>
            <a:endParaRPr lang="ko-KR" altLang="en-US" sz="1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6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 65"/>
          <p:cNvSpPr/>
          <p:nvPr userDrawn="1"/>
        </p:nvSpPr>
        <p:spPr>
          <a:xfrm>
            <a:off x="1713053" y="5086586"/>
            <a:ext cx="8843058" cy="596584"/>
          </a:xfrm>
          <a:custGeom>
            <a:avLst/>
            <a:gdLst>
              <a:gd name="connsiteX0" fmla="*/ 0 w 8843058"/>
              <a:gd name="connsiteY0" fmla="*/ 358431 h 740012"/>
              <a:gd name="connsiteX1" fmla="*/ 1157469 w 8843058"/>
              <a:gd name="connsiteY1" fmla="*/ 11191 h 740012"/>
              <a:gd name="connsiteX2" fmla="*/ 3345084 w 8843058"/>
              <a:gd name="connsiteY2" fmla="*/ 728821 h 740012"/>
              <a:gd name="connsiteX3" fmla="*/ 5544274 w 8843058"/>
              <a:gd name="connsiteY3" fmla="*/ 11191 h 740012"/>
              <a:gd name="connsiteX4" fmla="*/ 7766613 w 8843058"/>
              <a:gd name="connsiteY4" fmla="*/ 728821 h 740012"/>
              <a:gd name="connsiteX5" fmla="*/ 8843058 w 8843058"/>
              <a:gd name="connsiteY5" fmla="*/ 381581 h 74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3058" h="740012">
                <a:moveTo>
                  <a:pt x="0" y="358431"/>
                </a:moveTo>
                <a:cubicBezTo>
                  <a:pt x="299977" y="153945"/>
                  <a:pt x="599955" y="-50541"/>
                  <a:pt x="1157469" y="11191"/>
                </a:cubicBezTo>
                <a:cubicBezTo>
                  <a:pt x="1714983" y="72923"/>
                  <a:pt x="2613950" y="728821"/>
                  <a:pt x="3345084" y="728821"/>
                </a:cubicBezTo>
                <a:cubicBezTo>
                  <a:pt x="4076218" y="728821"/>
                  <a:pt x="4807353" y="11191"/>
                  <a:pt x="5544274" y="11191"/>
                </a:cubicBezTo>
                <a:cubicBezTo>
                  <a:pt x="6281195" y="11191"/>
                  <a:pt x="7216816" y="667089"/>
                  <a:pt x="7766613" y="728821"/>
                </a:cubicBezTo>
                <a:cubicBezTo>
                  <a:pt x="8316410" y="790553"/>
                  <a:pt x="8579734" y="586067"/>
                  <a:pt x="8843058" y="381581"/>
                </a:cubicBezTo>
              </a:path>
            </a:pathLst>
          </a:custGeom>
          <a:noFill/>
          <a:ln w="38100" cap="rnd">
            <a:solidFill>
              <a:srgbClr val="008EA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모서리가 둥근 직사각형 63"/>
          <p:cNvSpPr/>
          <p:nvPr userDrawn="1"/>
        </p:nvSpPr>
        <p:spPr>
          <a:xfrm>
            <a:off x="9612261" y="1649281"/>
            <a:ext cx="1979271" cy="24400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모서리가 둥근 직사각형 62"/>
          <p:cNvSpPr/>
          <p:nvPr userDrawn="1"/>
        </p:nvSpPr>
        <p:spPr>
          <a:xfrm>
            <a:off x="7386482" y="1649281"/>
            <a:ext cx="1979271" cy="24400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모서리가 둥근 직사각형 61"/>
          <p:cNvSpPr/>
          <p:nvPr userDrawn="1"/>
        </p:nvSpPr>
        <p:spPr>
          <a:xfrm>
            <a:off x="5163533" y="1639672"/>
            <a:ext cx="1979271" cy="24400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모서리가 둥근 직사각형 60"/>
          <p:cNvSpPr/>
          <p:nvPr userDrawn="1"/>
        </p:nvSpPr>
        <p:spPr>
          <a:xfrm>
            <a:off x="2938973" y="1643605"/>
            <a:ext cx="1979271" cy="24400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모서리가 둥근 직사각형 36"/>
          <p:cNvSpPr/>
          <p:nvPr userDrawn="1"/>
        </p:nvSpPr>
        <p:spPr>
          <a:xfrm>
            <a:off x="716024" y="1643605"/>
            <a:ext cx="1979271" cy="24400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순서도: 문서 2"/>
          <p:cNvSpPr/>
          <p:nvPr userDrawn="1"/>
        </p:nvSpPr>
        <p:spPr>
          <a:xfrm>
            <a:off x="0" y="0"/>
            <a:ext cx="12192000" cy="676139"/>
          </a:xfrm>
          <a:prstGeom prst="flowChartDocument">
            <a:avLst/>
          </a:prstGeom>
          <a:gradFill>
            <a:gsLst>
              <a:gs pos="60000">
                <a:srgbClr val="008EAA"/>
              </a:gs>
              <a:gs pos="0">
                <a:srgbClr val="64CCC9"/>
              </a:gs>
              <a:gs pos="100000">
                <a:srgbClr val="00587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 userDrawn="1"/>
        </p:nvSpPr>
        <p:spPr>
          <a:xfrm>
            <a:off x="0" y="0"/>
            <a:ext cx="12192000" cy="67613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61948" y="62098"/>
            <a:ext cx="659155" cy="584775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pPr algn="l"/>
            <a:r>
              <a:rPr lang="en-US" altLang="ko-KR" sz="3200" b="1" u="none" dirty="0" smtClean="0">
                <a:solidFill>
                  <a:schemeClr val="bg1"/>
                </a:solidFill>
                <a:effectLst>
                  <a:outerShdw blurRad="25400" dist="63500" dir="2700000" algn="tl" rotWithShape="0">
                    <a:srgbClr val="92DBD9">
                      <a:alpha val="70000"/>
                    </a:srgbClr>
                  </a:outerShdw>
                </a:effectLst>
                <a:latin typeface="+mj-ea"/>
                <a:ea typeface="+mj-ea"/>
              </a:rPr>
              <a:t>01</a:t>
            </a:r>
            <a:endParaRPr lang="ko-KR" altLang="en-US" sz="3200" b="1" u="none" dirty="0">
              <a:solidFill>
                <a:schemeClr val="bg1"/>
              </a:solidFill>
              <a:effectLst>
                <a:outerShdw blurRad="25400" dist="63500" dir="2700000" algn="tl" rotWithShape="0">
                  <a:srgbClr val="92DBD9">
                    <a:alpha val="7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21103" y="115958"/>
            <a:ext cx="3447162" cy="4770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2500" b="1" dirty="0" smtClean="0">
                <a:solidFill>
                  <a:schemeClr val="bg1"/>
                </a:solidFill>
                <a:effectLst>
                  <a:outerShdw blurRad="25400" dist="63500" dir="2700000" algn="tl" rotWithShape="0">
                    <a:srgbClr val="92DBD9">
                      <a:alpha val="70000"/>
                    </a:srgbClr>
                  </a:outerShdw>
                </a:effectLst>
                <a:latin typeface="+mj-lt"/>
              </a:rPr>
              <a:t>Click to add contents</a:t>
            </a: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900" y="115958"/>
            <a:ext cx="1640587" cy="341242"/>
          </a:xfrm>
          <a:prstGeom prst="rect">
            <a:avLst/>
          </a:prstGeom>
        </p:spPr>
      </p:pic>
      <p:sp>
        <p:nvSpPr>
          <p:cNvPr id="10" name="순서도: 문서 9"/>
          <p:cNvSpPr/>
          <p:nvPr userDrawn="1"/>
        </p:nvSpPr>
        <p:spPr>
          <a:xfrm>
            <a:off x="-36395" y="-24819"/>
            <a:ext cx="12276000" cy="828000"/>
          </a:xfrm>
          <a:prstGeom prst="flowChartDocument">
            <a:avLst/>
          </a:prstGeom>
          <a:noFill/>
          <a:ln w="38100">
            <a:gradFill flip="none" rotWithShape="1">
              <a:gsLst>
                <a:gs pos="0">
                  <a:srgbClr val="4D8BA4">
                    <a:alpha val="90000"/>
                  </a:srgbClr>
                </a:gs>
                <a:gs pos="50000">
                  <a:srgbClr val="5BB9C8">
                    <a:alpha val="90000"/>
                  </a:srgbClr>
                </a:gs>
                <a:gs pos="100000">
                  <a:srgbClr val="92DBD9">
                    <a:alpha val="9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 userDrawn="1"/>
        </p:nvSpPr>
        <p:spPr>
          <a:xfrm flipV="1">
            <a:off x="1619537" y="5287077"/>
            <a:ext cx="144000" cy="144000"/>
          </a:xfrm>
          <a:prstGeom prst="ellipse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 userDrawn="1"/>
        </p:nvSpPr>
        <p:spPr>
          <a:xfrm flipV="1">
            <a:off x="3833460" y="5333377"/>
            <a:ext cx="144000" cy="144000"/>
          </a:xfrm>
          <a:prstGeom prst="ellipse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 userDrawn="1"/>
        </p:nvSpPr>
        <p:spPr>
          <a:xfrm flipV="1">
            <a:off x="6047382" y="5333377"/>
            <a:ext cx="144000" cy="144000"/>
          </a:xfrm>
          <a:prstGeom prst="ellipse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 userDrawn="1"/>
        </p:nvSpPr>
        <p:spPr>
          <a:xfrm flipV="1">
            <a:off x="8261305" y="5263927"/>
            <a:ext cx="144000" cy="144000"/>
          </a:xfrm>
          <a:prstGeom prst="ellipse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 userDrawn="1"/>
        </p:nvSpPr>
        <p:spPr>
          <a:xfrm flipV="1">
            <a:off x="10475228" y="5310227"/>
            <a:ext cx="144000" cy="144000"/>
          </a:xfrm>
          <a:prstGeom prst="ellipse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 userDrawn="1"/>
        </p:nvGrpSpPr>
        <p:grpSpPr>
          <a:xfrm>
            <a:off x="1422253" y="4417333"/>
            <a:ext cx="566817" cy="546489"/>
            <a:chOff x="1410678" y="4046943"/>
            <a:chExt cx="566817" cy="546489"/>
          </a:xfrm>
        </p:grpSpPr>
        <p:sp>
          <p:nvSpPr>
            <p:cNvPr id="17" name="눈물 방울 16"/>
            <p:cNvSpPr/>
            <p:nvPr userDrawn="1"/>
          </p:nvSpPr>
          <p:spPr>
            <a:xfrm rot="8151303">
              <a:off x="1410678" y="4046943"/>
              <a:ext cx="566817" cy="546489"/>
            </a:xfrm>
            <a:prstGeom prst="teardrop">
              <a:avLst>
                <a:gd name="adj" fmla="val 125000"/>
              </a:avLst>
            </a:prstGeom>
            <a:gradFill flip="none" rotWithShape="1">
              <a:gsLst>
                <a:gs pos="100000">
                  <a:srgbClr val="4D8BA4"/>
                </a:gs>
                <a:gs pos="30000">
                  <a:srgbClr val="5BB9C8"/>
                </a:gs>
                <a:gs pos="0">
                  <a:srgbClr val="92DBD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도넛 17"/>
            <p:cNvSpPr/>
            <p:nvPr userDrawn="1"/>
          </p:nvSpPr>
          <p:spPr>
            <a:xfrm>
              <a:off x="1514086" y="4140187"/>
              <a:ext cx="360000" cy="360000"/>
            </a:xfrm>
            <a:prstGeom prst="donut">
              <a:avLst>
                <a:gd name="adj" fmla="val 185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 userDrawn="1"/>
        </p:nvSpPr>
        <p:spPr>
          <a:xfrm>
            <a:off x="802815" y="2028014"/>
            <a:ext cx="1805687" cy="160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800" b="1" u="sng" dirty="0" smtClean="0">
                <a:solidFill>
                  <a:schemeClr val="bg2">
                    <a:lumMod val="50000"/>
                  </a:schemeClr>
                </a:solidFill>
              </a:rPr>
              <a:t>Click</a:t>
            </a:r>
            <a:r>
              <a:rPr lang="en-US" altLang="ko-KR" sz="1800" b="1" u="sng" baseline="0" dirty="0" smtClean="0">
                <a:solidFill>
                  <a:schemeClr val="bg2">
                    <a:lumMod val="50000"/>
                  </a:schemeClr>
                </a:solidFill>
              </a:rPr>
              <a:t> to add</a:t>
            </a:r>
          </a:p>
          <a:p>
            <a:pPr algn="ctr">
              <a:lnSpc>
                <a:spcPct val="110000"/>
              </a:lnSpc>
            </a:pPr>
            <a:r>
              <a:rPr lang="en-US" altLang="ko-KR" sz="1800" b="1" u="sng" baseline="0" dirty="0" smtClean="0">
                <a:solidFill>
                  <a:schemeClr val="bg2">
                    <a:lumMod val="50000"/>
                  </a:schemeClr>
                </a:solidFill>
              </a:rPr>
              <a:t>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3028645" y="2028014"/>
            <a:ext cx="1805687" cy="160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800" b="1" u="sng" dirty="0" smtClean="0">
                <a:solidFill>
                  <a:schemeClr val="bg2">
                    <a:lumMod val="50000"/>
                  </a:schemeClr>
                </a:solidFill>
              </a:rPr>
              <a:t>Click</a:t>
            </a:r>
            <a:r>
              <a:rPr lang="en-US" altLang="ko-KR" sz="1800" b="1" u="sng" baseline="0" dirty="0" smtClean="0">
                <a:solidFill>
                  <a:schemeClr val="bg2">
                    <a:lumMod val="50000"/>
                  </a:schemeClr>
                </a:solidFill>
              </a:rPr>
              <a:t> to add</a:t>
            </a:r>
          </a:p>
          <a:p>
            <a:pPr algn="ctr">
              <a:lnSpc>
                <a:spcPct val="110000"/>
              </a:lnSpc>
            </a:pPr>
            <a:r>
              <a:rPr lang="en-US" altLang="ko-KR" sz="1800" b="1" u="sng" baseline="0" dirty="0" smtClean="0">
                <a:solidFill>
                  <a:schemeClr val="bg2">
                    <a:lumMod val="50000"/>
                  </a:schemeClr>
                </a:solidFill>
              </a:rPr>
              <a:t>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5287831" y="2028014"/>
            <a:ext cx="1805687" cy="160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800" b="1" u="sng" dirty="0" smtClean="0">
                <a:solidFill>
                  <a:schemeClr val="bg2">
                    <a:lumMod val="50000"/>
                  </a:schemeClr>
                </a:solidFill>
              </a:rPr>
              <a:t>Click</a:t>
            </a:r>
            <a:r>
              <a:rPr lang="en-US" altLang="ko-KR" sz="1800" b="1" u="sng" baseline="0" dirty="0" smtClean="0">
                <a:solidFill>
                  <a:schemeClr val="bg2">
                    <a:lumMod val="50000"/>
                  </a:schemeClr>
                </a:solidFill>
              </a:rPr>
              <a:t> to add</a:t>
            </a:r>
          </a:p>
          <a:p>
            <a:pPr algn="ctr">
              <a:lnSpc>
                <a:spcPct val="110000"/>
              </a:lnSpc>
            </a:pPr>
            <a:r>
              <a:rPr lang="en-US" altLang="ko-KR" sz="1800" b="1" u="sng" baseline="0" dirty="0" smtClean="0">
                <a:solidFill>
                  <a:schemeClr val="bg2">
                    <a:lumMod val="50000"/>
                  </a:schemeClr>
                </a:solidFill>
              </a:rPr>
              <a:t>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7473273" y="2024081"/>
            <a:ext cx="1805687" cy="160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800" b="1" u="sng" dirty="0" smtClean="0">
                <a:solidFill>
                  <a:schemeClr val="bg2">
                    <a:lumMod val="50000"/>
                  </a:schemeClr>
                </a:solidFill>
              </a:rPr>
              <a:t>Click</a:t>
            </a:r>
            <a:r>
              <a:rPr lang="en-US" altLang="ko-KR" sz="1800" b="1" u="sng" baseline="0" dirty="0" smtClean="0">
                <a:solidFill>
                  <a:schemeClr val="bg2">
                    <a:lumMod val="50000"/>
                  </a:schemeClr>
                </a:solidFill>
              </a:rPr>
              <a:t> to add</a:t>
            </a:r>
          </a:p>
          <a:p>
            <a:pPr algn="ctr">
              <a:lnSpc>
                <a:spcPct val="110000"/>
              </a:lnSpc>
            </a:pPr>
            <a:r>
              <a:rPr lang="en-US" altLang="ko-KR" sz="1800" b="1" u="sng" baseline="0" dirty="0" smtClean="0">
                <a:solidFill>
                  <a:schemeClr val="bg2">
                    <a:lumMod val="50000"/>
                  </a:schemeClr>
                </a:solidFill>
              </a:rPr>
              <a:t>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9704675" y="2033894"/>
            <a:ext cx="1805687" cy="160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800" b="1" u="sng" dirty="0" smtClean="0">
                <a:solidFill>
                  <a:schemeClr val="bg2">
                    <a:lumMod val="50000"/>
                  </a:schemeClr>
                </a:solidFill>
              </a:rPr>
              <a:t>Click</a:t>
            </a:r>
            <a:r>
              <a:rPr lang="en-US" altLang="ko-KR" sz="1800" b="1" u="sng" baseline="0" dirty="0" smtClean="0">
                <a:solidFill>
                  <a:schemeClr val="bg2">
                    <a:lumMod val="50000"/>
                  </a:schemeClr>
                </a:solidFill>
              </a:rPr>
              <a:t> to add</a:t>
            </a:r>
          </a:p>
          <a:p>
            <a:pPr algn="ctr">
              <a:lnSpc>
                <a:spcPct val="110000"/>
              </a:lnSpc>
            </a:pPr>
            <a:r>
              <a:rPr lang="en-US" altLang="ko-KR" sz="1800" b="1" u="sng" baseline="0" dirty="0" smtClean="0">
                <a:solidFill>
                  <a:schemeClr val="bg2">
                    <a:lumMod val="50000"/>
                  </a:schemeClr>
                </a:solidFill>
              </a:rPr>
              <a:t>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300" u="none" baseline="0" dirty="0" smtClean="0">
                <a:solidFill>
                  <a:schemeClr val="bg2">
                    <a:lumMod val="50000"/>
                  </a:schemeClr>
                </a:solidFill>
              </a:rPr>
              <a:t>Click to add contents</a:t>
            </a:r>
          </a:p>
        </p:txBody>
      </p:sp>
      <p:grpSp>
        <p:nvGrpSpPr>
          <p:cNvPr id="47" name="그룹 46"/>
          <p:cNvGrpSpPr/>
          <p:nvPr userDrawn="1"/>
        </p:nvGrpSpPr>
        <p:grpSpPr>
          <a:xfrm>
            <a:off x="3645201" y="4419880"/>
            <a:ext cx="566817" cy="546489"/>
            <a:chOff x="1410678" y="4046943"/>
            <a:chExt cx="566817" cy="546489"/>
          </a:xfrm>
        </p:grpSpPr>
        <p:sp>
          <p:nvSpPr>
            <p:cNvPr id="48" name="눈물 방울 47"/>
            <p:cNvSpPr/>
            <p:nvPr userDrawn="1"/>
          </p:nvSpPr>
          <p:spPr>
            <a:xfrm rot="8151303">
              <a:off x="1410678" y="4046943"/>
              <a:ext cx="566817" cy="546489"/>
            </a:xfrm>
            <a:prstGeom prst="teardrop">
              <a:avLst>
                <a:gd name="adj" fmla="val 125000"/>
              </a:avLst>
            </a:prstGeom>
            <a:gradFill flip="none" rotWithShape="1">
              <a:gsLst>
                <a:gs pos="100000">
                  <a:srgbClr val="4D8BA4"/>
                </a:gs>
                <a:gs pos="30000">
                  <a:srgbClr val="5BB9C8"/>
                </a:gs>
                <a:gs pos="0">
                  <a:srgbClr val="92DBD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도넛 48"/>
            <p:cNvSpPr/>
            <p:nvPr userDrawn="1"/>
          </p:nvSpPr>
          <p:spPr>
            <a:xfrm>
              <a:off x="1514086" y="4140187"/>
              <a:ext cx="360000" cy="360000"/>
            </a:xfrm>
            <a:prstGeom prst="donut">
              <a:avLst>
                <a:gd name="adj" fmla="val 185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그룹 49"/>
          <p:cNvGrpSpPr/>
          <p:nvPr userDrawn="1"/>
        </p:nvGrpSpPr>
        <p:grpSpPr>
          <a:xfrm>
            <a:off x="5850098" y="4413400"/>
            <a:ext cx="566817" cy="546489"/>
            <a:chOff x="1410678" y="4046943"/>
            <a:chExt cx="566817" cy="546489"/>
          </a:xfrm>
        </p:grpSpPr>
        <p:sp>
          <p:nvSpPr>
            <p:cNvPr id="51" name="눈물 방울 50"/>
            <p:cNvSpPr/>
            <p:nvPr userDrawn="1"/>
          </p:nvSpPr>
          <p:spPr>
            <a:xfrm rot="8151303">
              <a:off x="1410678" y="4046943"/>
              <a:ext cx="566817" cy="546489"/>
            </a:xfrm>
            <a:prstGeom prst="teardrop">
              <a:avLst>
                <a:gd name="adj" fmla="val 125000"/>
              </a:avLst>
            </a:prstGeom>
            <a:gradFill flip="none" rotWithShape="1">
              <a:gsLst>
                <a:gs pos="100000">
                  <a:srgbClr val="4D8BA4"/>
                </a:gs>
                <a:gs pos="30000">
                  <a:srgbClr val="5BB9C8"/>
                </a:gs>
                <a:gs pos="0">
                  <a:srgbClr val="92DBD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도넛 51"/>
            <p:cNvSpPr/>
            <p:nvPr userDrawn="1"/>
          </p:nvSpPr>
          <p:spPr>
            <a:xfrm>
              <a:off x="1514086" y="4140187"/>
              <a:ext cx="360000" cy="360000"/>
            </a:xfrm>
            <a:prstGeom prst="donut">
              <a:avLst>
                <a:gd name="adj" fmla="val 185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52"/>
          <p:cNvGrpSpPr/>
          <p:nvPr userDrawn="1"/>
        </p:nvGrpSpPr>
        <p:grpSpPr>
          <a:xfrm>
            <a:off x="8073046" y="4423009"/>
            <a:ext cx="566817" cy="546489"/>
            <a:chOff x="1410678" y="4046943"/>
            <a:chExt cx="566817" cy="546489"/>
          </a:xfrm>
        </p:grpSpPr>
        <p:sp>
          <p:nvSpPr>
            <p:cNvPr id="54" name="눈물 방울 53"/>
            <p:cNvSpPr/>
            <p:nvPr userDrawn="1"/>
          </p:nvSpPr>
          <p:spPr>
            <a:xfrm rot="8151303">
              <a:off x="1410678" y="4046943"/>
              <a:ext cx="566817" cy="546489"/>
            </a:xfrm>
            <a:prstGeom prst="teardrop">
              <a:avLst>
                <a:gd name="adj" fmla="val 125000"/>
              </a:avLst>
            </a:prstGeom>
            <a:gradFill flip="none" rotWithShape="1">
              <a:gsLst>
                <a:gs pos="100000">
                  <a:srgbClr val="4D8BA4"/>
                </a:gs>
                <a:gs pos="30000">
                  <a:srgbClr val="5BB9C8"/>
                </a:gs>
                <a:gs pos="0">
                  <a:srgbClr val="92DBD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도넛 54"/>
            <p:cNvSpPr/>
            <p:nvPr userDrawn="1"/>
          </p:nvSpPr>
          <p:spPr>
            <a:xfrm>
              <a:off x="1514086" y="4140187"/>
              <a:ext cx="360000" cy="360000"/>
            </a:xfrm>
            <a:prstGeom prst="donut">
              <a:avLst>
                <a:gd name="adj" fmla="val 185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그룹 55"/>
          <p:cNvGrpSpPr/>
          <p:nvPr userDrawn="1"/>
        </p:nvGrpSpPr>
        <p:grpSpPr>
          <a:xfrm>
            <a:off x="10286969" y="4411434"/>
            <a:ext cx="566817" cy="546489"/>
            <a:chOff x="1410678" y="4046943"/>
            <a:chExt cx="566817" cy="546489"/>
          </a:xfrm>
        </p:grpSpPr>
        <p:sp>
          <p:nvSpPr>
            <p:cNvPr id="57" name="눈물 방울 56"/>
            <p:cNvSpPr/>
            <p:nvPr userDrawn="1"/>
          </p:nvSpPr>
          <p:spPr>
            <a:xfrm rot="8151303">
              <a:off x="1410678" y="4046943"/>
              <a:ext cx="566817" cy="546489"/>
            </a:xfrm>
            <a:prstGeom prst="teardrop">
              <a:avLst>
                <a:gd name="adj" fmla="val 125000"/>
              </a:avLst>
            </a:prstGeom>
            <a:gradFill flip="none" rotWithShape="1">
              <a:gsLst>
                <a:gs pos="100000">
                  <a:srgbClr val="4D8BA4"/>
                </a:gs>
                <a:gs pos="30000">
                  <a:srgbClr val="5BB9C8"/>
                </a:gs>
                <a:gs pos="0">
                  <a:srgbClr val="92DBD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도넛 57"/>
            <p:cNvSpPr/>
            <p:nvPr userDrawn="1"/>
          </p:nvSpPr>
          <p:spPr>
            <a:xfrm>
              <a:off x="1514086" y="4140187"/>
              <a:ext cx="360000" cy="360000"/>
            </a:xfrm>
            <a:prstGeom prst="donut">
              <a:avLst>
                <a:gd name="adj" fmla="val 185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9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지막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-2470" y="-178328"/>
            <a:ext cx="12194470" cy="5942520"/>
          </a:xfrm>
          <a:prstGeom prst="rect">
            <a:avLst/>
          </a:prstGeom>
          <a:gradFill>
            <a:gsLst>
              <a:gs pos="0">
                <a:srgbClr val="64CCC9">
                  <a:alpha val="70000"/>
                </a:srgbClr>
              </a:gs>
              <a:gs pos="50000">
                <a:srgbClr val="008EAA">
                  <a:alpha val="70000"/>
                </a:srgbClr>
              </a:gs>
              <a:gs pos="100000">
                <a:srgbClr val="00587C">
                  <a:alpha val="7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54849" y="1423129"/>
            <a:ext cx="5479833" cy="10926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 prstMaterial="metal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altLang="ko-KR" sz="6500" b="1" spc="300" baseline="0" dirty="0" smtClean="0">
                <a:ln w="38100">
                  <a:noFill/>
                </a:ln>
                <a:gradFill>
                  <a:gsLst>
                    <a:gs pos="100000">
                      <a:srgbClr val="008EAA">
                        <a:alpha val="80000"/>
                      </a:srgbClr>
                    </a:gs>
                    <a:gs pos="0">
                      <a:srgbClr val="97DDDB">
                        <a:alpha val="80000"/>
                      </a:srgbClr>
                    </a:gs>
                    <a:gs pos="40000">
                      <a:srgbClr val="64CCC9">
                        <a:alpha val="80000"/>
                      </a:srgbClr>
                    </a:gs>
                  </a:gsLst>
                  <a:lin ang="10800000" scaled="0"/>
                </a:gradFill>
                <a:effectLst>
                  <a:glow rad="114300">
                    <a:schemeClr val="bg1">
                      <a:alpha val="90000"/>
                    </a:schemeClr>
                  </a:glow>
                </a:effectLst>
                <a:latin typeface="+mj-ea"/>
                <a:ea typeface="+mj-ea"/>
              </a:rPr>
              <a:t>THANK YOU</a:t>
            </a:r>
            <a:endParaRPr lang="en-US" altLang="ko-KR" sz="6500" b="1" spc="300" dirty="0" smtClean="0">
              <a:ln w="38100">
                <a:noFill/>
              </a:ln>
              <a:gradFill>
                <a:gsLst>
                  <a:gs pos="100000">
                    <a:srgbClr val="008EAA">
                      <a:alpha val="80000"/>
                    </a:srgbClr>
                  </a:gs>
                  <a:gs pos="0">
                    <a:srgbClr val="97DDDB">
                      <a:alpha val="80000"/>
                    </a:srgbClr>
                  </a:gs>
                  <a:gs pos="40000">
                    <a:srgbClr val="64CCC9">
                      <a:alpha val="80000"/>
                    </a:srgbClr>
                  </a:gs>
                </a:gsLst>
                <a:lin ang="10800000" scaled="0"/>
              </a:gradFill>
              <a:effectLst>
                <a:glow rad="114300">
                  <a:schemeClr val="bg1">
                    <a:alpha val="9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13" name="순서도: 문서 12"/>
          <p:cNvSpPr/>
          <p:nvPr userDrawn="1"/>
        </p:nvSpPr>
        <p:spPr>
          <a:xfrm rot="9166199" flipH="1">
            <a:off x="6175510" y="3402881"/>
            <a:ext cx="7097039" cy="385337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문서 13"/>
          <p:cNvSpPr/>
          <p:nvPr userDrawn="1"/>
        </p:nvSpPr>
        <p:spPr>
          <a:xfrm rot="11877196" flipH="1">
            <a:off x="-717144" y="3373495"/>
            <a:ext cx="7072222" cy="3897696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자유형 16"/>
          <p:cNvSpPr/>
          <p:nvPr userDrawn="1"/>
        </p:nvSpPr>
        <p:spPr>
          <a:xfrm>
            <a:off x="-56654" y="2847188"/>
            <a:ext cx="6235065" cy="2500132"/>
          </a:xfrm>
          <a:custGeom>
            <a:avLst/>
            <a:gdLst>
              <a:gd name="connsiteX0" fmla="*/ 0 w 6180881"/>
              <a:gd name="connsiteY0" fmla="*/ 0 h 2500132"/>
              <a:gd name="connsiteX1" fmla="*/ 2280213 w 6180881"/>
              <a:gd name="connsiteY1" fmla="*/ 497712 h 2500132"/>
              <a:gd name="connsiteX2" fmla="*/ 4444679 w 6180881"/>
              <a:gd name="connsiteY2" fmla="*/ 1747777 h 2500132"/>
              <a:gd name="connsiteX3" fmla="*/ 6180881 w 6180881"/>
              <a:gd name="connsiteY3" fmla="*/ 2500132 h 250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0881" h="2500132">
                <a:moveTo>
                  <a:pt x="0" y="0"/>
                </a:moveTo>
                <a:cubicBezTo>
                  <a:pt x="769716" y="103208"/>
                  <a:pt x="1539433" y="206416"/>
                  <a:pt x="2280213" y="497712"/>
                </a:cubicBezTo>
                <a:cubicBezTo>
                  <a:pt x="3020993" y="789008"/>
                  <a:pt x="3794568" y="1414040"/>
                  <a:pt x="4444679" y="1747777"/>
                </a:cubicBezTo>
                <a:cubicBezTo>
                  <a:pt x="5094790" y="2081514"/>
                  <a:pt x="5637835" y="2290823"/>
                  <a:pt x="6180881" y="2500132"/>
                </a:cubicBezTo>
              </a:path>
            </a:pathLst>
          </a:custGeom>
          <a:noFill/>
          <a:ln w="38100" cap="rnd">
            <a:gradFill>
              <a:gsLst>
                <a:gs pos="0">
                  <a:srgbClr val="00587C">
                    <a:alpha val="70000"/>
                  </a:srgbClr>
                </a:gs>
                <a:gs pos="70000">
                  <a:srgbClr val="008EAA">
                    <a:alpha val="70000"/>
                  </a:srgbClr>
                </a:gs>
                <a:gs pos="100000">
                  <a:srgbClr val="64CCC9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 userDrawn="1"/>
        </p:nvSpPr>
        <p:spPr>
          <a:xfrm>
            <a:off x="6180880" y="2534854"/>
            <a:ext cx="6701742" cy="2824222"/>
          </a:xfrm>
          <a:custGeom>
            <a:avLst/>
            <a:gdLst>
              <a:gd name="connsiteX0" fmla="*/ 0 w 6701742"/>
              <a:gd name="connsiteY0" fmla="*/ 2824222 h 2824222"/>
              <a:gd name="connsiteX1" fmla="*/ 1828800 w 6701742"/>
              <a:gd name="connsiteY1" fmla="*/ 1759352 h 2824222"/>
              <a:gd name="connsiteX2" fmla="*/ 4595150 w 6701742"/>
              <a:gd name="connsiteY2" fmla="*/ 1030146 h 2824222"/>
              <a:gd name="connsiteX3" fmla="*/ 6701742 w 6701742"/>
              <a:gd name="connsiteY3" fmla="*/ 0 h 28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1742" h="2824222">
                <a:moveTo>
                  <a:pt x="0" y="2824222"/>
                </a:moveTo>
                <a:cubicBezTo>
                  <a:pt x="531471" y="2441293"/>
                  <a:pt x="1062942" y="2058365"/>
                  <a:pt x="1828800" y="1759352"/>
                </a:cubicBezTo>
                <a:cubicBezTo>
                  <a:pt x="2594658" y="1460339"/>
                  <a:pt x="3782993" y="1323371"/>
                  <a:pt x="4595150" y="1030146"/>
                </a:cubicBezTo>
                <a:cubicBezTo>
                  <a:pt x="5407307" y="736921"/>
                  <a:pt x="6054524" y="368460"/>
                  <a:pt x="6701742" y="0"/>
                </a:cubicBezTo>
              </a:path>
            </a:pathLst>
          </a:custGeom>
          <a:noFill/>
          <a:ln w="38100">
            <a:gradFill>
              <a:gsLst>
                <a:gs pos="0">
                  <a:srgbClr val="B8E7E6"/>
                </a:gs>
                <a:gs pos="60000">
                  <a:srgbClr val="89D9D7"/>
                </a:gs>
                <a:gs pos="100000">
                  <a:srgbClr val="64CCC9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1" b="17164"/>
          <a:stretch/>
        </p:blipFill>
        <p:spPr>
          <a:xfrm>
            <a:off x="10728372" y="6267032"/>
            <a:ext cx="1310146" cy="450942"/>
          </a:xfrm>
          <a:prstGeom prst="rect">
            <a:avLst/>
          </a:prstGeom>
        </p:spPr>
      </p:pic>
      <p:grpSp>
        <p:nvGrpSpPr>
          <p:cNvPr id="44" name="그룹 43"/>
          <p:cNvGrpSpPr/>
          <p:nvPr userDrawn="1"/>
        </p:nvGrpSpPr>
        <p:grpSpPr>
          <a:xfrm>
            <a:off x="4348602" y="2574468"/>
            <a:ext cx="3492326" cy="290178"/>
            <a:chOff x="1834310" y="300526"/>
            <a:chExt cx="8590551" cy="713790"/>
          </a:xfrm>
          <a:solidFill>
            <a:schemeClr val="bg1"/>
          </a:solidFill>
          <a:effectLst>
            <a:glow rad="76200">
              <a:schemeClr val="bg1">
                <a:alpha val="50000"/>
              </a:schemeClr>
            </a:glow>
          </a:effectLst>
        </p:grpSpPr>
        <p:grpSp>
          <p:nvGrpSpPr>
            <p:cNvPr id="45" name="그룹 44"/>
            <p:cNvGrpSpPr/>
            <p:nvPr userDrawn="1"/>
          </p:nvGrpSpPr>
          <p:grpSpPr>
            <a:xfrm>
              <a:off x="1834310" y="305693"/>
              <a:ext cx="584264" cy="652981"/>
              <a:chOff x="1901051" y="45285"/>
              <a:chExt cx="618814" cy="691595"/>
            </a:xfrm>
            <a:grpFill/>
          </p:grpSpPr>
          <p:sp>
            <p:nvSpPr>
              <p:cNvPr id="61" name="직사각형 60"/>
              <p:cNvSpPr/>
              <p:nvPr userDrawn="1"/>
            </p:nvSpPr>
            <p:spPr>
              <a:xfrm rot="17872503">
                <a:off x="1697651" y="274280"/>
                <a:ext cx="666000" cy="2592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직사각형 61"/>
              <p:cNvSpPr/>
              <p:nvPr userDrawn="1"/>
            </p:nvSpPr>
            <p:spPr>
              <a:xfrm rot="3727497" flipH="1">
                <a:off x="2057265" y="274280"/>
                <a:ext cx="666000" cy="2592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이등변 삼각형 62"/>
              <p:cNvSpPr/>
              <p:nvPr userDrawn="1"/>
            </p:nvSpPr>
            <p:spPr>
              <a:xfrm rot="10800000">
                <a:off x="2071255" y="45285"/>
                <a:ext cx="282153" cy="180000"/>
              </a:xfrm>
              <a:prstGeom prst="triangl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" name="그룹 45"/>
            <p:cNvGrpSpPr/>
            <p:nvPr userDrawn="1"/>
          </p:nvGrpSpPr>
          <p:grpSpPr>
            <a:xfrm>
              <a:off x="6999679" y="302898"/>
              <a:ext cx="584264" cy="653143"/>
              <a:chOff x="1901051" y="45113"/>
              <a:chExt cx="618814" cy="691767"/>
            </a:xfrm>
            <a:grpFill/>
          </p:grpSpPr>
          <p:sp>
            <p:nvSpPr>
              <p:cNvPr id="58" name="직사각형 57"/>
              <p:cNvSpPr/>
              <p:nvPr userDrawn="1"/>
            </p:nvSpPr>
            <p:spPr>
              <a:xfrm rot="17872503">
                <a:off x="1697651" y="274280"/>
                <a:ext cx="666000" cy="2592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/>
              <p:cNvSpPr/>
              <p:nvPr userDrawn="1"/>
            </p:nvSpPr>
            <p:spPr>
              <a:xfrm rot="3727497" flipH="1">
                <a:off x="2057265" y="274280"/>
                <a:ext cx="666000" cy="2592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이등변 삼각형 59"/>
              <p:cNvSpPr/>
              <p:nvPr userDrawn="1"/>
            </p:nvSpPr>
            <p:spPr>
              <a:xfrm rot="10800000">
                <a:off x="2071255" y="45113"/>
                <a:ext cx="282153" cy="180000"/>
              </a:xfrm>
              <a:prstGeom prst="triangl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 userDrawn="1"/>
          </p:nvGrpSpPr>
          <p:grpSpPr>
            <a:xfrm>
              <a:off x="3553629" y="304477"/>
              <a:ext cx="842952" cy="679578"/>
              <a:chOff x="3449570" y="31806"/>
              <a:chExt cx="892800" cy="719765"/>
            </a:xfrm>
            <a:grpFill/>
          </p:grpSpPr>
          <p:sp>
            <p:nvSpPr>
              <p:cNvPr id="56" name="직사각형 55"/>
              <p:cNvSpPr/>
              <p:nvPr userDrawn="1"/>
            </p:nvSpPr>
            <p:spPr>
              <a:xfrm>
                <a:off x="3449570" y="31806"/>
                <a:ext cx="892800" cy="2592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직사각형 56"/>
              <p:cNvSpPr/>
              <p:nvPr userDrawn="1"/>
            </p:nvSpPr>
            <p:spPr>
              <a:xfrm rot="5400000">
                <a:off x="3650899" y="378700"/>
                <a:ext cx="490142" cy="2556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도넛 47"/>
            <p:cNvSpPr/>
            <p:nvPr userDrawn="1"/>
          </p:nvSpPr>
          <p:spPr>
            <a:xfrm>
              <a:off x="5310559" y="300526"/>
              <a:ext cx="713790" cy="713790"/>
            </a:xfrm>
            <a:prstGeom prst="donut">
              <a:avLst>
                <a:gd name="adj" fmla="val 34325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직사각형 48"/>
            <p:cNvSpPr/>
            <p:nvPr userDrawn="1"/>
          </p:nvSpPr>
          <p:spPr>
            <a:xfrm>
              <a:off x="8559302" y="313966"/>
              <a:ext cx="244728" cy="66280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0" name="그룹 49"/>
            <p:cNvGrpSpPr/>
            <p:nvPr userDrawn="1"/>
          </p:nvGrpSpPr>
          <p:grpSpPr>
            <a:xfrm>
              <a:off x="9750186" y="310787"/>
              <a:ext cx="674675" cy="670378"/>
              <a:chOff x="9755239" y="30343"/>
              <a:chExt cx="714572" cy="710021"/>
            </a:xfrm>
            <a:grpFill/>
          </p:grpSpPr>
          <p:sp>
            <p:nvSpPr>
              <p:cNvPr id="51" name="직사각형 50"/>
              <p:cNvSpPr/>
              <p:nvPr userDrawn="1"/>
            </p:nvSpPr>
            <p:spPr>
              <a:xfrm>
                <a:off x="9761487" y="30343"/>
                <a:ext cx="708324" cy="205201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직사각형 51"/>
              <p:cNvSpPr/>
              <p:nvPr userDrawn="1"/>
            </p:nvSpPr>
            <p:spPr>
              <a:xfrm>
                <a:off x="9760610" y="282425"/>
                <a:ext cx="709200" cy="205201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직사각형 52"/>
              <p:cNvSpPr/>
              <p:nvPr userDrawn="1"/>
            </p:nvSpPr>
            <p:spPr>
              <a:xfrm>
                <a:off x="9760610" y="535164"/>
                <a:ext cx="709200" cy="2052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직사각형 53"/>
              <p:cNvSpPr/>
              <p:nvPr userDrawn="1"/>
            </p:nvSpPr>
            <p:spPr>
              <a:xfrm>
                <a:off x="10210610" y="182650"/>
                <a:ext cx="259201" cy="1800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직사각형 54"/>
              <p:cNvSpPr/>
              <p:nvPr userDrawn="1"/>
            </p:nvSpPr>
            <p:spPr>
              <a:xfrm>
                <a:off x="9755239" y="416040"/>
                <a:ext cx="259200" cy="17999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67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0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0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9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7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0</Words>
  <Application>Microsoft Office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향희</dc:creator>
  <cp:lastModifiedBy>김 향희</cp:lastModifiedBy>
  <cp:revision>59</cp:revision>
  <dcterms:created xsi:type="dcterms:W3CDTF">2021-05-29T13:08:38Z</dcterms:created>
  <dcterms:modified xsi:type="dcterms:W3CDTF">2021-05-30T12:26:09Z</dcterms:modified>
</cp:coreProperties>
</file>