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AE7"/>
    <a:srgbClr val="70C7FC"/>
    <a:srgbClr val="39F3D4"/>
    <a:srgbClr val="45B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C40183-7C97-4102-B0FC-49D85E2B0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3256B0B-3BB2-4A02-9F3C-496BEB1C7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13BA7B-B67D-4485-A80E-190388D4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D64B-21F2-4A7B-9B8C-3EECB57E0E59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8C3E42-3C7D-4030-9E48-20267D76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E6C82E-91A9-4241-AD0B-056C5C50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B6B1-4B3C-4CB4-8BA5-B373CAB602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48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21134C-1C93-4C5B-8DA8-856CDBAAC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EE41C79-6267-4AB1-A433-96FEBA54E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13B715-89D7-47FA-AC9E-4A1E0858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D64B-21F2-4A7B-9B8C-3EECB57E0E59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E441F8-E5F1-4969-9DAD-05E0F339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ED55D7-61B9-427F-8BCF-2FDD7F40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B6B1-4B3C-4CB4-8BA5-B373CAB602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61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6AAACEE-6C74-45B1-B57F-1446E1E71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D3B00D4-F0D4-4F7D-9198-7EFE5E215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A992A9-F144-41D2-BE96-E41C5033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D64B-21F2-4A7B-9B8C-3EECB57E0E59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491880-4189-47F1-8F5B-00BA3EED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0D5D13-D486-45D8-BE1A-39D51C9B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B6B1-4B3C-4CB4-8BA5-B373CAB602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92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82BD89-FC72-4CC5-88F0-EF13EAE45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775DD35-B89F-4D65-8F06-367C80129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9CB8C4-3078-4FDB-B11D-656C4BE5E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D64B-21F2-4A7B-9B8C-3EECB57E0E59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2C7C27-D940-4374-8EB8-2E6C66DFE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79FC1A-336C-4986-8CB3-B87D4B4A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B6B1-4B3C-4CB4-8BA5-B373CAB602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31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EEB33C-4C55-4782-915A-55B47D7C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7A1B7E-1977-4741-857E-8B682B9E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D18E08C-F0F0-44B8-B4A6-D2B327FD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D64B-21F2-4A7B-9B8C-3EECB57E0E59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23CF85-B2FE-454C-A8A1-4702280E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965381-60D5-4FB4-AFFF-360089F6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B6B1-4B3C-4CB4-8BA5-B373CAB602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76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E43E11-F083-4F94-A5AD-A420B16B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2157ED-E96E-42FA-99A5-EF764E5CC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9A81FF0-A3C5-449B-AACA-4CC2E83E5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8FED1F8-6BEE-405B-98FD-A4221B54F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D64B-21F2-4A7B-9B8C-3EECB57E0E59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FF5D5A-9C7C-4158-BC79-149714AA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55BFD58-88AD-4C66-B81F-677BC3C7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B6B1-4B3C-4CB4-8BA5-B373CAB602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794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E028DD-101A-4FF7-9934-25013B26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96FDAD-75A6-46DC-99D3-62F83F8FA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CF9A8EC-3BAA-4BB8-AEA9-7460361B7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07BB444-9217-4DBD-A983-4F82F944E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091F067-65F7-48B5-9355-C999FAE92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4B69DDA-D7A5-4FF0-BD46-ACE7E64C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D64B-21F2-4A7B-9B8C-3EECB57E0E59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33A51FC-DD02-4472-B4CE-E05AB5D0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20B6FC4-7D71-4A7A-9A3A-9E335E5D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B6B1-4B3C-4CB4-8BA5-B373CAB602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81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51982A-12AF-436F-BD9E-D14DE35D3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062DCF6-D3A2-4524-A6B2-8E1278F24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D64B-21F2-4A7B-9B8C-3EECB57E0E59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3AC2CCA-4B24-4F92-92AE-BEAB94BE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F0A9988-A11B-46CD-9384-B2083A2E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B6B1-4B3C-4CB4-8BA5-B373CAB602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8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2929EBF-99BB-4A1C-A95E-BAD6AEC9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D64B-21F2-4A7B-9B8C-3EECB57E0E59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F662DCE-D5EB-46A6-A998-F64964DA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4BC41-4F9D-407F-A824-ED5A7B25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B6B1-4B3C-4CB4-8BA5-B373CAB602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89478B-637E-4D55-8FA4-C4070395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D11B70-C427-4862-A12E-A87FBF984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51D857D-83EB-4458-AA27-6ED8D0CDD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D4A6221-BDDF-43B3-8BC7-DD0A2D2A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D64B-21F2-4A7B-9B8C-3EECB57E0E59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1A67E40-DD77-4D82-88E4-FB31E709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BD99020-ED37-4E72-A68B-E66F1582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B6B1-4B3C-4CB4-8BA5-B373CAB602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226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04715C-1CA4-4872-B400-5D516289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067B34D-4DE7-48A4-AEE7-F6B520ED5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DD4848-0066-4B15-9A18-B7BA66815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F71DF19-68DE-4666-9B6E-C728C201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D64B-21F2-4A7B-9B8C-3EECB57E0E59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4F7B2D-6D55-4255-8043-AFD06AE8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F0EDD04-ED52-4EE5-9A95-B215B725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B6B1-4B3C-4CB4-8BA5-B373CAB602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52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F113982-0070-4EB6-A78F-D4F330AB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5209EC-8AEC-4660-BE1C-2932D07D8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D8A592-DAF5-4F48-B14F-686A4AD00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1D64B-21F2-4A7B-9B8C-3EECB57E0E59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6B7A8F-2A5C-4A79-9132-CFBAAA4E7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5F9CDB-529A-4879-B906-ACDD916F8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B6B1-4B3C-4CB4-8BA5-B373CAB602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141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7DFC0484-18A2-47D8-9486-6FAA7C107AA6}"/>
              </a:ext>
            </a:extLst>
          </p:cNvPr>
          <p:cNvSpPr/>
          <p:nvPr/>
        </p:nvSpPr>
        <p:spPr>
          <a:xfrm>
            <a:off x="5391150" y="2724151"/>
            <a:ext cx="5762625" cy="3500438"/>
          </a:xfrm>
          <a:prstGeom prst="rect">
            <a:avLst/>
          </a:prstGeom>
          <a:solidFill>
            <a:schemeClr val="bg1">
              <a:alpha val="5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EBB254A-07C1-4399-A153-DC20B84A672C}"/>
              </a:ext>
            </a:extLst>
          </p:cNvPr>
          <p:cNvSpPr/>
          <p:nvPr/>
        </p:nvSpPr>
        <p:spPr>
          <a:xfrm>
            <a:off x="0" y="0"/>
            <a:ext cx="12192000" cy="6896100"/>
          </a:xfrm>
          <a:prstGeom prst="rect">
            <a:avLst/>
          </a:prstGeom>
          <a:solidFill>
            <a:schemeClr val="bg1">
              <a:alpha val="58000"/>
            </a:schemeClr>
          </a:solidFill>
          <a:ln w="9525" cap="sq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AA2ABE89-427B-4DD0-950B-1F8BE877D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981200"/>
            <a:ext cx="2857500" cy="2857500"/>
          </a:xfrm>
          <a:prstGeom prst="rect">
            <a:avLst/>
          </a:prstGeom>
          <a:ln w="44450" cmpd="sng">
            <a:noFill/>
          </a:ln>
        </p:spPr>
      </p:pic>
      <p:sp>
        <p:nvSpPr>
          <p:cNvPr id="20" name="L 도형 19" descr="cvc&#10;">
            <a:extLst>
              <a:ext uri="{FF2B5EF4-FFF2-40B4-BE49-F238E27FC236}">
                <a16:creationId xmlns:a16="http://schemas.microsoft.com/office/drawing/2014/main" id="{DDA79C39-4614-4B63-851A-D7D4465C0CB0}"/>
              </a:ext>
            </a:extLst>
          </p:cNvPr>
          <p:cNvSpPr/>
          <p:nvPr/>
        </p:nvSpPr>
        <p:spPr>
          <a:xfrm flipH="1">
            <a:off x="5391149" y="2724151"/>
            <a:ext cx="5762623" cy="3500438"/>
          </a:xfrm>
          <a:prstGeom prst="corner">
            <a:avLst>
              <a:gd name="adj1" fmla="val 39444"/>
              <a:gd name="adj2" fmla="val 103698"/>
            </a:avLst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err="1">
                <a:solidFill>
                  <a:schemeClr val="tx1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Soongsil</a:t>
            </a:r>
            <a:r>
              <a:rPr lang="en-US" altLang="ko-KR" sz="4400" dirty="0">
                <a:solidFill>
                  <a:schemeClr val="tx1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University PPT Template Competition</a:t>
            </a:r>
            <a:endParaRPr lang="ko-KR" altLang="en-US" sz="4400" dirty="0">
              <a:solidFill>
                <a:schemeClr val="tx1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023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E54A01AB-508E-40B1-8AF9-B04BD6B15D44}"/>
              </a:ext>
            </a:extLst>
          </p:cNvPr>
          <p:cNvSpPr/>
          <p:nvPr/>
        </p:nvSpPr>
        <p:spPr>
          <a:xfrm>
            <a:off x="0" y="0"/>
            <a:ext cx="12192000" cy="6896100"/>
          </a:xfrm>
          <a:prstGeom prst="rect">
            <a:avLst/>
          </a:prstGeom>
          <a:solidFill>
            <a:schemeClr val="bg1">
              <a:alpha val="58000"/>
            </a:schemeClr>
          </a:solidFill>
          <a:ln w="9525" cap="sq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E91CE0E-2A68-465E-AD44-A225163CE48A}"/>
              </a:ext>
            </a:extLst>
          </p:cNvPr>
          <p:cNvSpPr/>
          <p:nvPr/>
        </p:nvSpPr>
        <p:spPr>
          <a:xfrm>
            <a:off x="1848256" y="2412461"/>
            <a:ext cx="2538918" cy="1395431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>
                <a:solidFill>
                  <a:schemeClr val="tx1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Contents</a:t>
            </a:r>
            <a:endParaRPr lang="ko-KR" altLang="en-US" sz="6000" dirty="0">
              <a:solidFill>
                <a:schemeClr val="tx1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C077F01-404F-45F2-890B-398048D6E987}"/>
              </a:ext>
            </a:extLst>
          </p:cNvPr>
          <p:cNvSpPr/>
          <p:nvPr/>
        </p:nvSpPr>
        <p:spPr>
          <a:xfrm>
            <a:off x="5415280" y="0"/>
            <a:ext cx="6776720" cy="6896100"/>
          </a:xfrm>
          <a:prstGeom prst="rect">
            <a:avLst/>
          </a:prstGeom>
          <a:solidFill>
            <a:schemeClr val="bg1">
              <a:alpha val="5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dirty="0">
              <a:solidFill>
                <a:schemeClr val="tx1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B986643-A9DC-41F2-9BCC-C9892F999A3A}"/>
              </a:ext>
            </a:extLst>
          </p:cNvPr>
          <p:cNvSpPr/>
          <p:nvPr/>
        </p:nvSpPr>
        <p:spPr>
          <a:xfrm>
            <a:off x="1118681" y="2412461"/>
            <a:ext cx="4007796" cy="167315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47B389-CEB9-4C96-B072-B25039994A5D}"/>
              </a:ext>
            </a:extLst>
          </p:cNvPr>
          <p:cNvSpPr txBox="1"/>
          <p:nvPr/>
        </p:nvSpPr>
        <p:spPr>
          <a:xfrm>
            <a:off x="4919340" y="2457022"/>
            <a:ext cx="2319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4400" dirty="0">
                <a:latin typeface="Aldhabi" panose="01000000000000000000" pitchFamily="2" charset="-78"/>
                <a:ea typeface="맑은 고딕" panose="020B0503020000020004" pitchFamily="50" charset="-127"/>
                <a:cs typeface="Aldhabi" panose="01000000000000000000" pitchFamily="2" charset="-78"/>
              </a:rPr>
              <a:t>Part 2</a:t>
            </a:r>
            <a:endParaRPr lang="ko-KR" altLang="en-US" sz="4400" dirty="0">
              <a:latin typeface="Aldhabi" panose="01000000000000000000" pitchFamily="2" charset="-78"/>
              <a:ea typeface="맑은 고딕" panose="020B0503020000020004" pitchFamily="50" charset="-127"/>
              <a:cs typeface="Aldhabi" panose="01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C2AC6-DBCF-493E-8900-637E9F32F9F5}"/>
              </a:ext>
            </a:extLst>
          </p:cNvPr>
          <p:cNvSpPr txBox="1"/>
          <p:nvPr/>
        </p:nvSpPr>
        <p:spPr>
          <a:xfrm>
            <a:off x="4919340" y="1229925"/>
            <a:ext cx="2319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dhabi" panose="01000000000000000000" pitchFamily="2" charset="-78"/>
                <a:ea typeface="맑은 고딕" panose="020B0503020000020004" pitchFamily="50" charset="-127"/>
                <a:cs typeface="Aldhabi" panose="01000000000000000000" pitchFamily="2" charset="-78"/>
              </a:rPr>
              <a:t>Part 1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ldhabi" panose="01000000000000000000" pitchFamily="2" charset="-78"/>
              <a:ea typeface="맑은 고딕" panose="020B0503020000020004" pitchFamily="50" charset="-127"/>
              <a:cs typeface="Aldhabi" panose="01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220A16-68BB-436C-8745-6BCA8EF265E3}"/>
              </a:ext>
            </a:extLst>
          </p:cNvPr>
          <p:cNvSpPr txBox="1"/>
          <p:nvPr/>
        </p:nvSpPr>
        <p:spPr>
          <a:xfrm>
            <a:off x="6149918" y="2043528"/>
            <a:ext cx="319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Click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to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add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your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title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맑은 고딕" panose="020B0503020000020004" pitchFamily="50" charset="-127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E1730F-0846-436A-8812-197043722D61}"/>
              </a:ext>
            </a:extLst>
          </p:cNvPr>
          <p:cNvSpPr txBox="1"/>
          <p:nvPr/>
        </p:nvSpPr>
        <p:spPr>
          <a:xfrm>
            <a:off x="6149918" y="3270625"/>
            <a:ext cx="319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Click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to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add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your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title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맑은 고딕" panose="020B0503020000020004" pitchFamily="50" charset="-127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61F292-1830-43E8-83E0-A8EF1EBDC8B0}"/>
              </a:ext>
            </a:extLst>
          </p:cNvPr>
          <p:cNvSpPr txBox="1"/>
          <p:nvPr/>
        </p:nvSpPr>
        <p:spPr>
          <a:xfrm>
            <a:off x="4919340" y="3684119"/>
            <a:ext cx="2319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4400" dirty="0">
                <a:latin typeface="Aldhabi" panose="01000000000000000000" pitchFamily="2" charset="-78"/>
                <a:ea typeface="맑은 고딕" panose="020B0503020000020004" pitchFamily="50" charset="-127"/>
                <a:cs typeface="Aldhabi" panose="01000000000000000000" pitchFamily="2" charset="-78"/>
              </a:rPr>
              <a:t>Part 3</a:t>
            </a:r>
            <a:endParaRPr lang="ko-KR" altLang="en-US" sz="4400" dirty="0">
              <a:latin typeface="Aldhabi" panose="01000000000000000000" pitchFamily="2" charset="-78"/>
              <a:ea typeface="맑은 고딕" panose="020B0503020000020004" pitchFamily="50" charset="-127"/>
              <a:cs typeface="Aldhabi" panose="01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35473E-0EA6-4B88-BA6F-AAC7CC9DB367}"/>
              </a:ext>
            </a:extLst>
          </p:cNvPr>
          <p:cNvSpPr txBox="1"/>
          <p:nvPr/>
        </p:nvSpPr>
        <p:spPr>
          <a:xfrm>
            <a:off x="6149918" y="4497722"/>
            <a:ext cx="319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Click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to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add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your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title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맑은 고딕" panose="020B0503020000020004" pitchFamily="50" charset="-127"/>
              <a:cs typeface="Courier New" panose="020703090202050204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8A7953-017B-49BD-9860-E9747559CC6F}"/>
              </a:ext>
            </a:extLst>
          </p:cNvPr>
          <p:cNvSpPr txBox="1"/>
          <p:nvPr/>
        </p:nvSpPr>
        <p:spPr>
          <a:xfrm>
            <a:off x="4919340" y="4911216"/>
            <a:ext cx="2319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4400" dirty="0">
                <a:latin typeface="Aldhabi" panose="01000000000000000000" pitchFamily="2" charset="-78"/>
                <a:ea typeface="맑은 고딕" panose="020B0503020000020004" pitchFamily="50" charset="-127"/>
                <a:cs typeface="Aldhabi" panose="01000000000000000000" pitchFamily="2" charset="-78"/>
              </a:rPr>
              <a:t>Part 4</a:t>
            </a:r>
            <a:endParaRPr lang="ko-KR" altLang="en-US" sz="4400" dirty="0">
              <a:latin typeface="Aldhabi" panose="01000000000000000000" pitchFamily="2" charset="-78"/>
              <a:ea typeface="맑은 고딕" panose="020B0503020000020004" pitchFamily="50" charset="-127"/>
              <a:cs typeface="Aldhabi" panose="01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7F6095-0329-42C7-AD3C-58E8636C6E88}"/>
              </a:ext>
            </a:extLst>
          </p:cNvPr>
          <p:cNvSpPr txBox="1"/>
          <p:nvPr/>
        </p:nvSpPr>
        <p:spPr>
          <a:xfrm>
            <a:off x="6149918" y="5724821"/>
            <a:ext cx="319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Click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to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add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your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title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맑은 고딕" panose="020B0503020000020004" pitchFamily="50" charset="-127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8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552A93D-3249-4416-8591-CB5A2B97E04D}"/>
              </a:ext>
            </a:extLst>
          </p:cNvPr>
          <p:cNvSpPr/>
          <p:nvPr/>
        </p:nvSpPr>
        <p:spPr>
          <a:xfrm>
            <a:off x="0" y="0"/>
            <a:ext cx="12192000" cy="6896100"/>
          </a:xfrm>
          <a:prstGeom prst="rect">
            <a:avLst/>
          </a:prstGeom>
          <a:solidFill>
            <a:schemeClr val="bg1">
              <a:alpha val="58000"/>
            </a:schemeClr>
          </a:solidFill>
          <a:ln w="9525" cap="sq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DF621EF-A8F1-4931-8534-8FB14B6FB034}"/>
              </a:ext>
            </a:extLst>
          </p:cNvPr>
          <p:cNvSpPr/>
          <p:nvPr/>
        </p:nvSpPr>
        <p:spPr>
          <a:xfrm>
            <a:off x="4092102" y="1963596"/>
            <a:ext cx="4007796" cy="10042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solidFill>
                  <a:schemeClr val="tx1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Part 1</a:t>
            </a:r>
            <a:endParaRPr lang="ko-KR" altLang="en-US" sz="4400" dirty="0">
              <a:solidFill>
                <a:schemeClr val="tx1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47794-989C-4B46-918C-237E9A714663}"/>
              </a:ext>
            </a:extLst>
          </p:cNvPr>
          <p:cNvSpPr txBox="1"/>
          <p:nvPr/>
        </p:nvSpPr>
        <p:spPr>
          <a:xfrm>
            <a:off x="3401199" y="3448050"/>
            <a:ext cx="538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Click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to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your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맑은 고딕" panose="020B0503020000020004" pitchFamily="50" charset="-127"/>
                <a:cs typeface="Courier New" panose="02070309020205020404" pitchFamily="49" charset="0"/>
              </a:rPr>
              <a:t>title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맑은 고딕" panose="020B0503020000020004" pitchFamily="50" charset="-127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3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044A94BC-9096-403E-88C2-BFB4BBDF1681}"/>
              </a:ext>
            </a:extLst>
          </p:cNvPr>
          <p:cNvSpPr/>
          <p:nvPr/>
        </p:nvSpPr>
        <p:spPr>
          <a:xfrm>
            <a:off x="0" y="0"/>
            <a:ext cx="12192000" cy="6896100"/>
          </a:xfrm>
          <a:prstGeom prst="rect">
            <a:avLst/>
          </a:prstGeom>
          <a:solidFill>
            <a:schemeClr val="bg1">
              <a:alpha val="58000"/>
            </a:schemeClr>
          </a:solidFill>
          <a:ln w="9525" cap="sq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BB7D331-DA60-4DFB-96BB-6C6E20AA3BD0}"/>
              </a:ext>
            </a:extLst>
          </p:cNvPr>
          <p:cNvCxnSpPr>
            <a:cxnSpLocks/>
          </p:cNvCxnSpPr>
          <p:nvPr/>
        </p:nvCxnSpPr>
        <p:spPr>
          <a:xfrm>
            <a:off x="0" y="1005840"/>
            <a:ext cx="32613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D2972BA6-B8DF-401B-8939-445E54952903}"/>
              </a:ext>
            </a:extLst>
          </p:cNvPr>
          <p:cNvCxnSpPr>
            <a:cxnSpLocks/>
          </p:cNvCxnSpPr>
          <p:nvPr/>
        </p:nvCxnSpPr>
        <p:spPr>
          <a:xfrm>
            <a:off x="0" y="1127760"/>
            <a:ext cx="471424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178863D3-19A7-462D-8A96-1487DC0431E7}"/>
              </a:ext>
            </a:extLst>
          </p:cNvPr>
          <p:cNvSpPr/>
          <p:nvPr/>
        </p:nvSpPr>
        <p:spPr>
          <a:xfrm>
            <a:off x="921290" y="113869"/>
            <a:ext cx="2538918" cy="95293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>
                <a:solidFill>
                  <a:schemeClr val="tx1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Add title</a:t>
            </a:r>
            <a:endParaRPr lang="ko-KR" altLang="en-US" sz="6000" dirty="0">
              <a:solidFill>
                <a:schemeClr val="tx1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8A7BD1BA-7ACB-414C-BC23-B4867FD83F02}"/>
              </a:ext>
            </a:extLst>
          </p:cNvPr>
          <p:cNvSpPr/>
          <p:nvPr/>
        </p:nvSpPr>
        <p:spPr>
          <a:xfrm>
            <a:off x="-589510" y="164033"/>
            <a:ext cx="2780259" cy="95293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>
                <a:solidFill>
                  <a:schemeClr val="tx1"/>
                </a:solidFill>
                <a:latin typeface="Bookman Old Style" panose="02050604050505020204" pitchFamily="18" charset="0"/>
                <a:cs typeface="Aldhabi" panose="020B0604020202020204" pitchFamily="2" charset="-78"/>
              </a:rPr>
              <a:t>01.</a:t>
            </a:r>
            <a:endParaRPr lang="ko-KR" altLang="en-US" sz="4800" dirty="0">
              <a:solidFill>
                <a:schemeClr val="tx1"/>
              </a:solidFill>
              <a:latin typeface="Bookman Old Style" panose="02050604050505020204" pitchFamily="18" charset="0"/>
              <a:cs typeface="Aldhabi" panose="020B0604020202020204" pitchFamily="2" charset="-78"/>
            </a:endParaRPr>
          </a:p>
        </p:txBody>
      </p:sp>
      <p:sp>
        <p:nvSpPr>
          <p:cNvPr id="129" name="자유형: 도형 128">
            <a:extLst>
              <a:ext uri="{FF2B5EF4-FFF2-40B4-BE49-F238E27FC236}">
                <a16:creationId xmlns:a16="http://schemas.microsoft.com/office/drawing/2014/main" id="{4F80E801-9C7A-407E-82A0-05C232228F91}"/>
              </a:ext>
            </a:extLst>
          </p:cNvPr>
          <p:cNvSpPr/>
          <p:nvPr/>
        </p:nvSpPr>
        <p:spPr>
          <a:xfrm>
            <a:off x="4312850" y="2133584"/>
            <a:ext cx="3419563" cy="3419527"/>
          </a:xfrm>
          <a:custGeom>
            <a:avLst/>
            <a:gdLst>
              <a:gd name="connsiteX0" fmla="*/ 1774414 w 3419563"/>
              <a:gd name="connsiteY0" fmla="*/ 1193 h 3419527"/>
              <a:gd name="connsiteX1" fmla="*/ 2834519 w 3419563"/>
              <a:gd name="connsiteY1" fmla="*/ 422039 h 3419527"/>
              <a:gd name="connsiteX2" fmla="*/ 3020836 w 3419563"/>
              <a:gd name="connsiteY2" fmla="*/ 2807186 h 3419527"/>
              <a:gd name="connsiteX3" fmla="*/ 640125 w 3419563"/>
              <a:gd name="connsiteY3" fmla="*/ 3043531 h 3419527"/>
              <a:gd name="connsiteX4" fmla="*/ 353857 w 3419563"/>
              <a:gd name="connsiteY4" fmla="*/ 668306 h 3419527"/>
              <a:gd name="connsiteX5" fmla="*/ 537470 w 3419563"/>
              <a:gd name="connsiteY5" fmla="*/ 809331 h 3419527"/>
              <a:gd name="connsiteX6" fmla="*/ 482807 w 3419563"/>
              <a:gd name="connsiteY6" fmla="*/ 882431 h 3419527"/>
              <a:gd name="connsiteX7" fmla="*/ 230096 w 3419563"/>
              <a:gd name="connsiteY7" fmla="*/ 1709748 h 3419527"/>
              <a:gd name="connsiteX8" fmla="*/ 1709802 w 3419563"/>
              <a:gd name="connsiteY8" fmla="*/ 3189454 h 3419527"/>
              <a:gd name="connsiteX9" fmla="*/ 3189508 w 3419563"/>
              <a:gd name="connsiteY9" fmla="*/ 1709748 h 3419527"/>
              <a:gd name="connsiteX10" fmla="*/ 1709802 w 3419563"/>
              <a:gd name="connsiteY10" fmla="*/ 230042 h 3419527"/>
              <a:gd name="connsiteX11" fmla="*/ 663492 w 3419563"/>
              <a:gd name="connsiteY11" fmla="*/ 663438 h 3419527"/>
              <a:gd name="connsiteX12" fmla="*/ 617263 w 3419563"/>
              <a:gd name="connsiteY12" fmla="*/ 714303 h 3419527"/>
              <a:gd name="connsiteX13" fmla="*/ 445986 w 3419563"/>
              <a:gd name="connsiteY13" fmla="*/ 558247 h 3419527"/>
              <a:gd name="connsiteX14" fmla="*/ 1774414 w 3419563"/>
              <a:gd name="connsiteY14" fmla="*/ 1193 h 341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19563" h="3419527">
                <a:moveTo>
                  <a:pt x="1774414" y="1193"/>
                </a:moveTo>
                <a:cubicBezTo>
                  <a:pt x="2152412" y="15289"/>
                  <a:pt x="2527986" y="154305"/>
                  <a:pt x="2834519" y="422039"/>
                </a:cubicBezTo>
                <a:cubicBezTo>
                  <a:pt x="3535167" y="1034002"/>
                  <a:pt x="3617957" y="2093847"/>
                  <a:pt x="3020836" y="2807186"/>
                </a:cubicBezTo>
                <a:cubicBezTo>
                  <a:pt x="2423715" y="3520526"/>
                  <a:pt x="1365842" y="3625546"/>
                  <a:pt x="640125" y="3043531"/>
                </a:cubicBezTo>
                <a:cubicBezTo>
                  <a:pt x="-85592" y="2461516"/>
                  <a:pt x="-212795" y="1406080"/>
                  <a:pt x="353857" y="668306"/>
                </a:cubicBezTo>
                <a:lnTo>
                  <a:pt x="537470" y="809331"/>
                </a:lnTo>
                <a:lnTo>
                  <a:pt x="482807" y="882431"/>
                </a:lnTo>
                <a:cubicBezTo>
                  <a:pt x="323259" y="1118593"/>
                  <a:pt x="230096" y="1403291"/>
                  <a:pt x="230096" y="1709748"/>
                </a:cubicBezTo>
                <a:cubicBezTo>
                  <a:pt x="230096" y="2526967"/>
                  <a:pt x="892583" y="3189454"/>
                  <a:pt x="1709802" y="3189454"/>
                </a:cubicBezTo>
                <a:cubicBezTo>
                  <a:pt x="2527021" y="3189454"/>
                  <a:pt x="3189508" y="2526967"/>
                  <a:pt x="3189508" y="1709748"/>
                </a:cubicBezTo>
                <a:cubicBezTo>
                  <a:pt x="3189508" y="892529"/>
                  <a:pt x="2527021" y="230042"/>
                  <a:pt x="1709802" y="230042"/>
                </a:cubicBezTo>
                <a:cubicBezTo>
                  <a:pt x="1301193" y="230042"/>
                  <a:pt x="931266" y="395664"/>
                  <a:pt x="663492" y="663438"/>
                </a:cubicBezTo>
                <a:lnTo>
                  <a:pt x="617263" y="714303"/>
                </a:lnTo>
                <a:lnTo>
                  <a:pt x="445986" y="558247"/>
                </a:lnTo>
                <a:cubicBezTo>
                  <a:pt x="798413" y="171446"/>
                  <a:pt x="1288417" y="-16931"/>
                  <a:pt x="1774414" y="119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2" name="자유형: 도형 131">
            <a:extLst>
              <a:ext uri="{FF2B5EF4-FFF2-40B4-BE49-F238E27FC236}">
                <a16:creationId xmlns:a16="http://schemas.microsoft.com/office/drawing/2014/main" id="{9D362B0A-0081-40A0-8BAB-93C3C8EB9D88}"/>
              </a:ext>
            </a:extLst>
          </p:cNvPr>
          <p:cNvSpPr/>
          <p:nvPr/>
        </p:nvSpPr>
        <p:spPr>
          <a:xfrm>
            <a:off x="4362982" y="4198446"/>
            <a:ext cx="2237277" cy="1354620"/>
          </a:xfrm>
          <a:custGeom>
            <a:avLst/>
            <a:gdLst>
              <a:gd name="connsiteX0" fmla="*/ 224638 w 2237277"/>
              <a:gd name="connsiteY0" fmla="*/ 0 h 1354620"/>
              <a:gd name="connsiteX1" fmla="*/ 246469 w 2237277"/>
              <a:gd name="connsiteY1" fmla="*/ 84906 h 1354620"/>
              <a:gd name="connsiteX2" fmla="*/ 1659650 w 2237277"/>
              <a:gd name="connsiteY2" fmla="*/ 1124592 h 1354620"/>
              <a:gd name="connsiteX3" fmla="*/ 2099670 w 2237277"/>
              <a:gd name="connsiteY3" fmla="*/ 1058068 h 1354620"/>
              <a:gd name="connsiteX4" fmla="*/ 2159107 w 2237277"/>
              <a:gd name="connsiteY4" fmla="*/ 1036313 h 1354620"/>
              <a:gd name="connsiteX5" fmla="*/ 2237277 w 2237277"/>
              <a:gd name="connsiteY5" fmla="*/ 1254095 h 1354620"/>
              <a:gd name="connsiteX6" fmla="*/ 852317 w 2237277"/>
              <a:gd name="connsiteY6" fmla="*/ 1151990 h 1354620"/>
              <a:gd name="connsiteX7" fmla="*/ 0 w 2237277"/>
              <a:gd name="connsiteY7" fmla="*/ 55589 h 135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7277" h="1354620">
                <a:moveTo>
                  <a:pt x="224638" y="0"/>
                </a:moveTo>
                <a:lnTo>
                  <a:pt x="246469" y="84906"/>
                </a:lnTo>
                <a:cubicBezTo>
                  <a:pt x="433817" y="687247"/>
                  <a:pt x="995660" y="1124592"/>
                  <a:pt x="1659650" y="1124592"/>
                </a:cubicBezTo>
                <a:cubicBezTo>
                  <a:pt x="1812879" y="1124592"/>
                  <a:pt x="1960668" y="1101302"/>
                  <a:pt x="2099670" y="1058068"/>
                </a:cubicBezTo>
                <a:lnTo>
                  <a:pt x="2159107" y="1036313"/>
                </a:lnTo>
                <a:lnTo>
                  <a:pt x="2237277" y="1254095"/>
                </a:lnTo>
                <a:cubicBezTo>
                  <a:pt x="1781968" y="1417523"/>
                  <a:pt x="1278737" y="1380423"/>
                  <a:pt x="852317" y="1151990"/>
                </a:cubicBezTo>
                <a:cubicBezTo>
                  <a:pt x="425897" y="923558"/>
                  <a:pt x="116204" y="525176"/>
                  <a:pt x="0" y="555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1" name="자유형: 도형 130">
            <a:extLst>
              <a:ext uri="{FF2B5EF4-FFF2-40B4-BE49-F238E27FC236}">
                <a16:creationId xmlns:a16="http://schemas.microsoft.com/office/drawing/2014/main" id="{F8ABBDCF-7644-4B68-A1C7-458F61A29674}"/>
              </a:ext>
            </a:extLst>
          </p:cNvPr>
          <p:cNvSpPr/>
          <p:nvPr/>
        </p:nvSpPr>
        <p:spPr>
          <a:xfrm>
            <a:off x="4312819" y="2479111"/>
            <a:ext cx="818866" cy="2373968"/>
          </a:xfrm>
          <a:custGeom>
            <a:avLst/>
            <a:gdLst>
              <a:gd name="connsiteX0" fmla="*/ 679258 w 818866"/>
              <a:gd name="connsiteY0" fmla="*/ 0 h 2373968"/>
              <a:gd name="connsiteX1" fmla="*/ 818866 w 818866"/>
              <a:gd name="connsiteY1" fmla="*/ 184806 h 2373968"/>
              <a:gd name="connsiteX2" fmla="*/ 768582 w 818866"/>
              <a:gd name="connsiteY2" fmla="*/ 222408 h 2373968"/>
              <a:gd name="connsiteX3" fmla="*/ 230106 w 818866"/>
              <a:gd name="connsiteY3" fmla="*/ 1364221 h 2373968"/>
              <a:gd name="connsiteX4" fmla="*/ 482817 w 818866"/>
              <a:gd name="connsiteY4" fmla="*/ 2191539 h 2373968"/>
              <a:gd name="connsiteX5" fmla="*/ 516977 w 818866"/>
              <a:gd name="connsiteY5" fmla="*/ 2237220 h 2373968"/>
              <a:gd name="connsiteX6" fmla="*/ 330125 w 818866"/>
              <a:gd name="connsiteY6" fmla="*/ 2373968 h 2373968"/>
              <a:gd name="connsiteX7" fmla="*/ 679258 w 818866"/>
              <a:gd name="connsiteY7" fmla="*/ 0 h 237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866" h="2373968">
                <a:moveTo>
                  <a:pt x="679258" y="0"/>
                </a:moveTo>
                <a:lnTo>
                  <a:pt x="818866" y="184806"/>
                </a:lnTo>
                <a:lnTo>
                  <a:pt x="768582" y="222408"/>
                </a:lnTo>
                <a:cubicBezTo>
                  <a:pt x="439721" y="493808"/>
                  <a:pt x="230106" y="904535"/>
                  <a:pt x="230106" y="1364221"/>
                </a:cubicBezTo>
                <a:cubicBezTo>
                  <a:pt x="230106" y="1670678"/>
                  <a:pt x="323269" y="1955376"/>
                  <a:pt x="482817" y="2191539"/>
                </a:cubicBezTo>
                <a:lnTo>
                  <a:pt x="516977" y="2237220"/>
                </a:lnTo>
                <a:lnTo>
                  <a:pt x="330125" y="2373968"/>
                </a:lnTo>
                <a:cubicBezTo>
                  <a:pt x="-221566" y="1620143"/>
                  <a:pt x="-66105" y="563070"/>
                  <a:pt x="679258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34" name="연결선: 꺾임 133">
            <a:extLst>
              <a:ext uri="{FF2B5EF4-FFF2-40B4-BE49-F238E27FC236}">
                <a16:creationId xmlns:a16="http://schemas.microsoft.com/office/drawing/2014/main" id="{F1CBC093-A4BF-455C-B81B-054863F14DA5}"/>
              </a:ext>
            </a:extLst>
          </p:cNvPr>
          <p:cNvCxnSpPr>
            <a:cxnSpLocks/>
          </p:cNvCxnSpPr>
          <p:nvPr/>
        </p:nvCxnSpPr>
        <p:spPr>
          <a:xfrm flipV="1">
            <a:off x="7732413" y="3156155"/>
            <a:ext cx="1515351" cy="509941"/>
          </a:xfrm>
          <a:prstGeom prst="bentConnector3">
            <a:avLst/>
          </a:prstGeom>
          <a:ln w="603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연결선: 꺾임 147">
            <a:extLst>
              <a:ext uri="{FF2B5EF4-FFF2-40B4-BE49-F238E27FC236}">
                <a16:creationId xmlns:a16="http://schemas.microsoft.com/office/drawing/2014/main" id="{34DC4E6D-8A17-4852-A22A-8E6BA02BFFFE}"/>
              </a:ext>
            </a:extLst>
          </p:cNvPr>
          <p:cNvCxnSpPr>
            <a:cxnSpLocks/>
          </p:cNvCxnSpPr>
          <p:nvPr/>
        </p:nvCxnSpPr>
        <p:spPr>
          <a:xfrm rot="10800000">
            <a:off x="2844245" y="2255522"/>
            <a:ext cx="1582924" cy="1013265"/>
          </a:xfrm>
          <a:prstGeom prst="bentConnector3">
            <a:avLst/>
          </a:prstGeom>
          <a:ln w="603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연결선: 꺾임 151">
            <a:extLst>
              <a:ext uri="{FF2B5EF4-FFF2-40B4-BE49-F238E27FC236}">
                <a16:creationId xmlns:a16="http://schemas.microsoft.com/office/drawing/2014/main" id="{271F27BC-FD2E-4967-A1A3-E895D8E3D0A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44245" y="5122995"/>
            <a:ext cx="2066278" cy="1022165"/>
          </a:xfrm>
          <a:prstGeom prst="bentConnector3">
            <a:avLst>
              <a:gd name="adj1" fmla="val 50000"/>
            </a:avLst>
          </a:prstGeom>
          <a:ln w="603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직사각형 154">
            <a:extLst>
              <a:ext uri="{FF2B5EF4-FFF2-40B4-BE49-F238E27FC236}">
                <a16:creationId xmlns:a16="http://schemas.microsoft.com/office/drawing/2014/main" id="{9ABCAED2-2B4C-4A61-B629-54B817BD91EA}"/>
              </a:ext>
            </a:extLst>
          </p:cNvPr>
          <p:cNvSpPr/>
          <p:nvPr/>
        </p:nvSpPr>
        <p:spPr>
          <a:xfrm>
            <a:off x="265904" y="1768259"/>
            <a:ext cx="2538918" cy="95293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tx1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Add title</a:t>
            </a:r>
            <a:endParaRPr lang="ko-KR" altLang="en-US" sz="4000" dirty="0">
              <a:solidFill>
                <a:schemeClr val="tx1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4C4A6658-E8C2-4B56-A959-2B22C26C7204}"/>
              </a:ext>
            </a:extLst>
          </p:cNvPr>
          <p:cNvSpPr/>
          <p:nvPr/>
        </p:nvSpPr>
        <p:spPr>
          <a:xfrm>
            <a:off x="216008" y="5514038"/>
            <a:ext cx="2538918" cy="95293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tx1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Add title</a:t>
            </a:r>
            <a:endParaRPr lang="ko-KR" altLang="en-US" sz="4000" dirty="0">
              <a:solidFill>
                <a:schemeClr val="tx1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sp>
        <p:nvSpPr>
          <p:cNvPr id="158" name="직사각형 157">
            <a:extLst>
              <a:ext uri="{FF2B5EF4-FFF2-40B4-BE49-F238E27FC236}">
                <a16:creationId xmlns:a16="http://schemas.microsoft.com/office/drawing/2014/main" id="{1C952D8D-347A-43E5-AE90-E4B636AC487E}"/>
              </a:ext>
            </a:extLst>
          </p:cNvPr>
          <p:cNvSpPr/>
          <p:nvPr/>
        </p:nvSpPr>
        <p:spPr>
          <a:xfrm>
            <a:off x="9387178" y="2495118"/>
            <a:ext cx="2538918" cy="95293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tx1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Add title</a:t>
            </a:r>
            <a:endParaRPr lang="ko-KR" altLang="en-US" sz="4000" dirty="0">
              <a:solidFill>
                <a:schemeClr val="tx1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501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551F197-65E8-4AE3-864B-3B40E4A75DEF}"/>
              </a:ext>
            </a:extLst>
          </p:cNvPr>
          <p:cNvSpPr/>
          <p:nvPr/>
        </p:nvSpPr>
        <p:spPr>
          <a:xfrm>
            <a:off x="0" y="0"/>
            <a:ext cx="12192000" cy="6896100"/>
          </a:xfrm>
          <a:prstGeom prst="rect">
            <a:avLst/>
          </a:prstGeom>
          <a:solidFill>
            <a:schemeClr val="bg1">
              <a:alpha val="58000"/>
            </a:schemeClr>
          </a:solidFill>
          <a:ln w="9525" cap="sq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5162F57E-B259-4CFE-8C9B-68CCD8148013}"/>
              </a:ext>
            </a:extLst>
          </p:cNvPr>
          <p:cNvCxnSpPr>
            <a:cxnSpLocks/>
          </p:cNvCxnSpPr>
          <p:nvPr/>
        </p:nvCxnSpPr>
        <p:spPr>
          <a:xfrm>
            <a:off x="0" y="1005840"/>
            <a:ext cx="32613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F9101FA-6A65-435F-9952-4E994CCF0995}"/>
              </a:ext>
            </a:extLst>
          </p:cNvPr>
          <p:cNvCxnSpPr>
            <a:cxnSpLocks/>
          </p:cNvCxnSpPr>
          <p:nvPr/>
        </p:nvCxnSpPr>
        <p:spPr>
          <a:xfrm>
            <a:off x="0" y="1127760"/>
            <a:ext cx="471424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9F07E7EB-6DB7-4CC6-B551-5316FDAA5D1A}"/>
              </a:ext>
            </a:extLst>
          </p:cNvPr>
          <p:cNvSpPr/>
          <p:nvPr/>
        </p:nvSpPr>
        <p:spPr>
          <a:xfrm>
            <a:off x="921290" y="113869"/>
            <a:ext cx="2538918" cy="95293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>
                <a:solidFill>
                  <a:schemeClr val="tx1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Add title</a:t>
            </a:r>
            <a:endParaRPr lang="ko-KR" altLang="en-US" sz="6000" dirty="0">
              <a:solidFill>
                <a:schemeClr val="tx1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6268F89-A84D-4BDD-9214-710DEE2DF945}"/>
              </a:ext>
            </a:extLst>
          </p:cNvPr>
          <p:cNvSpPr/>
          <p:nvPr/>
        </p:nvSpPr>
        <p:spPr>
          <a:xfrm>
            <a:off x="-589510" y="164033"/>
            <a:ext cx="2780259" cy="95293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>
                <a:solidFill>
                  <a:schemeClr val="tx1"/>
                </a:solidFill>
                <a:latin typeface="Bookman Old Style" panose="02050604050505020204" pitchFamily="18" charset="0"/>
                <a:cs typeface="Aldhabi" panose="020B0604020202020204" pitchFamily="2" charset="-78"/>
              </a:rPr>
              <a:t>02.</a:t>
            </a:r>
            <a:endParaRPr lang="ko-KR" altLang="en-US" sz="4800" dirty="0">
              <a:solidFill>
                <a:schemeClr val="tx1"/>
              </a:solidFill>
              <a:latin typeface="Bookman Old Style" panose="02050604050505020204" pitchFamily="18" charset="0"/>
              <a:cs typeface="Aldhabi" panose="020B0604020202020204" pitchFamily="2" charset="-78"/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id="{AB35CEA8-1EFA-43DC-B2C7-A23D2E05AAF0}"/>
              </a:ext>
            </a:extLst>
          </p:cNvPr>
          <p:cNvSpPr/>
          <p:nvPr/>
        </p:nvSpPr>
        <p:spPr>
          <a:xfrm>
            <a:off x="415870" y="2700227"/>
            <a:ext cx="2113280" cy="1821793"/>
          </a:xfrm>
          <a:prstGeom prst="hexagon">
            <a:avLst/>
          </a:prstGeom>
          <a:solidFill>
            <a:srgbClr val="70C7FC">
              <a:alpha val="64000"/>
            </a:srgbClr>
          </a:solidFill>
          <a:ln w="41275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육각형 9">
            <a:extLst>
              <a:ext uri="{FF2B5EF4-FFF2-40B4-BE49-F238E27FC236}">
                <a16:creationId xmlns:a16="http://schemas.microsoft.com/office/drawing/2014/main" id="{33A8C257-1737-47F2-A18D-3BA1780CE528}"/>
              </a:ext>
            </a:extLst>
          </p:cNvPr>
          <p:cNvSpPr/>
          <p:nvPr/>
        </p:nvSpPr>
        <p:spPr>
          <a:xfrm>
            <a:off x="2173550" y="3672084"/>
            <a:ext cx="2113280" cy="1821793"/>
          </a:xfrm>
          <a:prstGeom prst="hexagon">
            <a:avLst/>
          </a:prstGeom>
          <a:solidFill>
            <a:srgbClr val="70C7FC">
              <a:alpha val="64000"/>
            </a:srgbClr>
          </a:solidFill>
          <a:ln w="41275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육각형 17">
            <a:extLst>
              <a:ext uri="{FF2B5EF4-FFF2-40B4-BE49-F238E27FC236}">
                <a16:creationId xmlns:a16="http://schemas.microsoft.com/office/drawing/2014/main" id="{2120D3F0-C8AE-452C-B62F-7C3475736541}"/>
              </a:ext>
            </a:extLst>
          </p:cNvPr>
          <p:cNvSpPr/>
          <p:nvPr/>
        </p:nvSpPr>
        <p:spPr>
          <a:xfrm>
            <a:off x="3910910" y="2700227"/>
            <a:ext cx="2113280" cy="1821793"/>
          </a:xfrm>
          <a:prstGeom prst="hexagon">
            <a:avLst/>
          </a:prstGeom>
          <a:solidFill>
            <a:srgbClr val="70C7FC">
              <a:alpha val="64000"/>
            </a:srgbClr>
          </a:solidFill>
          <a:ln w="41275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육각형 18">
            <a:extLst>
              <a:ext uri="{FF2B5EF4-FFF2-40B4-BE49-F238E27FC236}">
                <a16:creationId xmlns:a16="http://schemas.microsoft.com/office/drawing/2014/main" id="{7D35CD52-DE97-4EA8-A75D-E18144477402}"/>
              </a:ext>
            </a:extLst>
          </p:cNvPr>
          <p:cNvSpPr/>
          <p:nvPr/>
        </p:nvSpPr>
        <p:spPr>
          <a:xfrm>
            <a:off x="5688910" y="3583863"/>
            <a:ext cx="2113280" cy="1821793"/>
          </a:xfrm>
          <a:prstGeom prst="hexagon">
            <a:avLst/>
          </a:prstGeom>
          <a:solidFill>
            <a:srgbClr val="70C7FC">
              <a:alpha val="64000"/>
            </a:srgbClr>
          </a:solidFill>
          <a:ln w="41275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육각형 19">
            <a:extLst>
              <a:ext uri="{FF2B5EF4-FFF2-40B4-BE49-F238E27FC236}">
                <a16:creationId xmlns:a16="http://schemas.microsoft.com/office/drawing/2014/main" id="{C7666E5A-C7F0-4A66-B922-BCCF76F9B5CA}"/>
              </a:ext>
            </a:extLst>
          </p:cNvPr>
          <p:cNvSpPr/>
          <p:nvPr/>
        </p:nvSpPr>
        <p:spPr>
          <a:xfrm>
            <a:off x="7446590" y="2650741"/>
            <a:ext cx="2113280" cy="1821793"/>
          </a:xfrm>
          <a:prstGeom prst="hexagon">
            <a:avLst/>
          </a:prstGeom>
          <a:solidFill>
            <a:srgbClr val="70C7FC">
              <a:alpha val="64000"/>
            </a:srgbClr>
          </a:solidFill>
          <a:ln w="41275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육각형 20">
            <a:extLst>
              <a:ext uri="{FF2B5EF4-FFF2-40B4-BE49-F238E27FC236}">
                <a16:creationId xmlns:a16="http://schemas.microsoft.com/office/drawing/2014/main" id="{6F4DF58C-7F0C-4D0F-9AE2-1BC9EE11A931}"/>
              </a:ext>
            </a:extLst>
          </p:cNvPr>
          <p:cNvSpPr/>
          <p:nvPr/>
        </p:nvSpPr>
        <p:spPr>
          <a:xfrm>
            <a:off x="9204270" y="3583863"/>
            <a:ext cx="2113280" cy="1821793"/>
          </a:xfrm>
          <a:prstGeom prst="hexagon">
            <a:avLst/>
          </a:prstGeom>
          <a:solidFill>
            <a:srgbClr val="70C7FC">
              <a:alpha val="64000"/>
            </a:srgbClr>
          </a:solidFill>
          <a:ln w="41275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65D214A-9D3E-4C5B-B1C2-1CF8DDF0FE6C}"/>
              </a:ext>
            </a:extLst>
          </p:cNvPr>
          <p:cNvSpPr/>
          <p:nvPr/>
        </p:nvSpPr>
        <p:spPr>
          <a:xfrm>
            <a:off x="203051" y="1756758"/>
            <a:ext cx="2538918" cy="95293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tx1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Add title</a:t>
            </a:r>
            <a:endParaRPr lang="ko-KR" altLang="en-US" sz="4000" dirty="0">
              <a:solidFill>
                <a:schemeClr val="tx1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77A168D-4CE0-4B42-A7E3-95EA9F92E90B}"/>
              </a:ext>
            </a:extLst>
          </p:cNvPr>
          <p:cNvSpPr/>
          <p:nvPr/>
        </p:nvSpPr>
        <p:spPr>
          <a:xfrm>
            <a:off x="3698091" y="1759939"/>
            <a:ext cx="2538918" cy="95293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tx1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Add title</a:t>
            </a:r>
            <a:endParaRPr lang="ko-KR" altLang="en-US" sz="4000" dirty="0">
              <a:solidFill>
                <a:schemeClr val="tx1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7826BE1-0A3A-4678-80B4-9A115BBCDF9B}"/>
              </a:ext>
            </a:extLst>
          </p:cNvPr>
          <p:cNvSpPr/>
          <p:nvPr/>
        </p:nvSpPr>
        <p:spPr>
          <a:xfrm>
            <a:off x="7233771" y="1756758"/>
            <a:ext cx="2538918" cy="95293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tx1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Add title</a:t>
            </a:r>
            <a:endParaRPr lang="ko-KR" altLang="en-US" sz="4000" dirty="0">
              <a:solidFill>
                <a:schemeClr val="tx1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8C9CEE9-8C3B-4455-AF7D-D83595BB20B2}"/>
              </a:ext>
            </a:extLst>
          </p:cNvPr>
          <p:cNvSpPr/>
          <p:nvPr/>
        </p:nvSpPr>
        <p:spPr>
          <a:xfrm>
            <a:off x="1991901" y="2678223"/>
            <a:ext cx="2538918" cy="95293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tx1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Add title</a:t>
            </a:r>
            <a:endParaRPr lang="ko-KR" altLang="en-US" sz="4000" dirty="0">
              <a:solidFill>
                <a:schemeClr val="tx1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9C11D36-92ED-4C59-BC03-05458794EBF5}"/>
              </a:ext>
            </a:extLst>
          </p:cNvPr>
          <p:cNvSpPr/>
          <p:nvPr/>
        </p:nvSpPr>
        <p:spPr>
          <a:xfrm>
            <a:off x="5476091" y="2622780"/>
            <a:ext cx="2538918" cy="98432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tx1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Add title</a:t>
            </a:r>
            <a:endParaRPr lang="ko-KR" altLang="en-US" sz="4000" dirty="0">
              <a:solidFill>
                <a:schemeClr val="tx1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EEBE82A-9253-4619-891E-CFE3A5AC844D}"/>
              </a:ext>
            </a:extLst>
          </p:cNvPr>
          <p:cNvSpPr/>
          <p:nvPr/>
        </p:nvSpPr>
        <p:spPr>
          <a:xfrm>
            <a:off x="8991722" y="2622780"/>
            <a:ext cx="2538918" cy="98432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tx1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Add title</a:t>
            </a:r>
            <a:endParaRPr lang="ko-KR" altLang="en-US" sz="4000" dirty="0">
              <a:solidFill>
                <a:schemeClr val="tx1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pic>
        <p:nvPicPr>
          <p:cNvPr id="4" name="그래픽 3" descr="예술가 남성 윤곽선">
            <a:extLst>
              <a:ext uri="{FF2B5EF4-FFF2-40B4-BE49-F238E27FC236}">
                <a16:creationId xmlns:a16="http://schemas.microsoft.com/office/drawing/2014/main" id="{D5B86963-52ED-4667-AD3C-3545BCCA1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5572" y="2931391"/>
            <a:ext cx="1304944" cy="1304944"/>
          </a:xfrm>
          <a:prstGeom prst="rect">
            <a:avLst/>
          </a:prstGeom>
        </p:spPr>
      </p:pic>
      <p:pic>
        <p:nvPicPr>
          <p:cNvPr id="12" name="그래픽 11" descr="여성 우주 비행사 윤곽선">
            <a:extLst>
              <a:ext uri="{FF2B5EF4-FFF2-40B4-BE49-F238E27FC236}">
                <a16:creationId xmlns:a16="http://schemas.microsoft.com/office/drawing/2014/main" id="{612BC1E9-3E8A-4298-8DF5-E1437F465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8135" y="3836309"/>
            <a:ext cx="1304944" cy="1304944"/>
          </a:xfrm>
          <a:prstGeom prst="rect">
            <a:avLst/>
          </a:prstGeom>
        </p:spPr>
      </p:pic>
      <p:pic>
        <p:nvPicPr>
          <p:cNvPr id="14" name="그래픽 13" descr="여성 선장 윤곽선">
            <a:extLst>
              <a:ext uri="{FF2B5EF4-FFF2-40B4-BE49-F238E27FC236}">
                <a16:creationId xmlns:a16="http://schemas.microsoft.com/office/drawing/2014/main" id="{414BDEB3-4142-4738-8ED1-83357C780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83444" y="3869548"/>
            <a:ext cx="1304944" cy="1304944"/>
          </a:xfrm>
          <a:prstGeom prst="rect">
            <a:avLst/>
          </a:prstGeom>
        </p:spPr>
      </p:pic>
      <p:pic>
        <p:nvPicPr>
          <p:cNvPr id="16" name="그래픽 15" descr="남성 지휘자 윤곽선">
            <a:extLst>
              <a:ext uri="{FF2B5EF4-FFF2-40B4-BE49-F238E27FC236}">
                <a16:creationId xmlns:a16="http://schemas.microsoft.com/office/drawing/2014/main" id="{923806F6-1482-475A-81CF-C5762F0917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6790" y="2925256"/>
            <a:ext cx="1304944" cy="1304944"/>
          </a:xfrm>
          <a:prstGeom prst="rect">
            <a:avLst/>
          </a:prstGeom>
        </p:spPr>
      </p:pic>
      <p:pic>
        <p:nvPicPr>
          <p:cNvPr id="28" name="그래픽 27" descr="의사 여성 윤곽선">
            <a:extLst>
              <a:ext uri="{FF2B5EF4-FFF2-40B4-BE49-F238E27FC236}">
                <a16:creationId xmlns:a16="http://schemas.microsoft.com/office/drawing/2014/main" id="{3A5ED582-A794-4F08-93BD-B9A6D02ED7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46414" y="2925256"/>
            <a:ext cx="1304944" cy="1304944"/>
          </a:xfrm>
          <a:prstGeom prst="rect">
            <a:avLst/>
          </a:prstGeom>
        </p:spPr>
      </p:pic>
      <p:pic>
        <p:nvPicPr>
          <p:cNvPr id="30" name="그래픽 29" descr="농부 남성 윤곽선">
            <a:extLst>
              <a:ext uri="{FF2B5EF4-FFF2-40B4-BE49-F238E27FC236}">
                <a16:creationId xmlns:a16="http://schemas.microsoft.com/office/drawing/2014/main" id="{E156AC2D-57ED-49D2-9635-2ACCC1A093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12782" y="3842287"/>
            <a:ext cx="1304944" cy="130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2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CD9A159-E885-4B80-982F-249D3043E092}"/>
              </a:ext>
            </a:extLst>
          </p:cNvPr>
          <p:cNvSpPr/>
          <p:nvPr/>
        </p:nvSpPr>
        <p:spPr>
          <a:xfrm>
            <a:off x="2690794" y="1923618"/>
            <a:ext cx="6810409" cy="3048864"/>
          </a:xfrm>
          <a:prstGeom prst="rect">
            <a:avLst/>
          </a:prstGeom>
          <a:solidFill>
            <a:schemeClr val="bg1">
              <a:alpha val="58000"/>
            </a:schemeClr>
          </a:solidFill>
          <a:ln w="9525" cap="sq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4C4196E-D837-4EB9-9E78-89B7184F4EC0}"/>
              </a:ext>
            </a:extLst>
          </p:cNvPr>
          <p:cNvSpPr/>
          <p:nvPr/>
        </p:nvSpPr>
        <p:spPr>
          <a:xfrm>
            <a:off x="2690793" y="1923618"/>
            <a:ext cx="6810409" cy="304886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chemeClr val="tx1"/>
                </a:solidFill>
              </a:rPr>
              <a:t>Thank U</a:t>
            </a:r>
            <a:endParaRPr lang="ko-KR" alt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1F79D6A-BAAE-456B-A631-BB01A1BF6C81}"/>
              </a:ext>
            </a:extLst>
          </p:cNvPr>
          <p:cNvSpPr/>
          <p:nvPr/>
        </p:nvSpPr>
        <p:spPr>
          <a:xfrm>
            <a:off x="2690795" y="1923618"/>
            <a:ext cx="6810409" cy="304886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17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68</Words>
  <Application>Microsoft Office PowerPoint</Application>
  <PresentationFormat>와이드스크린</PresentationFormat>
  <Paragraphs>26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맑은 고딕</vt:lpstr>
      <vt:lpstr>Abadi</vt:lpstr>
      <vt:lpstr>Aldhabi</vt:lpstr>
      <vt:lpstr>Arial</vt:lpstr>
      <vt:lpstr>Bookman Old Style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Gwon HYEOKGYU</dc:creator>
  <cp:lastModifiedBy>Gwon HYEOKGYU</cp:lastModifiedBy>
  <cp:revision>21</cp:revision>
  <dcterms:created xsi:type="dcterms:W3CDTF">2021-04-26T13:50:14Z</dcterms:created>
  <dcterms:modified xsi:type="dcterms:W3CDTF">2021-04-27T00:17:35Z</dcterms:modified>
</cp:coreProperties>
</file>