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59" r:id="rId4"/>
    <p:sldId id="258" r:id="rId5"/>
    <p:sldId id="257" r:id="rId6"/>
    <p:sldId id="260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hyu" initials="d" lastIdx="1" clrIdx="0">
    <p:extLst>
      <p:ext uri="{19B8F6BF-5375-455C-9EA6-DF929625EA0E}">
        <p15:presenceInfo xmlns:p15="http://schemas.microsoft.com/office/powerpoint/2012/main" userId="dahy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137"/>
    <a:srgbClr val="39285C"/>
    <a:srgbClr val="3E3252"/>
    <a:srgbClr val="98948D"/>
    <a:srgbClr val="3C6557"/>
    <a:srgbClr val="52A5A9"/>
    <a:srgbClr val="3B384B"/>
    <a:srgbClr val="0A0A0B"/>
    <a:srgbClr val="2C2330"/>
    <a:srgbClr val="9D9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DFF933-1E4D-4B77-A81F-4952CCFE0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A629A43-A74D-4702-9F3C-FD9BA02AB4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288375F-CD48-4985-B76A-6173F9735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383B-8DD0-461C-A9CE-296FB9AB4DF4}" type="datetimeFigureOut">
              <a:rPr lang="ko-KR" altLang="en-US" smtClean="0"/>
              <a:t>2021-05-30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E5ECB2A-238A-465E-9DFF-4981BDBAF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69CD763-0AC0-4A1F-BC5F-4C70AF1A1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9888-3BAD-4A4A-984C-25E800EDD0A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01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D88601-D46C-48D4-ACE4-13383C768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B6186EF-543A-497B-A675-C3ED8722F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8C71AD1-C92E-4BBE-87BE-F258980C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383B-8DD0-461C-A9CE-296FB9AB4DF4}" type="datetimeFigureOut">
              <a:rPr lang="ko-KR" altLang="en-US" smtClean="0"/>
              <a:t>2021-05-30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4654FC-46CE-49E2-B39E-E6E2C5421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042FBDA-7712-42DA-9084-DE3382F7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9888-3BAD-4A4A-984C-25E800EDD0A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0637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F8E77F6-86D2-4582-870E-701CD04281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24FF41D-E72C-4E35-B568-FD07C88B8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B56E650-38C5-479B-A46D-7F6CF5E75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383B-8DD0-461C-A9CE-296FB9AB4DF4}" type="datetimeFigureOut">
              <a:rPr lang="ko-KR" altLang="en-US" smtClean="0"/>
              <a:t>2021-05-30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C8C2911-2CAE-4FAB-B70E-C2DED0BC5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7E6E57-CBE8-4519-A684-D6EBB69AC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9888-3BAD-4A4A-984C-25E800EDD0A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7854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C35A87-8F6D-44A0-9669-754F7A45E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F96AB25-7C83-49FE-90E4-86728B137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80AF8F-2460-4BA2-8E7E-9995A3FEE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383B-8DD0-461C-A9CE-296FB9AB4DF4}" type="datetimeFigureOut">
              <a:rPr lang="ko-KR" altLang="en-US" smtClean="0"/>
              <a:t>2021-05-30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AC68A59-0708-4DA1-B065-DD0E45FCA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14E0A4-35AA-419E-80FA-9A7211814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9888-3BAD-4A4A-984C-25E800EDD0A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8866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8D5332-FC4A-49D7-BDF2-2373CC36A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475A4AF-6C16-414B-82CA-472511F75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6F00855-1053-4157-8595-308998D28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383B-8DD0-461C-A9CE-296FB9AB4DF4}" type="datetimeFigureOut">
              <a:rPr lang="ko-KR" altLang="en-US" smtClean="0"/>
              <a:t>2021-05-30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C4744FE-5C95-483A-893A-04390CA50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B883E4A-5389-4692-B9CF-72E0AB3B2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9888-3BAD-4A4A-984C-25E800EDD0A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624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A5AB93-602E-4108-82C0-FDCD9D064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C36413A-DDCD-4483-B19A-A82E0D6FE5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633921E-0CF9-4661-BE4E-EF732A3A6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EBEF6EB-77F6-4857-9081-AEAC357A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383B-8DD0-461C-A9CE-296FB9AB4DF4}" type="datetimeFigureOut">
              <a:rPr lang="ko-KR" altLang="en-US" smtClean="0"/>
              <a:t>2021-05-30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A262F9E-F917-4AA9-8829-086FDCFB2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4CAB9B6-DBC0-4BB8-A54E-6607F7318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9888-3BAD-4A4A-984C-25E800EDD0A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841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21B542-7E75-4F79-A619-A3E150511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2BD2DAB-3738-4368-9C1A-1715A24A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17407A7-9FE9-4460-81E3-61DEAC440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8E0621C-CC38-4C2A-AA63-9D2F5F5F13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1929887-D913-406B-9BC8-212BF02CE4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4283C64-BD5F-4207-B501-D7849C9CE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383B-8DD0-461C-A9CE-296FB9AB4DF4}" type="datetimeFigureOut">
              <a:rPr lang="ko-KR" altLang="en-US" smtClean="0"/>
              <a:t>2021-05-30</a:t>
            </a:fld>
            <a:endParaRPr lang="ko-KR" alt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84D0A7A-FA9C-487E-B5DA-45D857363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E147DCB-69AA-427B-8109-B1283793F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9888-3BAD-4A4A-984C-25E800EDD0A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093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671FBA-406E-490D-BBA3-F068E0A4C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7AFB73B-AEC9-4F96-AD4C-B59F98BF7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383B-8DD0-461C-A9CE-296FB9AB4DF4}" type="datetimeFigureOut">
              <a:rPr lang="ko-KR" altLang="en-US" smtClean="0"/>
              <a:t>2021-05-30</a:t>
            </a:fld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5D96E78-9734-4D7D-A8C8-A2D80BCB8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3198B22-F18A-4E51-AACF-81EB7F854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9888-3BAD-4A4A-984C-25E800EDD0A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0879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99C77BF-E706-4874-ACEA-911AB5F0B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383B-8DD0-461C-A9CE-296FB9AB4DF4}" type="datetimeFigureOut">
              <a:rPr lang="ko-KR" altLang="en-US" smtClean="0"/>
              <a:t>2021-05-30</a:t>
            </a:fld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1A2EC30-E14F-40DB-9002-F22C0BFD8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629E045-C6B9-4EDA-BF71-3CB757D38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9888-3BAD-4A4A-984C-25E800EDD0A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120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BE9062-99C9-499A-9F36-6A10256ED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E8916B1-7123-45A6-BED2-57E27E081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A1C7424-5BA8-4FDE-8B55-7CF7D9BFE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DA84C3B-8C1F-498A-B6F4-5FEFFB611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383B-8DD0-461C-A9CE-296FB9AB4DF4}" type="datetimeFigureOut">
              <a:rPr lang="ko-KR" altLang="en-US" smtClean="0"/>
              <a:t>2021-05-30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196B13B-7A05-4221-931C-1059BE7AC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1B60DDA-85B2-4615-A77E-BAE80C1D5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9888-3BAD-4A4A-984C-25E800EDD0A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3370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26CCCE-6843-49E0-844F-688452C0F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CEB5ACB-5072-4DC5-A464-0580B590F8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ED2B7F3-1BA3-4B79-B610-430E3BDA7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A20589-209F-4C60-8C79-9D69B4AE5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383B-8DD0-461C-A9CE-296FB9AB4DF4}" type="datetimeFigureOut">
              <a:rPr lang="ko-KR" altLang="en-US" smtClean="0"/>
              <a:t>2021-05-30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4ECB8C4-E137-44DA-8F24-076390187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045A788-4ACA-4881-A099-C548F620D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9888-3BAD-4A4A-984C-25E800EDD0A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631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82B4121-30A1-4856-8324-6458924A7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21DA83B-6C84-4281-8050-D25D65056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6CD7AC8-B89C-4936-82D5-ADBC61CA50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8383B-8DD0-461C-A9CE-296FB9AB4DF4}" type="datetimeFigureOut">
              <a:rPr lang="ko-KR" altLang="en-US" smtClean="0"/>
              <a:t>2021-05-30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9649EC7-F1A2-4A9E-B0F8-FF1B40C0D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5079020-2EBF-473D-8C6C-D9A5587639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19888-3BAD-4A4A-984C-25E800EDD0A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339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그림 31" descr="텍스트, 하늘, 실외, 건물이(가) 표시된 사진&#10;&#10;자동 생성된 설명">
            <a:extLst>
              <a:ext uri="{FF2B5EF4-FFF2-40B4-BE49-F238E27FC236}">
                <a16:creationId xmlns:a16="http://schemas.microsoft.com/office/drawing/2014/main" id="{DBE1EE67-F8F3-475C-A0DC-0C93DC304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23"/>
            <a:ext cx="12192001" cy="6858000"/>
          </a:xfrm>
          <a:prstGeom prst="rect">
            <a:avLst/>
          </a:prstGeom>
        </p:spPr>
      </p:pic>
      <p:grpSp>
        <p:nvGrpSpPr>
          <p:cNvPr id="45" name="그룹 44">
            <a:extLst>
              <a:ext uri="{FF2B5EF4-FFF2-40B4-BE49-F238E27FC236}">
                <a16:creationId xmlns:a16="http://schemas.microsoft.com/office/drawing/2014/main" id="{E2A66970-18B6-4EBE-8758-184506270D0F}"/>
              </a:ext>
            </a:extLst>
          </p:cNvPr>
          <p:cNvGrpSpPr/>
          <p:nvPr/>
        </p:nvGrpSpPr>
        <p:grpSpPr>
          <a:xfrm>
            <a:off x="0" y="-9623"/>
            <a:ext cx="12192001" cy="6858000"/>
            <a:chOff x="25666" y="0"/>
            <a:chExt cx="12192001" cy="6858000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FD0BFDA0-EDDB-44F4-8BD1-9489A0A7CE3C}"/>
                </a:ext>
              </a:extLst>
            </p:cNvPr>
            <p:cNvSpPr/>
            <p:nvPr/>
          </p:nvSpPr>
          <p:spPr>
            <a:xfrm>
              <a:off x="25666" y="0"/>
              <a:ext cx="12192001" cy="6858000"/>
            </a:xfrm>
            <a:prstGeom prst="rect">
              <a:avLst/>
            </a:prstGeom>
            <a:solidFill>
              <a:schemeClr val="tx1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71FA697-3BDE-42CB-9AFA-A2492A4808F4}"/>
                </a:ext>
              </a:extLst>
            </p:cNvPr>
            <p:cNvSpPr txBox="1"/>
            <p:nvPr/>
          </p:nvSpPr>
          <p:spPr>
            <a:xfrm>
              <a:off x="3740418" y="1898940"/>
              <a:ext cx="50287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bg1"/>
                  </a:solidFill>
                  <a:latin typeface="Britannic Bold" panose="020B0903060703020204" pitchFamily="34" charset="0"/>
                  <a:ea typeface="Microsoft GothicNeo" panose="020B0500000101010101" pitchFamily="50" charset="-127"/>
                  <a:cs typeface="Microsoft GothicNeo" panose="020B0500000101010101" pitchFamily="50" charset="-127"/>
                </a:rPr>
                <a:t>SOONGSIL</a:t>
              </a:r>
              <a:endParaRPr lang="ko-KR" altLang="en-US" sz="6000" b="1" dirty="0">
                <a:solidFill>
                  <a:schemeClr val="bg1"/>
                </a:solidFill>
                <a:latin typeface="Britannic Bold" panose="020B0903060703020204" pitchFamily="34" charset="0"/>
                <a:ea typeface="Microsoft GothicNeo" panose="020B0500000101010101" pitchFamily="50" charset="-127"/>
                <a:cs typeface="Microsoft GothicNeo" panose="020B0500000101010101" pitchFamily="50" charset="-127"/>
              </a:endParaRPr>
            </a:p>
          </p:txBody>
        </p:sp>
        <p:cxnSp>
          <p:nvCxnSpPr>
            <p:cNvPr id="38" name="직선 연결선 37">
              <a:extLst>
                <a:ext uri="{FF2B5EF4-FFF2-40B4-BE49-F238E27FC236}">
                  <a16:creationId xmlns:a16="http://schemas.microsoft.com/office/drawing/2014/main" id="{3F22F61D-F603-4934-8B1F-85E667EA90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95589" y="1713316"/>
              <a:ext cx="6118456" cy="9627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id="{FFC37D7E-361C-4816-A794-3F515D68DF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95589" y="3811448"/>
              <a:ext cx="6089582" cy="11550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>
              <a:extLst>
                <a:ext uri="{FF2B5EF4-FFF2-40B4-BE49-F238E27FC236}">
                  <a16:creationId xmlns:a16="http://schemas.microsoft.com/office/drawing/2014/main" id="{7358F539-AD28-469A-9388-30EFA36437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95589" y="1713316"/>
              <a:ext cx="0" cy="2213636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>
              <a:extLst>
                <a:ext uri="{FF2B5EF4-FFF2-40B4-BE49-F238E27FC236}">
                  <a16:creationId xmlns:a16="http://schemas.microsoft.com/office/drawing/2014/main" id="{8808DED7-8003-4D56-8EF8-9C46D0B199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85171" y="1684706"/>
              <a:ext cx="0" cy="212674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586D15C-44FF-4DD0-909C-DE37FC623271}"/>
              </a:ext>
            </a:extLst>
          </p:cNvPr>
          <p:cNvSpPr txBox="1"/>
          <p:nvPr/>
        </p:nvSpPr>
        <p:spPr>
          <a:xfrm>
            <a:off x="5880435" y="3924035"/>
            <a:ext cx="5028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20112345 </a:t>
            </a:r>
            <a:r>
              <a:rPr lang="ko-KR" altLang="en-US" sz="2000" b="1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홍길동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061675-B2BE-4AFF-9AB8-470361C828E2}"/>
              </a:ext>
            </a:extLst>
          </p:cNvPr>
          <p:cNvSpPr txBox="1"/>
          <p:nvPr/>
        </p:nvSpPr>
        <p:spPr>
          <a:xfrm>
            <a:off x="3700315" y="2606093"/>
            <a:ext cx="50287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latin typeface="Britannic Bold" panose="020B0903060703020204" pitchFamily="34" charset="0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UNIVERSITY</a:t>
            </a:r>
            <a:endParaRPr lang="ko-KR" altLang="en-US" sz="6000" b="1" dirty="0">
              <a:solidFill>
                <a:schemeClr val="bg1"/>
              </a:solidFill>
              <a:latin typeface="Britannic Bold" panose="020B0903060703020204" pitchFamily="34" charset="0"/>
              <a:ea typeface="Microsoft GothicNeo" panose="020B0500000101010101" pitchFamily="50" charset="-127"/>
              <a:cs typeface="Microsoft GothicNeo" panose="020B05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621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12F0CB01-81BE-4377-9621-A341C1C181CE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2">
              <a:lumMod val="9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7" name="그림 6" descr="실외이(가) 표시된 사진&#10;&#10;자동 생성된 설명">
            <a:extLst>
              <a:ext uri="{FF2B5EF4-FFF2-40B4-BE49-F238E27FC236}">
                <a16:creationId xmlns:a16="http://schemas.microsoft.com/office/drawing/2014/main" id="{5AFDB816-EAE1-4837-A8BF-F09E17615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5" t="33110" r="31932" b="51378"/>
          <a:stretch>
            <a:fillRect/>
          </a:stretch>
        </p:blipFill>
        <p:spPr>
          <a:xfrm>
            <a:off x="520032" y="2406257"/>
            <a:ext cx="3504931" cy="917476"/>
          </a:xfrm>
          <a:custGeom>
            <a:avLst/>
            <a:gdLst/>
            <a:ahLst/>
            <a:cxnLst/>
            <a:rect l="l" t="t" r="r" b="b"/>
            <a:pathLst>
              <a:path w="4063989" h="1063819">
                <a:moveTo>
                  <a:pt x="1574239" y="155837"/>
                </a:moveTo>
                <a:lnTo>
                  <a:pt x="1574239" y="909405"/>
                </a:lnTo>
                <a:lnTo>
                  <a:pt x="1730076" y="909405"/>
                </a:lnTo>
                <a:cubicBezTo>
                  <a:pt x="1773721" y="909405"/>
                  <a:pt x="1813687" y="900866"/>
                  <a:pt x="1849978" y="883788"/>
                </a:cubicBezTo>
                <a:cubicBezTo>
                  <a:pt x="1886269" y="866710"/>
                  <a:pt x="1917341" y="841686"/>
                  <a:pt x="1943195" y="808716"/>
                </a:cubicBezTo>
                <a:cubicBezTo>
                  <a:pt x="1969050" y="775746"/>
                  <a:pt x="1989093" y="735304"/>
                  <a:pt x="2003324" y="687391"/>
                </a:cubicBezTo>
                <a:cubicBezTo>
                  <a:pt x="2017556" y="639477"/>
                  <a:pt x="2024672" y="584686"/>
                  <a:pt x="2024672" y="523015"/>
                </a:cubicBezTo>
                <a:lnTo>
                  <a:pt x="2024672" y="497398"/>
                </a:lnTo>
                <a:cubicBezTo>
                  <a:pt x="2024672" y="435253"/>
                  <a:pt x="2017082" y="382477"/>
                  <a:pt x="2001901" y="339070"/>
                </a:cubicBezTo>
                <a:cubicBezTo>
                  <a:pt x="1986721" y="295664"/>
                  <a:pt x="1965492" y="260440"/>
                  <a:pt x="1938214" y="233400"/>
                </a:cubicBezTo>
                <a:cubicBezTo>
                  <a:pt x="1910937" y="206360"/>
                  <a:pt x="1878441" y="186672"/>
                  <a:pt x="1840728" y="174338"/>
                </a:cubicBezTo>
                <a:cubicBezTo>
                  <a:pt x="1803013" y="162004"/>
                  <a:pt x="1761860" y="155837"/>
                  <a:pt x="1717267" y="155837"/>
                </a:cubicBezTo>
                <a:close/>
                <a:moveTo>
                  <a:pt x="3136795" y="0"/>
                </a:moveTo>
                <a:lnTo>
                  <a:pt x="3358809" y="0"/>
                </a:lnTo>
                <a:lnTo>
                  <a:pt x="3584381" y="361485"/>
                </a:lnTo>
                <a:lnTo>
                  <a:pt x="3807819" y="0"/>
                </a:lnTo>
                <a:lnTo>
                  <a:pt x="4031968" y="0"/>
                </a:lnTo>
                <a:lnTo>
                  <a:pt x="3693965" y="511630"/>
                </a:lnTo>
                <a:lnTo>
                  <a:pt x="4063989" y="1063819"/>
                </a:lnTo>
                <a:lnTo>
                  <a:pt x="3844110" y="1063819"/>
                </a:lnTo>
                <a:lnTo>
                  <a:pt x="3581535" y="656081"/>
                </a:lnTo>
                <a:lnTo>
                  <a:pt x="3322518" y="1063819"/>
                </a:lnTo>
                <a:lnTo>
                  <a:pt x="3103350" y="1063819"/>
                </a:lnTo>
                <a:lnTo>
                  <a:pt x="3471951" y="507360"/>
                </a:lnTo>
                <a:close/>
                <a:moveTo>
                  <a:pt x="2362200" y="0"/>
                </a:moveTo>
                <a:lnTo>
                  <a:pt x="3006184" y="0"/>
                </a:lnTo>
                <a:lnTo>
                  <a:pt x="3006184" y="165088"/>
                </a:lnTo>
                <a:lnTo>
                  <a:pt x="2544366" y="165088"/>
                </a:lnTo>
                <a:lnTo>
                  <a:pt x="2544366" y="426951"/>
                </a:lnTo>
                <a:lnTo>
                  <a:pt x="2957085" y="426951"/>
                </a:lnTo>
                <a:lnTo>
                  <a:pt x="2957085" y="585634"/>
                </a:lnTo>
                <a:lnTo>
                  <a:pt x="2544366" y="585634"/>
                </a:lnTo>
                <a:lnTo>
                  <a:pt x="2544366" y="900866"/>
                </a:lnTo>
                <a:lnTo>
                  <a:pt x="3015435" y="900866"/>
                </a:lnTo>
                <a:lnTo>
                  <a:pt x="3015435" y="1063819"/>
                </a:lnTo>
                <a:lnTo>
                  <a:pt x="2362200" y="1063819"/>
                </a:lnTo>
                <a:close/>
                <a:moveTo>
                  <a:pt x="1390651" y="0"/>
                </a:moveTo>
                <a:lnTo>
                  <a:pt x="1727230" y="0"/>
                </a:lnTo>
                <a:cubicBezTo>
                  <a:pt x="1802658" y="0"/>
                  <a:pt x="1870139" y="9488"/>
                  <a:pt x="1929675" y="28463"/>
                </a:cubicBezTo>
                <a:cubicBezTo>
                  <a:pt x="1989211" y="47439"/>
                  <a:pt x="2039615" y="77088"/>
                  <a:pt x="2080887" y="117411"/>
                </a:cubicBezTo>
                <a:cubicBezTo>
                  <a:pt x="2122159" y="157735"/>
                  <a:pt x="2153706" y="209325"/>
                  <a:pt x="2175528" y="272181"/>
                </a:cubicBezTo>
                <a:cubicBezTo>
                  <a:pt x="2197350" y="335038"/>
                  <a:pt x="2208261" y="410110"/>
                  <a:pt x="2208261" y="497398"/>
                </a:cubicBezTo>
                <a:lnTo>
                  <a:pt x="2208261" y="524438"/>
                </a:lnTo>
                <a:cubicBezTo>
                  <a:pt x="2208261" y="607456"/>
                  <a:pt x="2197350" y="682291"/>
                  <a:pt x="2175528" y="748943"/>
                </a:cubicBezTo>
                <a:cubicBezTo>
                  <a:pt x="2153706" y="815595"/>
                  <a:pt x="2122159" y="872166"/>
                  <a:pt x="2080887" y="918656"/>
                </a:cubicBezTo>
                <a:cubicBezTo>
                  <a:pt x="2039615" y="965146"/>
                  <a:pt x="1989093" y="1000962"/>
                  <a:pt x="1929320" y="1026105"/>
                </a:cubicBezTo>
                <a:cubicBezTo>
                  <a:pt x="1869546" y="1051248"/>
                  <a:pt x="1801709" y="1063819"/>
                  <a:pt x="1725806" y="1063819"/>
                </a:cubicBezTo>
                <a:lnTo>
                  <a:pt x="1390651" y="1063819"/>
                </a:lnTo>
                <a:close/>
                <a:moveTo>
                  <a:pt x="381000" y="0"/>
                </a:moveTo>
                <a:lnTo>
                  <a:pt x="604439" y="0"/>
                </a:lnTo>
                <a:lnTo>
                  <a:pt x="1010753" y="766377"/>
                </a:lnTo>
                <a:lnTo>
                  <a:pt x="1010753" y="0"/>
                </a:lnTo>
                <a:lnTo>
                  <a:pt x="1191496" y="0"/>
                </a:lnTo>
                <a:lnTo>
                  <a:pt x="1191496" y="1063819"/>
                </a:lnTo>
                <a:lnTo>
                  <a:pt x="977308" y="1063819"/>
                </a:lnTo>
                <a:lnTo>
                  <a:pt x="560320" y="279653"/>
                </a:lnTo>
                <a:lnTo>
                  <a:pt x="560320" y="1063819"/>
                </a:lnTo>
                <a:lnTo>
                  <a:pt x="381000" y="1063819"/>
                </a:lnTo>
                <a:close/>
                <a:moveTo>
                  <a:pt x="0" y="0"/>
                </a:moveTo>
                <a:lnTo>
                  <a:pt x="186435" y="0"/>
                </a:lnTo>
                <a:lnTo>
                  <a:pt x="186435" y="1063819"/>
                </a:lnTo>
                <a:lnTo>
                  <a:pt x="0" y="1063819"/>
                </a:lnTo>
                <a:close/>
              </a:path>
            </a:pathLst>
          </a:cu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872AEF44-BDE0-4C3D-B491-A1B02D0FE17F}"/>
              </a:ext>
            </a:extLst>
          </p:cNvPr>
          <p:cNvGrpSpPr/>
          <p:nvPr/>
        </p:nvGrpSpPr>
        <p:grpSpPr>
          <a:xfrm>
            <a:off x="414821" y="3625126"/>
            <a:ext cx="3715352" cy="2931477"/>
            <a:chOff x="920281" y="1881865"/>
            <a:chExt cx="3715352" cy="293147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D9E37B4-4BAD-457B-83A1-FB5A86CC671A}"/>
                </a:ext>
              </a:extLst>
            </p:cNvPr>
            <p:cNvSpPr txBox="1"/>
            <p:nvPr/>
          </p:nvSpPr>
          <p:spPr>
            <a:xfrm>
              <a:off x="947553" y="1881865"/>
              <a:ext cx="3688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dirty="0">
                  <a:solidFill>
                    <a:schemeClr val="accent1">
                      <a:lumMod val="50000"/>
                    </a:schemeClr>
                  </a:solidFill>
                  <a:latin typeface="Microsoft GothicNeo" panose="020B0500000101010101" pitchFamily="50" charset="-127"/>
                  <a:ea typeface="Microsoft GothicNeo" panose="020B0500000101010101" pitchFamily="50" charset="-127"/>
                  <a:cs typeface="Microsoft GothicNeo" panose="020B0500000101010101" pitchFamily="50" charset="-127"/>
                </a:rPr>
                <a:t>리서치</a:t>
              </a:r>
              <a:endParaRPr lang="en-US" altLang="ko-KR" sz="3200" b="1" dirty="0">
                <a:solidFill>
                  <a:schemeClr val="accent1">
                    <a:lumMod val="50000"/>
                  </a:schemeClr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82064B3-F317-4A0E-9758-A963E931BFD8}"/>
                </a:ext>
              </a:extLst>
            </p:cNvPr>
            <p:cNvSpPr txBox="1"/>
            <p:nvPr/>
          </p:nvSpPr>
          <p:spPr>
            <a:xfrm>
              <a:off x="920281" y="3476582"/>
              <a:ext cx="3688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dirty="0">
                  <a:solidFill>
                    <a:schemeClr val="accent1">
                      <a:lumMod val="50000"/>
                    </a:schemeClr>
                  </a:solidFill>
                  <a:latin typeface="Microsoft GothicNeo" panose="020B0500000101010101" pitchFamily="50" charset="-127"/>
                  <a:ea typeface="Microsoft GothicNeo" panose="020B0500000101010101" pitchFamily="50" charset="-127"/>
                  <a:cs typeface="Microsoft GothicNeo" panose="020B0500000101010101" pitchFamily="50" charset="-127"/>
                </a:rPr>
                <a:t>목표사항</a:t>
              </a:r>
              <a:endParaRPr lang="en-US" altLang="ko-KR" sz="3200" b="1" dirty="0">
                <a:solidFill>
                  <a:schemeClr val="accent1">
                    <a:lumMod val="50000"/>
                  </a:schemeClr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5D5C2A3-E057-4173-8E94-D96590D5040F}"/>
                </a:ext>
              </a:extLst>
            </p:cNvPr>
            <p:cNvSpPr txBox="1"/>
            <p:nvPr/>
          </p:nvSpPr>
          <p:spPr>
            <a:xfrm>
              <a:off x="947553" y="2633850"/>
              <a:ext cx="3688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dirty="0">
                  <a:solidFill>
                    <a:schemeClr val="accent1">
                      <a:lumMod val="50000"/>
                    </a:schemeClr>
                  </a:solidFill>
                  <a:latin typeface="Microsoft GothicNeo" panose="020B0500000101010101" pitchFamily="50" charset="-127"/>
                  <a:ea typeface="Microsoft GothicNeo" panose="020B0500000101010101" pitchFamily="50" charset="-127"/>
                  <a:cs typeface="Microsoft GothicNeo" panose="020B0500000101010101" pitchFamily="50" charset="-127"/>
                </a:rPr>
                <a:t>선정이유</a:t>
              </a:r>
              <a:endParaRPr lang="en-US" altLang="ko-KR" sz="3200" b="1" dirty="0">
                <a:solidFill>
                  <a:schemeClr val="accent1">
                    <a:lumMod val="50000"/>
                  </a:schemeClr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84C1E86-47AA-4DAD-9088-B9EA0E5EB14C}"/>
                </a:ext>
              </a:extLst>
            </p:cNvPr>
            <p:cNvSpPr txBox="1"/>
            <p:nvPr/>
          </p:nvSpPr>
          <p:spPr>
            <a:xfrm>
              <a:off x="947553" y="4228567"/>
              <a:ext cx="3688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dirty="0">
                  <a:solidFill>
                    <a:schemeClr val="accent1">
                      <a:lumMod val="50000"/>
                    </a:schemeClr>
                  </a:solidFill>
                  <a:latin typeface="Microsoft GothicNeo" panose="020B0500000101010101" pitchFamily="50" charset="-127"/>
                  <a:ea typeface="Microsoft GothicNeo" panose="020B0500000101010101" pitchFamily="50" charset="-127"/>
                  <a:cs typeface="Microsoft GothicNeo" panose="020B0500000101010101" pitchFamily="50" charset="-127"/>
                </a:rPr>
                <a:t>최종보고</a:t>
              </a:r>
              <a:endParaRPr lang="en-US" altLang="ko-KR" sz="3200" b="1" dirty="0">
                <a:solidFill>
                  <a:schemeClr val="accent1">
                    <a:lumMod val="50000"/>
                  </a:schemeClr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endParaRPr>
            </a:p>
          </p:txBody>
        </p:sp>
      </p:grpSp>
      <p:pic>
        <p:nvPicPr>
          <p:cNvPr id="15" name="그림 14" descr="실외이(가) 표시된 사진&#10;&#10;자동 생성된 설명">
            <a:extLst>
              <a:ext uri="{FF2B5EF4-FFF2-40B4-BE49-F238E27FC236}">
                <a16:creationId xmlns:a16="http://schemas.microsoft.com/office/drawing/2014/main" id="{392F7D35-95C5-49E9-82BC-DE61C2EB4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866" y="0"/>
            <a:ext cx="7340067" cy="6776185"/>
          </a:xfrm>
          <a:prstGeom prst="rect">
            <a:avLst/>
          </a:prstGeom>
          <a:effectLst>
            <a:reflection endPos="200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561198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A9FD57A-1CB3-4276-B17F-B17891D10AF3}"/>
              </a:ext>
            </a:extLst>
          </p:cNvPr>
          <p:cNvSpPr txBox="1"/>
          <p:nvPr/>
        </p:nvSpPr>
        <p:spPr>
          <a:xfrm>
            <a:off x="349718" y="3850106"/>
            <a:ext cx="57462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Soongsil </a:t>
            </a:r>
            <a:endParaRPr lang="ko-KR" altLang="en-US" sz="8000" b="1" dirty="0">
              <a:solidFill>
                <a:schemeClr val="bg1"/>
              </a:solidFill>
              <a:latin typeface="Segoe UI Black" panose="020B0A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CF4025-57F3-423F-AE6A-DC4EF2BDD84A}"/>
              </a:ext>
            </a:extLst>
          </p:cNvPr>
          <p:cNvSpPr txBox="1"/>
          <p:nvPr/>
        </p:nvSpPr>
        <p:spPr>
          <a:xfrm>
            <a:off x="3881120" y="2158656"/>
            <a:ext cx="36880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solidFill>
                  <a:schemeClr val="bg1"/>
                </a:solidFill>
                <a:latin typeface="Gill Sans Nova Cond Ultra Bold" panose="020B0604020202020204" pitchFamily="34" charset="0"/>
              </a:rPr>
              <a:t>내용</a:t>
            </a:r>
          </a:p>
        </p:txBody>
      </p:sp>
      <p:pic>
        <p:nvPicPr>
          <p:cNvPr id="5" name="그림 4" descr="나무, 실외, 식물이(가) 표시된 사진&#10;&#10;자동 생성된 설명">
            <a:extLst>
              <a:ext uri="{FF2B5EF4-FFF2-40B4-BE49-F238E27FC236}">
                <a16:creationId xmlns:a16="http://schemas.microsoft.com/office/drawing/2014/main" id="{56EA0886-5E25-4098-B138-FFC3573BB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1A842437-BE02-49E8-B446-16C9C335C2C4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B43ACB-A846-4CA6-A936-734BDEEE5B24}"/>
              </a:ext>
            </a:extLst>
          </p:cNvPr>
          <p:cNvSpPr txBox="1"/>
          <p:nvPr/>
        </p:nvSpPr>
        <p:spPr>
          <a:xfrm>
            <a:off x="163227" y="2056580"/>
            <a:ext cx="3688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숭실은</a:t>
            </a:r>
            <a:r>
              <a:rPr lang="en-US" altLang="ko-KR" sz="5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,</a:t>
            </a:r>
            <a:endParaRPr lang="ko-KR" altLang="en-US" sz="5400" b="1" dirty="0">
              <a:solidFill>
                <a:schemeClr val="accent5">
                  <a:lumMod val="40000"/>
                  <a:lumOff val="60000"/>
                </a:schemeClr>
              </a:solidFill>
              <a:latin typeface="Microsoft GothicNeo" panose="020B0500000101010101" pitchFamily="50" charset="-127"/>
              <a:ea typeface="Microsoft GothicNeo" panose="020B0500000101010101" pitchFamily="50" charset="-127"/>
              <a:cs typeface="Microsoft GothicNeo" panose="020B0500000101010101" pitchFamily="50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6AA9D504-97AB-47A8-9DD6-E20B6C6C3745}"/>
              </a:ext>
            </a:extLst>
          </p:cNvPr>
          <p:cNvGrpSpPr/>
          <p:nvPr/>
        </p:nvGrpSpPr>
        <p:grpSpPr>
          <a:xfrm>
            <a:off x="4617719" y="2056639"/>
            <a:ext cx="4304900" cy="1077218"/>
            <a:chOff x="4944977" y="1787133"/>
            <a:chExt cx="4304900" cy="1077218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6F35430C-649F-4A92-8DD1-4937FDDDA294}"/>
                </a:ext>
              </a:extLst>
            </p:cNvPr>
            <p:cNvSpPr/>
            <p:nvPr/>
          </p:nvSpPr>
          <p:spPr>
            <a:xfrm>
              <a:off x="6246259" y="2299572"/>
              <a:ext cx="2037349" cy="53140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747A37-ED7D-4ECB-AD5F-A248A19F8DCB}"/>
                </a:ext>
              </a:extLst>
            </p:cNvPr>
            <p:cNvSpPr txBox="1"/>
            <p:nvPr/>
          </p:nvSpPr>
          <p:spPr>
            <a:xfrm>
              <a:off x="4944977" y="1787133"/>
              <a:ext cx="43049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dirty="0">
                  <a:solidFill>
                    <a:schemeClr val="bg1"/>
                  </a:solidFill>
                  <a:latin typeface="Microsoft GothicNeo" panose="020B0500000101010101" pitchFamily="50" charset="-127"/>
                  <a:ea typeface="Microsoft GothicNeo" panose="020B0500000101010101" pitchFamily="50" charset="-127"/>
                  <a:cs typeface="Microsoft GothicNeo" panose="020B0500000101010101" pitchFamily="50" charset="-127"/>
                </a:rPr>
                <a:t>통일 한국의 시대정신을 이끄는 기독교 대학이다</a:t>
              </a:r>
              <a:r>
                <a:rPr lang="en-US" altLang="ko-KR" sz="3200" b="1" dirty="0">
                  <a:solidFill>
                    <a:schemeClr val="bg1"/>
                  </a:solidFill>
                  <a:latin typeface="Microsoft GothicNeo" panose="020B0500000101010101" pitchFamily="50" charset="-127"/>
                  <a:ea typeface="Microsoft GothicNeo" panose="020B0500000101010101" pitchFamily="50" charset="-127"/>
                  <a:cs typeface="Microsoft GothicNeo" panose="020B0500000101010101" pitchFamily="50" charset="-127"/>
                </a:rPr>
                <a:t>.</a:t>
              </a:r>
              <a:endParaRPr lang="ko-KR" altLang="en-US" sz="3200" b="1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endParaRPr>
            </a:p>
          </p:txBody>
        </p: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C0F7DF32-3019-4FE2-B886-62B2CB236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646" y="6054290"/>
            <a:ext cx="1425246" cy="803710"/>
          </a:xfrm>
          <a:prstGeom prst="rect">
            <a:avLst/>
          </a:prstGeom>
        </p:spPr>
      </p:pic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B61BFD54-B82A-46C5-8C3E-807BB7E251D9}"/>
              </a:ext>
            </a:extLst>
          </p:cNvPr>
          <p:cNvCxnSpPr>
            <a:cxnSpLocks/>
            <a:endCxn id="9" idx="3"/>
          </p:cNvCxnSpPr>
          <p:nvPr/>
        </p:nvCxnSpPr>
        <p:spPr>
          <a:xfrm flipV="1">
            <a:off x="4663133" y="3429000"/>
            <a:ext cx="7528868" cy="8190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55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A9FD57A-1CB3-4276-B17F-B17891D10AF3}"/>
              </a:ext>
            </a:extLst>
          </p:cNvPr>
          <p:cNvSpPr txBox="1"/>
          <p:nvPr/>
        </p:nvSpPr>
        <p:spPr>
          <a:xfrm>
            <a:off x="349718" y="3850106"/>
            <a:ext cx="57462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Soongsil </a:t>
            </a:r>
            <a:endParaRPr lang="ko-KR" altLang="en-US" sz="8000" b="1" dirty="0">
              <a:solidFill>
                <a:schemeClr val="bg1"/>
              </a:solidFill>
              <a:latin typeface="Segoe UI Black" panose="020B0A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CF4025-57F3-423F-AE6A-DC4EF2BDD84A}"/>
              </a:ext>
            </a:extLst>
          </p:cNvPr>
          <p:cNvSpPr txBox="1"/>
          <p:nvPr/>
        </p:nvSpPr>
        <p:spPr>
          <a:xfrm>
            <a:off x="3881120" y="2158656"/>
            <a:ext cx="36880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solidFill>
                  <a:schemeClr val="bg1"/>
                </a:solidFill>
                <a:latin typeface="Gill Sans Nova Cond Ultra Bold" panose="020B0604020202020204" pitchFamily="34" charset="0"/>
              </a:rPr>
              <a:t>간지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953EC1D-9213-4ABF-82D5-F989AB416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7E4087C0-BCAF-467E-8A2E-01692C65DFAB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chemeClr val="tx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8C14D12-9CB3-4349-BF6E-3EF102B8E35D}"/>
              </a:ext>
            </a:extLst>
          </p:cNvPr>
          <p:cNvSpPr/>
          <p:nvPr/>
        </p:nvSpPr>
        <p:spPr>
          <a:xfrm>
            <a:off x="937" y="2267278"/>
            <a:ext cx="12192000" cy="4021855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2060"/>
              </a:solidFill>
              <a:latin typeface="Microsoft GothicNeo" panose="020B0500000101010101" pitchFamily="50" charset="-127"/>
              <a:ea typeface="Microsoft GothicNeo" panose="020B0500000101010101" pitchFamily="50" charset="-127"/>
              <a:cs typeface="Microsoft GothicNeo" panose="020B05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8DE8F-4BC9-429F-AEC7-25FB4B02D5FC}"/>
              </a:ext>
            </a:extLst>
          </p:cNvPr>
          <p:cNvSpPr txBox="1"/>
          <p:nvPr/>
        </p:nvSpPr>
        <p:spPr>
          <a:xfrm>
            <a:off x="4251958" y="524890"/>
            <a:ext cx="3688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anose="020B0706030402020204" pitchFamily="34" charset="0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HISTORY</a:t>
            </a:r>
            <a:endParaRPr lang="ko-KR" altLang="en-US" sz="5400" b="1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anose="020B0706030402020204" pitchFamily="34" charset="0"/>
              <a:ea typeface="Microsoft GothicNeo" panose="020B0500000101010101" pitchFamily="50" charset="-127"/>
              <a:cs typeface="Microsoft GothicNeo" panose="020B0500000101010101" pitchFamily="50" charset="-127"/>
            </a:endParaRP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66E4B1DE-93DD-4649-BC32-E819CDA837E6}"/>
              </a:ext>
            </a:extLst>
          </p:cNvPr>
          <p:cNvCxnSpPr>
            <a:cxnSpLocks/>
          </p:cNvCxnSpPr>
          <p:nvPr/>
        </p:nvCxnSpPr>
        <p:spPr>
          <a:xfrm>
            <a:off x="2014886" y="1669074"/>
            <a:ext cx="8162223" cy="3076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순서도: 연결자 15">
            <a:extLst>
              <a:ext uri="{FF2B5EF4-FFF2-40B4-BE49-F238E27FC236}">
                <a16:creationId xmlns:a16="http://schemas.microsoft.com/office/drawing/2014/main" id="{7F1B5571-2BC9-44C4-85BD-95C427EE34BE}"/>
              </a:ext>
            </a:extLst>
          </p:cNvPr>
          <p:cNvSpPr/>
          <p:nvPr/>
        </p:nvSpPr>
        <p:spPr>
          <a:xfrm>
            <a:off x="1904193" y="1514029"/>
            <a:ext cx="251865" cy="272336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순서도: 연결자 17">
            <a:extLst>
              <a:ext uri="{FF2B5EF4-FFF2-40B4-BE49-F238E27FC236}">
                <a16:creationId xmlns:a16="http://schemas.microsoft.com/office/drawing/2014/main" id="{A7F64D7E-C0D1-4116-AB29-CEDAED096F7D}"/>
              </a:ext>
            </a:extLst>
          </p:cNvPr>
          <p:cNvSpPr/>
          <p:nvPr/>
        </p:nvSpPr>
        <p:spPr>
          <a:xfrm>
            <a:off x="5970064" y="1532906"/>
            <a:ext cx="251865" cy="272336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순서도: 연결자 18">
            <a:extLst>
              <a:ext uri="{FF2B5EF4-FFF2-40B4-BE49-F238E27FC236}">
                <a16:creationId xmlns:a16="http://schemas.microsoft.com/office/drawing/2014/main" id="{35DCFC89-85E4-4F37-8BCC-653BBB2D6348}"/>
              </a:ext>
            </a:extLst>
          </p:cNvPr>
          <p:cNvSpPr/>
          <p:nvPr/>
        </p:nvSpPr>
        <p:spPr>
          <a:xfrm>
            <a:off x="10051177" y="1563667"/>
            <a:ext cx="251865" cy="272336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0A0B4B-F76E-4F45-9005-1096FB13DD1A}"/>
              </a:ext>
            </a:extLst>
          </p:cNvPr>
          <p:cNvSpPr txBox="1"/>
          <p:nvPr/>
        </p:nvSpPr>
        <p:spPr>
          <a:xfrm>
            <a:off x="1667973" y="1805847"/>
            <a:ext cx="782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시작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378E3A-5D24-445B-9CEA-B1BD4203534F}"/>
              </a:ext>
            </a:extLst>
          </p:cNvPr>
          <p:cNvSpPr txBox="1"/>
          <p:nvPr/>
        </p:nvSpPr>
        <p:spPr>
          <a:xfrm>
            <a:off x="5782910" y="1801835"/>
            <a:ext cx="782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중간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BC2CEE-850D-4667-B780-AEDB56EBAAC3}"/>
              </a:ext>
            </a:extLst>
          </p:cNvPr>
          <p:cNvSpPr txBox="1"/>
          <p:nvPr/>
        </p:nvSpPr>
        <p:spPr>
          <a:xfrm>
            <a:off x="9988087" y="1833054"/>
            <a:ext cx="782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끝</a:t>
            </a: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19BCE3D2-7F7F-434D-988F-C7512785F4E9}"/>
              </a:ext>
            </a:extLst>
          </p:cNvPr>
          <p:cNvSpPr/>
          <p:nvPr/>
        </p:nvSpPr>
        <p:spPr>
          <a:xfrm>
            <a:off x="1369993" y="2450857"/>
            <a:ext cx="1289785" cy="2955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accent3">
                    <a:lumMod val="75000"/>
                  </a:schemeClr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세부 내용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3DF6E218-47DC-460F-A322-08997066537C}"/>
              </a:ext>
            </a:extLst>
          </p:cNvPr>
          <p:cNvSpPr/>
          <p:nvPr/>
        </p:nvSpPr>
        <p:spPr>
          <a:xfrm>
            <a:off x="5451103" y="2450857"/>
            <a:ext cx="1289785" cy="2955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accent3">
                    <a:lumMod val="75000"/>
                  </a:schemeClr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세부 내용</a:t>
            </a: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36D4B090-4BC0-4E5D-8C9D-2A89954E39E8}"/>
              </a:ext>
            </a:extLst>
          </p:cNvPr>
          <p:cNvSpPr/>
          <p:nvPr/>
        </p:nvSpPr>
        <p:spPr>
          <a:xfrm>
            <a:off x="9532216" y="2450857"/>
            <a:ext cx="1289785" cy="2955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accent3">
                    <a:lumMod val="75000"/>
                  </a:schemeClr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세부 내용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BDC0DB-7137-44AD-B50C-809A1E9CD180}"/>
              </a:ext>
            </a:extLst>
          </p:cNvPr>
          <p:cNvSpPr txBox="1"/>
          <p:nvPr/>
        </p:nvSpPr>
        <p:spPr>
          <a:xfrm>
            <a:off x="311619" y="3031048"/>
            <a:ext cx="3549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0" i="0" dirty="0">
                <a:solidFill>
                  <a:srgbClr val="666666"/>
                </a:solidFill>
                <a:effectLst/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숭실대학교가 ‘진리와 봉사’ </a:t>
            </a:r>
            <a:r>
              <a:rPr lang="ko-KR" altLang="en-US" b="0" i="0" dirty="0" err="1">
                <a:solidFill>
                  <a:srgbClr val="666666"/>
                </a:solidFill>
                <a:effectLst/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를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 </a:t>
            </a:r>
            <a:endParaRPr lang="en-US" altLang="ko-KR" b="0" i="0" dirty="0">
              <a:solidFill>
                <a:srgbClr val="666666"/>
              </a:solidFill>
              <a:effectLst/>
              <a:latin typeface="Microsoft GothicNeo" panose="020B0500000101010101" pitchFamily="50" charset="-127"/>
              <a:ea typeface="Microsoft GothicNeo" panose="020B0500000101010101" pitchFamily="50" charset="-127"/>
              <a:cs typeface="Microsoft GothicNeo" panose="020B0500000101010101" pitchFamily="50" charset="-127"/>
            </a:endParaRPr>
          </a:p>
          <a:p>
            <a:pPr algn="ctr"/>
            <a:r>
              <a:rPr lang="ko-KR" altLang="en-US" b="0" i="0" dirty="0">
                <a:solidFill>
                  <a:srgbClr val="666666"/>
                </a:solidFill>
                <a:effectLst/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이념으로 내걸고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, 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고등학문을</a:t>
            </a:r>
            <a:endParaRPr lang="en-US" altLang="ko-KR" b="0" i="0" dirty="0">
              <a:solidFill>
                <a:srgbClr val="666666"/>
              </a:solidFill>
              <a:effectLst/>
              <a:latin typeface="Microsoft GothicNeo" panose="020B0500000101010101" pitchFamily="50" charset="-127"/>
              <a:ea typeface="Microsoft GothicNeo" panose="020B0500000101010101" pitchFamily="50" charset="-127"/>
              <a:cs typeface="Microsoft GothicNeo" panose="020B0500000101010101" pitchFamily="50" charset="-127"/>
            </a:endParaRPr>
          </a:p>
          <a:p>
            <a:pPr algn="ctr"/>
            <a:r>
              <a:rPr lang="ko-KR" altLang="en-US" b="0" i="0" dirty="0">
                <a:solidFill>
                  <a:srgbClr val="666666"/>
                </a:solidFill>
                <a:effectLst/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가르치기 시작한 것이 </a:t>
            </a:r>
            <a:r>
              <a:rPr lang="en-US" altLang="ko-KR" b="1" i="0" dirty="0">
                <a:solidFill>
                  <a:srgbClr val="666666"/>
                </a:solidFill>
                <a:effectLst/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2020</a:t>
            </a:r>
            <a:r>
              <a:rPr lang="ko-KR" altLang="en-US" b="1" i="0" dirty="0">
                <a:solidFill>
                  <a:srgbClr val="666666"/>
                </a:solidFill>
                <a:effectLst/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년 </a:t>
            </a:r>
            <a:r>
              <a:rPr lang="en-US" altLang="ko-KR" b="1" i="0" dirty="0">
                <a:solidFill>
                  <a:srgbClr val="666666"/>
                </a:solidFill>
                <a:effectLst/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10</a:t>
            </a:r>
            <a:r>
              <a:rPr lang="ko-KR" altLang="en-US" b="1" i="0" dirty="0">
                <a:solidFill>
                  <a:srgbClr val="666666"/>
                </a:solidFill>
                <a:effectLst/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월 </a:t>
            </a:r>
            <a:r>
              <a:rPr lang="en-US" altLang="ko-KR" b="1" i="0" dirty="0">
                <a:solidFill>
                  <a:srgbClr val="666666"/>
                </a:solidFill>
                <a:effectLst/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10</a:t>
            </a:r>
            <a:r>
              <a:rPr lang="ko-KR" altLang="en-US" b="1" i="0" dirty="0">
                <a:solidFill>
                  <a:srgbClr val="666666"/>
                </a:solidFill>
                <a:effectLst/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일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을 기하여 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123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이 된다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.</a:t>
            </a:r>
            <a:endParaRPr lang="ko-KR" altLang="en-US" dirty="0">
              <a:latin typeface="Microsoft GothicNeo" panose="020B0500000101010101" pitchFamily="50" charset="-127"/>
              <a:ea typeface="Microsoft GothicNeo" panose="020B0500000101010101" pitchFamily="50" charset="-127"/>
              <a:cs typeface="Microsoft GothicNeo" panose="020B0500000101010101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DDA116-EF8A-4603-89BD-1A7CE22E6002}"/>
              </a:ext>
            </a:extLst>
          </p:cNvPr>
          <p:cNvSpPr txBox="1"/>
          <p:nvPr/>
        </p:nvSpPr>
        <p:spPr>
          <a:xfrm>
            <a:off x="4384034" y="3031048"/>
            <a:ext cx="3549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i="0" dirty="0">
                <a:solidFill>
                  <a:srgbClr val="666666"/>
                </a:solidFill>
                <a:effectLst/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자세한 내용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을 입력해주세요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.</a:t>
            </a:r>
          </a:p>
          <a:p>
            <a:pPr algn="ctr"/>
            <a:endParaRPr lang="ko-KR" altLang="en-US" dirty="0">
              <a:latin typeface="Microsoft GothicNeo" panose="020B0500000101010101" pitchFamily="50" charset="-127"/>
              <a:ea typeface="Microsoft GothicNeo" panose="020B0500000101010101" pitchFamily="50" charset="-127"/>
              <a:cs typeface="Microsoft GothicNeo" panose="020B0500000101010101" pitchFamily="50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CD102B-3BA1-4A8C-A4CA-B7A059A84B93}"/>
              </a:ext>
            </a:extLst>
          </p:cNvPr>
          <p:cNvSpPr txBox="1"/>
          <p:nvPr/>
        </p:nvSpPr>
        <p:spPr>
          <a:xfrm>
            <a:off x="8490560" y="3043739"/>
            <a:ext cx="354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i="0" dirty="0">
                <a:solidFill>
                  <a:srgbClr val="666666"/>
                </a:solidFill>
                <a:effectLst/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자세한 내용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을 입력해주세요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.</a:t>
            </a:r>
            <a:endParaRPr lang="ko-KR" altLang="en-US" dirty="0">
              <a:latin typeface="Microsoft GothicNeo" panose="020B0500000101010101" pitchFamily="50" charset="-127"/>
              <a:ea typeface="Microsoft GothicNeo" panose="020B0500000101010101" pitchFamily="50" charset="-127"/>
              <a:cs typeface="Microsoft GothicNeo" panose="020B05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1274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직사각형 38">
            <a:extLst>
              <a:ext uri="{FF2B5EF4-FFF2-40B4-BE49-F238E27FC236}">
                <a16:creationId xmlns:a16="http://schemas.microsoft.com/office/drawing/2014/main" id="{2BD4FB21-98FA-46A6-AF8F-832318DEDA0E}"/>
              </a:ext>
            </a:extLst>
          </p:cNvPr>
          <p:cNvSpPr/>
          <p:nvPr/>
        </p:nvSpPr>
        <p:spPr>
          <a:xfrm>
            <a:off x="0" y="1135782"/>
            <a:ext cx="12192000" cy="5722218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9F134CE2-46FF-402D-B14A-19E0B8C997D9}"/>
              </a:ext>
            </a:extLst>
          </p:cNvPr>
          <p:cNvSpPr/>
          <p:nvPr/>
        </p:nvSpPr>
        <p:spPr>
          <a:xfrm>
            <a:off x="-27204" y="5062370"/>
            <a:ext cx="12192000" cy="5351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8" descr="도시이(가) 표시된 사진&#10;&#10;자동 생성된 설명">
            <a:extLst>
              <a:ext uri="{FF2B5EF4-FFF2-40B4-BE49-F238E27FC236}">
                <a16:creationId xmlns:a16="http://schemas.microsoft.com/office/drawing/2014/main" id="{B27AD6DD-12A4-4F79-840E-43AE9D4B2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1" t="9402" r="23831" b="19918"/>
          <a:stretch>
            <a:fillRect/>
          </a:stretch>
        </p:blipFill>
        <p:spPr>
          <a:xfrm>
            <a:off x="8149656" y="1548747"/>
            <a:ext cx="3489693" cy="3137230"/>
          </a:xfrm>
          <a:custGeom>
            <a:avLst/>
            <a:gdLst>
              <a:gd name="connsiteX0" fmla="*/ 1744847 w 3489693"/>
              <a:gd name="connsiteY0" fmla="*/ 0 h 3137230"/>
              <a:gd name="connsiteX1" fmla="*/ 3489693 w 3489693"/>
              <a:gd name="connsiteY1" fmla="*/ 1608698 h 3137230"/>
              <a:gd name="connsiteX2" fmla="*/ 2424020 w 3489693"/>
              <a:gd name="connsiteY2" fmla="*/ 3090977 h 3137230"/>
              <a:gd name="connsiteX3" fmla="*/ 2286951 w 3489693"/>
              <a:gd name="connsiteY3" fmla="*/ 3137230 h 3137230"/>
              <a:gd name="connsiteX4" fmla="*/ 1202743 w 3489693"/>
              <a:gd name="connsiteY4" fmla="*/ 3137230 h 3137230"/>
              <a:gd name="connsiteX5" fmla="*/ 1065674 w 3489693"/>
              <a:gd name="connsiteY5" fmla="*/ 3090977 h 3137230"/>
              <a:gd name="connsiteX6" fmla="*/ 0 w 3489693"/>
              <a:gd name="connsiteY6" fmla="*/ 1608698 h 3137230"/>
              <a:gd name="connsiteX7" fmla="*/ 1744847 w 3489693"/>
              <a:gd name="connsiteY7" fmla="*/ 0 h 313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9693" h="3137230">
                <a:moveTo>
                  <a:pt x="1744847" y="0"/>
                </a:moveTo>
                <a:cubicBezTo>
                  <a:pt x="2708498" y="0"/>
                  <a:pt x="3489693" y="720239"/>
                  <a:pt x="3489693" y="1608698"/>
                </a:cubicBezTo>
                <a:cubicBezTo>
                  <a:pt x="3489693" y="2275043"/>
                  <a:pt x="3050271" y="2846764"/>
                  <a:pt x="2424020" y="3090977"/>
                </a:cubicBezTo>
                <a:lnTo>
                  <a:pt x="2286951" y="3137230"/>
                </a:lnTo>
                <a:lnTo>
                  <a:pt x="1202743" y="3137230"/>
                </a:lnTo>
                <a:lnTo>
                  <a:pt x="1065674" y="3090977"/>
                </a:lnTo>
                <a:cubicBezTo>
                  <a:pt x="439422" y="2846764"/>
                  <a:pt x="0" y="2275043"/>
                  <a:pt x="0" y="1608698"/>
                </a:cubicBezTo>
                <a:cubicBezTo>
                  <a:pt x="0" y="720239"/>
                  <a:pt x="781195" y="0"/>
                  <a:pt x="1744847" y="0"/>
                </a:cubicBezTo>
                <a:close/>
              </a:path>
            </a:pathLst>
          </a:custGeom>
        </p:spPr>
      </p:pic>
      <p:pic>
        <p:nvPicPr>
          <p:cNvPr id="24" name="그림 23" descr="하늘, 사람, 실외이(가) 표시된 사진&#10;&#10;자동 생성된 설명">
            <a:extLst>
              <a:ext uri="{FF2B5EF4-FFF2-40B4-BE49-F238E27FC236}">
                <a16:creationId xmlns:a16="http://schemas.microsoft.com/office/drawing/2014/main" id="{D982152E-6595-4B5B-B8C6-97118C48D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6" t="19547" r="21525" b="33400"/>
          <a:stretch>
            <a:fillRect/>
          </a:stretch>
        </p:blipFill>
        <p:spPr>
          <a:xfrm>
            <a:off x="4351154" y="1548748"/>
            <a:ext cx="3489693" cy="3137230"/>
          </a:xfrm>
          <a:custGeom>
            <a:avLst/>
            <a:gdLst>
              <a:gd name="connsiteX0" fmla="*/ 1744846 w 3489693"/>
              <a:gd name="connsiteY0" fmla="*/ 0 h 3137230"/>
              <a:gd name="connsiteX1" fmla="*/ 3489693 w 3489693"/>
              <a:gd name="connsiteY1" fmla="*/ 1608698 h 3137230"/>
              <a:gd name="connsiteX2" fmla="*/ 2424020 w 3489693"/>
              <a:gd name="connsiteY2" fmla="*/ 3090977 h 3137230"/>
              <a:gd name="connsiteX3" fmla="*/ 2286951 w 3489693"/>
              <a:gd name="connsiteY3" fmla="*/ 3137230 h 3137230"/>
              <a:gd name="connsiteX4" fmla="*/ 1202743 w 3489693"/>
              <a:gd name="connsiteY4" fmla="*/ 3137230 h 3137230"/>
              <a:gd name="connsiteX5" fmla="*/ 1065674 w 3489693"/>
              <a:gd name="connsiteY5" fmla="*/ 3090977 h 3137230"/>
              <a:gd name="connsiteX6" fmla="*/ 0 w 3489693"/>
              <a:gd name="connsiteY6" fmla="*/ 1608698 h 3137230"/>
              <a:gd name="connsiteX7" fmla="*/ 1744846 w 3489693"/>
              <a:gd name="connsiteY7" fmla="*/ 0 h 313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9693" h="3137230">
                <a:moveTo>
                  <a:pt x="1744846" y="0"/>
                </a:moveTo>
                <a:cubicBezTo>
                  <a:pt x="2708498" y="0"/>
                  <a:pt x="3489693" y="720239"/>
                  <a:pt x="3489693" y="1608698"/>
                </a:cubicBezTo>
                <a:cubicBezTo>
                  <a:pt x="3489693" y="2275043"/>
                  <a:pt x="3050271" y="2846764"/>
                  <a:pt x="2424020" y="3090977"/>
                </a:cubicBezTo>
                <a:lnTo>
                  <a:pt x="2286951" y="3137230"/>
                </a:lnTo>
                <a:lnTo>
                  <a:pt x="1202743" y="3137230"/>
                </a:lnTo>
                <a:lnTo>
                  <a:pt x="1065674" y="3090977"/>
                </a:lnTo>
                <a:cubicBezTo>
                  <a:pt x="439422" y="2846764"/>
                  <a:pt x="0" y="2275043"/>
                  <a:pt x="0" y="1608698"/>
                </a:cubicBezTo>
                <a:cubicBezTo>
                  <a:pt x="0" y="720239"/>
                  <a:pt x="781195" y="0"/>
                  <a:pt x="1744846" y="0"/>
                </a:cubicBezTo>
                <a:close/>
              </a:path>
            </a:pathLst>
          </a:custGeom>
        </p:spPr>
      </p:pic>
      <p:pic>
        <p:nvPicPr>
          <p:cNvPr id="32" name="그림 31" descr="나무, 식물이(가) 표시된 사진&#10;&#10;자동 생성된 설명">
            <a:extLst>
              <a:ext uri="{FF2B5EF4-FFF2-40B4-BE49-F238E27FC236}">
                <a16:creationId xmlns:a16="http://schemas.microsoft.com/office/drawing/2014/main" id="{DA431B66-1988-4CA8-8C4A-DE89667B8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3" r="18766"/>
          <a:stretch>
            <a:fillRect/>
          </a:stretch>
        </p:blipFill>
        <p:spPr>
          <a:xfrm>
            <a:off x="552652" y="1548748"/>
            <a:ext cx="3489693" cy="3137229"/>
          </a:xfrm>
          <a:custGeom>
            <a:avLst/>
            <a:gdLst>
              <a:gd name="connsiteX0" fmla="*/ 1744847 w 3489693"/>
              <a:gd name="connsiteY0" fmla="*/ 0 h 3137229"/>
              <a:gd name="connsiteX1" fmla="*/ 3489693 w 3489693"/>
              <a:gd name="connsiteY1" fmla="*/ 1608698 h 3137229"/>
              <a:gd name="connsiteX2" fmla="*/ 2424020 w 3489693"/>
              <a:gd name="connsiteY2" fmla="*/ 3090977 h 3137229"/>
              <a:gd name="connsiteX3" fmla="*/ 2286954 w 3489693"/>
              <a:gd name="connsiteY3" fmla="*/ 3137229 h 3137229"/>
              <a:gd name="connsiteX4" fmla="*/ 1202740 w 3489693"/>
              <a:gd name="connsiteY4" fmla="*/ 3137229 h 3137229"/>
              <a:gd name="connsiteX5" fmla="*/ 1065674 w 3489693"/>
              <a:gd name="connsiteY5" fmla="*/ 3090977 h 3137229"/>
              <a:gd name="connsiteX6" fmla="*/ 0 w 3489693"/>
              <a:gd name="connsiteY6" fmla="*/ 1608698 h 3137229"/>
              <a:gd name="connsiteX7" fmla="*/ 1744847 w 3489693"/>
              <a:gd name="connsiteY7" fmla="*/ 0 h 313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9693" h="3137229">
                <a:moveTo>
                  <a:pt x="1744847" y="0"/>
                </a:moveTo>
                <a:cubicBezTo>
                  <a:pt x="2708498" y="0"/>
                  <a:pt x="3489693" y="720239"/>
                  <a:pt x="3489693" y="1608698"/>
                </a:cubicBezTo>
                <a:cubicBezTo>
                  <a:pt x="3489693" y="2275043"/>
                  <a:pt x="3050271" y="2846764"/>
                  <a:pt x="2424020" y="3090977"/>
                </a:cubicBezTo>
                <a:lnTo>
                  <a:pt x="2286954" y="3137229"/>
                </a:lnTo>
                <a:lnTo>
                  <a:pt x="1202740" y="3137229"/>
                </a:lnTo>
                <a:lnTo>
                  <a:pt x="1065674" y="3090977"/>
                </a:lnTo>
                <a:cubicBezTo>
                  <a:pt x="439422" y="2846764"/>
                  <a:pt x="0" y="2275043"/>
                  <a:pt x="0" y="1608698"/>
                </a:cubicBezTo>
                <a:cubicBezTo>
                  <a:pt x="0" y="720239"/>
                  <a:pt x="781195" y="0"/>
                  <a:pt x="1744847" y="0"/>
                </a:cubicBezTo>
                <a:close/>
              </a:path>
            </a:pathLst>
          </a:custGeom>
        </p:spPr>
      </p:pic>
      <p:grpSp>
        <p:nvGrpSpPr>
          <p:cNvPr id="43" name="그룹 42">
            <a:extLst>
              <a:ext uri="{FF2B5EF4-FFF2-40B4-BE49-F238E27FC236}">
                <a16:creationId xmlns:a16="http://schemas.microsoft.com/office/drawing/2014/main" id="{E87B24FA-5911-468E-B4F3-6FE33F951167}"/>
              </a:ext>
            </a:extLst>
          </p:cNvPr>
          <p:cNvGrpSpPr/>
          <p:nvPr/>
        </p:nvGrpSpPr>
        <p:grpSpPr>
          <a:xfrm>
            <a:off x="30546" y="5081624"/>
            <a:ext cx="12438982" cy="523221"/>
            <a:chOff x="30546" y="4783240"/>
            <a:chExt cx="12438982" cy="52322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92C3D47-942A-4EC6-947C-7B7B9BB14C16}"/>
                </a:ext>
              </a:extLst>
            </p:cNvPr>
            <p:cNvSpPr txBox="1"/>
            <p:nvPr/>
          </p:nvSpPr>
          <p:spPr>
            <a:xfrm>
              <a:off x="30546" y="4783240"/>
              <a:ext cx="46494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>
                      <a:lumMod val="50000"/>
                    </a:schemeClr>
                  </a:solidFill>
                  <a:latin typeface="Microsoft GothicNeo" panose="020B0500000101010101" pitchFamily="50" charset="-127"/>
                  <a:ea typeface="Microsoft GothicNeo" panose="020B0500000101010101" pitchFamily="50" charset="-127"/>
                  <a:cs typeface="Microsoft GothicNeo" panose="020B0500000101010101" pitchFamily="50" charset="-127"/>
                </a:rPr>
                <a:t>STEP 1</a:t>
              </a:r>
              <a:endParaRPr lang="ko-KR" altLang="en-US" sz="2800" b="1" dirty="0">
                <a:solidFill>
                  <a:schemeClr val="accent1">
                    <a:lumMod val="50000"/>
                  </a:schemeClr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5190610-7E4F-40CC-B0CB-13D034721C62}"/>
                </a:ext>
              </a:extLst>
            </p:cNvPr>
            <p:cNvSpPr txBox="1"/>
            <p:nvPr/>
          </p:nvSpPr>
          <p:spPr>
            <a:xfrm>
              <a:off x="3842684" y="4783241"/>
              <a:ext cx="46494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>
                      <a:lumMod val="50000"/>
                    </a:schemeClr>
                  </a:solidFill>
                  <a:latin typeface="Microsoft GothicNeo" panose="020B0500000101010101" pitchFamily="50" charset="-127"/>
                  <a:ea typeface="Microsoft GothicNeo" panose="020B0500000101010101" pitchFamily="50" charset="-127"/>
                  <a:cs typeface="Microsoft GothicNeo" panose="020B0500000101010101" pitchFamily="50" charset="-127"/>
                </a:rPr>
                <a:t>STEP 2</a:t>
              </a:r>
              <a:endParaRPr lang="ko-KR" altLang="en-US" sz="2800" b="1" dirty="0">
                <a:solidFill>
                  <a:schemeClr val="accent1">
                    <a:lumMod val="50000"/>
                  </a:schemeClr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39054AE-6E9E-478C-95C9-FBBE93A06CF1}"/>
                </a:ext>
              </a:extLst>
            </p:cNvPr>
            <p:cNvSpPr txBox="1"/>
            <p:nvPr/>
          </p:nvSpPr>
          <p:spPr>
            <a:xfrm>
              <a:off x="7820124" y="4783241"/>
              <a:ext cx="46494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>
                      <a:lumMod val="50000"/>
                    </a:schemeClr>
                  </a:solidFill>
                  <a:latin typeface="Microsoft GothicNeo" panose="020B0500000101010101" pitchFamily="50" charset="-127"/>
                  <a:ea typeface="Microsoft GothicNeo" panose="020B0500000101010101" pitchFamily="50" charset="-127"/>
                  <a:cs typeface="Microsoft GothicNeo" panose="020B0500000101010101" pitchFamily="50" charset="-127"/>
                </a:rPr>
                <a:t>STEP 3</a:t>
              </a:r>
              <a:endParaRPr lang="ko-KR" altLang="en-US" sz="2800" b="1" dirty="0">
                <a:solidFill>
                  <a:schemeClr val="accent1">
                    <a:lumMod val="50000"/>
                  </a:schemeClr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endParaRPr>
            </a:p>
          </p:txBody>
        </p:sp>
      </p:grp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E6FEC5EB-F179-454D-8040-46AD56B0F884}"/>
              </a:ext>
            </a:extLst>
          </p:cNvPr>
          <p:cNvCxnSpPr>
            <a:cxnSpLocks/>
          </p:cNvCxnSpPr>
          <p:nvPr/>
        </p:nvCxnSpPr>
        <p:spPr>
          <a:xfrm>
            <a:off x="4748564" y="814312"/>
            <a:ext cx="269487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AC4B664-BA69-4455-BE2C-A93398536A31}"/>
              </a:ext>
            </a:extLst>
          </p:cNvPr>
          <p:cNvSpPr txBox="1"/>
          <p:nvPr/>
        </p:nvSpPr>
        <p:spPr>
          <a:xfrm>
            <a:off x="2945398" y="119350"/>
            <a:ext cx="62467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>
                    <a:lumMod val="50000"/>
                  </a:schemeClr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ANALYSIS</a:t>
            </a:r>
            <a:endParaRPr lang="ko-KR" altLang="en-US" sz="3600" b="1" dirty="0">
              <a:solidFill>
                <a:schemeClr val="accent1">
                  <a:lumMod val="50000"/>
                </a:schemeClr>
              </a:solidFill>
              <a:latin typeface="Microsoft GothicNeo" panose="020B0500000101010101" pitchFamily="50" charset="-127"/>
              <a:ea typeface="Microsoft GothicNeo" panose="020B0500000101010101" pitchFamily="50" charset="-127"/>
              <a:cs typeface="Microsoft GothicNeo" panose="020B0500000101010101" pitchFamily="50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9766B80-7DE8-4A4A-AFC0-653BFA6501F7}"/>
              </a:ext>
            </a:extLst>
          </p:cNvPr>
          <p:cNvSpPr txBox="1"/>
          <p:nvPr/>
        </p:nvSpPr>
        <p:spPr>
          <a:xfrm>
            <a:off x="658129" y="5763169"/>
            <a:ext cx="3549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0" i="0" dirty="0">
                <a:solidFill>
                  <a:schemeClr val="bg1"/>
                </a:solidFill>
                <a:effectLst/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분석 결과를 작성해주세요</a:t>
            </a:r>
            <a:endParaRPr lang="en-US" altLang="ko-KR" b="0" i="0" dirty="0">
              <a:solidFill>
                <a:schemeClr val="bg1"/>
              </a:solidFill>
              <a:effectLst/>
              <a:latin typeface="Microsoft GothicNeo" panose="020B0500000101010101" pitchFamily="50" charset="-127"/>
              <a:ea typeface="Microsoft GothicNeo" panose="020B0500000101010101" pitchFamily="50" charset="-127"/>
              <a:cs typeface="Microsoft GothicNeo" panose="020B0500000101010101" pitchFamily="50" charset="-127"/>
            </a:endParaRPr>
          </a:p>
          <a:p>
            <a:pPr algn="ctr"/>
            <a:r>
              <a:rPr lang="ko-KR" altLang="en-US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분석 결과를 작성해주세요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208D09F-9E26-41E0-9118-14FB7B17CBD1}"/>
              </a:ext>
            </a:extLst>
          </p:cNvPr>
          <p:cNvSpPr txBox="1"/>
          <p:nvPr/>
        </p:nvSpPr>
        <p:spPr>
          <a:xfrm>
            <a:off x="4321343" y="5749397"/>
            <a:ext cx="3549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0" i="0" dirty="0">
                <a:solidFill>
                  <a:schemeClr val="bg1"/>
                </a:solidFill>
                <a:effectLst/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분석 결과를 작성해주세요</a:t>
            </a:r>
            <a:endParaRPr lang="en-US" altLang="ko-KR" b="0" i="0" dirty="0">
              <a:solidFill>
                <a:schemeClr val="bg1"/>
              </a:solidFill>
              <a:effectLst/>
              <a:latin typeface="Microsoft GothicNeo" panose="020B0500000101010101" pitchFamily="50" charset="-127"/>
              <a:ea typeface="Microsoft GothicNeo" panose="020B0500000101010101" pitchFamily="50" charset="-127"/>
              <a:cs typeface="Microsoft GothicNeo" panose="020B0500000101010101" pitchFamily="50" charset="-127"/>
            </a:endParaRPr>
          </a:p>
          <a:p>
            <a:pPr algn="ctr"/>
            <a:r>
              <a:rPr lang="ko-KR" altLang="en-US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분석 결과를 작성해주세요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F4F43E3-248F-40EB-B2C3-46232E0990C0}"/>
              </a:ext>
            </a:extLst>
          </p:cNvPr>
          <p:cNvSpPr txBox="1"/>
          <p:nvPr/>
        </p:nvSpPr>
        <p:spPr>
          <a:xfrm>
            <a:off x="8322044" y="5708048"/>
            <a:ext cx="3549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0" i="0" dirty="0">
                <a:solidFill>
                  <a:schemeClr val="bg1"/>
                </a:solidFill>
                <a:effectLst/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분석 결과를 작성해주세요</a:t>
            </a:r>
            <a:endParaRPr lang="en-US" altLang="ko-KR" b="0" i="0" dirty="0">
              <a:solidFill>
                <a:schemeClr val="bg1"/>
              </a:solidFill>
              <a:effectLst/>
              <a:latin typeface="Microsoft GothicNeo" panose="020B0500000101010101" pitchFamily="50" charset="-127"/>
              <a:ea typeface="Microsoft GothicNeo" panose="020B0500000101010101" pitchFamily="50" charset="-127"/>
              <a:cs typeface="Microsoft GothicNeo" panose="020B0500000101010101" pitchFamily="50" charset="-127"/>
            </a:endParaRPr>
          </a:p>
          <a:p>
            <a:pPr algn="ctr"/>
            <a:r>
              <a:rPr lang="ko-KR" altLang="en-US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분석 결과를 작성해주세요</a:t>
            </a:r>
          </a:p>
        </p:txBody>
      </p:sp>
    </p:spTree>
    <p:extLst>
      <p:ext uri="{BB962C8B-B14F-4D97-AF65-F5344CB8AC3E}">
        <p14:creationId xmlns:p14="http://schemas.microsoft.com/office/powerpoint/2010/main" val="2382329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그림 31" descr="텍스트, 하늘, 실외, 건물이(가) 표시된 사진&#10;&#10;자동 생성된 설명">
            <a:extLst>
              <a:ext uri="{FF2B5EF4-FFF2-40B4-BE49-F238E27FC236}">
                <a16:creationId xmlns:a16="http://schemas.microsoft.com/office/drawing/2014/main" id="{DBE1EE67-F8F3-475C-A0DC-0C93DC304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23"/>
            <a:ext cx="12192001" cy="6858000"/>
          </a:xfrm>
          <a:prstGeom prst="rect">
            <a:avLst/>
          </a:prstGeom>
        </p:spPr>
      </p:pic>
      <p:grpSp>
        <p:nvGrpSpPr>
          <p:cNvPr id="45" name="그룹 44">
            <a:extLst>
              <a:ext uri="{FF2B5EF4-FFF2-40B4-BE49-F238E27FC236}">
                <a16:creationId xmlns:a16="http://schemas.microsoft.com/office/drawing/2014/main" id="{E2A66970-18B6-4EBE-8758-184506270D0F}"/>
              </a:ext>
            </a:extLst>
          </p:cNvPr>
          <p:cNvGrpSpPr/>
          <p:nvPr/>
        </p:nvGrpSpPr>
        <p:grpSpPr>
          <a:xfrm>
            <a:off x="0" y="-9623"/>
            <a:ext cx="12192001" cy="6858000"/>
            <a:chOff x="25666" y="0"/>
            <a:chExt cx="12192001" cy="6858000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FD0BFDA0-EDDB-44F4-8BD1-9489A0A7CE3C}"/>
                </a:ext>
              </a:extLst>
            </p:cNvPr>
            <p:cNvSpPr/>
            <p:nvPr/>
          </p:nvSpPr>
          <p:spPr>
            <a:xfrm>
              <a:off x="25666" y="0"/>
              <a:ext cx="12192001" cy="6858000"/>
            </a:xfrm>
            <a:prstGeom prst="rect">
              <a:avLst/>
            </a:prstGeom>
            <a:solidFill>
              <a:schemeClr val="tx1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71FA697-3BDE-42CB-9AFA-A2492A4808F4}"/>
                </a:ext>
              </a:extLst>
            </p:cNvPr>
            <p:cNvSpPr txBox="1"/>
            <p:nvPr/>
          </p:nvSpPr>
          <p:spPr>
            <a:xfrm>
              <a:off x="4756885" y="1782396"/>
              <a:ext cx="2678231" cy="3293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bg1"/>
                  </a:solidFill>
                  <a:latin typeface="Britannic Bold" panose="020B0903060703020204" pitchFamily="34" charset="0"/>
                  <a:ea typeface="Microsoft GothicNeo" panose="020B0500000101010101" pitchFamily="50" charset="-127"/>
                  <a:cs typeface="Microsoft GothicNeo" panose="020B0500000101010101" pitchFamily="50" charset="-127"/>
                </a:rPr>
                <a:t>THA</a:t>
              </a:r>
            </a:p>
            <a:p>
              <a:pPr algn="ctr"/>
              <a:r>
                <a:rPr lang="en-US" altLang="ko-KR" sz="8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itannic Bold" panose="020B0903060703020204" pitchFamily="34" charset="0"/>
                  <a:ea typeface="Microsoft GothicNeo" panose="020B0500000101010101" pitchFamily="50" charset="-127"/>
                  <a:cs typeface="Microsoft GothicNeo" panose="020B0500000101010101" pitchFamily="50" charset="-127"/>
                </a:rPr>
                <a:t>NK</a:t>
              </a:r>
            </a:p>
            <a:p>
              <a:pPr algn="ctr"/>
              <a:r>
                <a:rPr lang="en-US" altLang="ko-KR" sz="6000" b="1" dirty="0">
                  <a:solidFill>
                    <a:schemeClr val="bg1"/>
                  </a:solidFill>
                  <a:latin typeface="Britannic Bold" panose="020B0903060703020204" pitchFamily="34" charset="0"/>
                  <a:ea typeface="Microsoft GothicNeo" panose="020B0500000101010101" pitchFamily="50" charset="-127"/>
                  <a:cs typeface="Microsoft GothicNeo" panose="020B0500000101010101" pitchFamily="50" charset="-127"/>
                </a:rPr>
                <a:t>YOU</a:t>
              </a:r>
              <a:endParaRPr lang="ko-KR" altLang="en-US" sz="6000" b="1" dirty="0">
                <a:solidFill>
                  <a:schemeClr val="bg1"/>
                </a:solidFill>
                <a:latin typeface="Britannic Bold" panose="020B0903060703020204" pitchFamily="34" charset="0"/>
                <a:ea typeface="Microsoft GothicNeo" panose="020B0500000101010101" pitchFamily="50" charset="-127"/>
                <a:cs typeface="Microsoft GothicNeo" panose="020B0500000101010101" pitchFamily="50" charset="-127"/>
              </a:endParaRPr>
            </a:p>
          </p:txBody>
        </p:sp>
        <p:cxnSp>
          <p:nvCxnSpPr>
            <p:cNvPr id="38" name="직선 연결선 37">
              <a:extLst>
                <a:ext uri="{FF2B5EF4-FFF2-40B4-BE49-F238E27FC236}">
                  <a16:creationId xmlns:a16="http://schemas.microsoft.com/office/drawing/2014/main" id="{3F22F61D-F603-4934-8B1F-85E667EA9013}"/>
                </a:ext>
              </a:extLst>
            </p:cNvPr>
            <p:cNvCxnSpPr/>
            <p:nvPr/>
          </p:nvCxnSpPr>
          <p:spPr>
            <a:xfrm>
              <a:off x="4966636" y="1626669"/>
              <a:ext cx="2310063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id="{FFC37D7E-361C-4816-A794-3F515D68DF81}"/>
                </a:ext>
              </a:extLst>
            </p:cNvPr>
            <p:cNvCxnSpPr/>
            <p:nvPr/>
          </p:nvCxnSpPr>
          <p:spPr>
            <a:xfrm>
              <a:off x="4940968" y="5075605"/>
              <a:ext cx="2310063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>
              <a:extLst>
                <a:ext uri="{FF2B5EF4-FFF2-40B4-BE49-F238E27FC236}">
                  <a16:creationId xmlns:a16="http://schemas.microsoft.com/office/drawing/2014/main" id="{7358F539-AD28-469A-9388-30EFA36437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66636" y="1626669"/>
              <a:ext cx="1" cy="3448936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>
              <a:extLst>
                <a:ext uri="{FF2B5EF4-FFF2-40B4-BE49-F238E27FC236}">
                  <a16:creationId xmlns:a16="http://schemas.microsoft.com/office/drawing/2014/main" id="{8808DED7-8003-4D56-8EF8-9C46D0B199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25365" y="1607595"/>
              <a:ext cx="41709" cy="346801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9206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91</Words>
  <Application>Microsoft Office PowerPoint</Application>
  <PresentationFormat>와이드스크린</PresentationFormat>
  <Paragraphs>38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4" baseType="lpstr">
      <vt:lpstr>Microsoft GothicNeo</vt:lpstr>
      <vt:lpstr>맑은 고딕</vt:lpstr>
      <vt:lpstr>Arial</vt:lpstr>
      <vt:lpstr>Britannic Bold</vt:lpstr>
      <vt:lpstr>Franklin Gothic Demi Cond</vt:lpstr>
      <vt:lpstr>Gill Sans Nova Cond Ultra Bold</vt:lpstr>
      <vt:lpstr>Segoe UI Black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dahyu</dc:creator>
  <cp:lastModifiedBy>dahyu</cp:lastModifiedBy>
  <cp:revision>3</cp:revision>
  <dcterms:created xsi:type="dcterms:W3CDTF">2021-05-30T06:30:23Z</dcterms:created>
  <dcterms:modified xsi:type="dcterms:W3CDTF">2021-05-30T09:07:37Z</dcterms:modified>
</cp:coreProperties>
</file>