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9144000" cy="5143500" type="screen16x9"/>
  <p:notesSz cx="6858000" cy="9144000"/>
  <p:embeddedFontLst>
    <p:embeddedFont>
      <p:font typeface="HY헤드라인M" panose="02030600000101010101" pitchFamily="18" charset="-127"/>
      <p:regular r:id="rId8"/>
    </p:embeddedFont>
    <p:embeddedFont>
      <p:font typeface="맑은 고딕" panose="020B0503020000020004" pitchFamily="50" charset="-127"/>
      <p:regular r:id="rId9"/>
      <p:bold r:id="rId10"/>
    </p:embeddedFont>
    <p:embeddedFont>
      <p:font typeface="한컴산뜻돋움" panose="02000000000000000000" pitchFamily="2" charset="-127"/>
      <p:regular r:id="rId11"/>
      <p:bold r:id="rId1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C1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1502-8AD2-4C62-99DF-29BD7A49A3E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1FCE-C31B-4A56-8208-FC15C5E43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05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1502-8AD2-4C62-99DF-29BD7A49A3E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1FCE-C31B-4A56-8208-FC15C5E43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97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1502-8AD2-4C62-99DF-29BD7A49A3E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1FCE-C31B-4A56-8208-FC15C5E43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81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1502-8AD2-4C62-99DF-29BD7A49A3E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1FCE-C31B-4A56-8208-FC15C5E43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2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1502-8AD2-4C62-99DF-29BD7A49A3E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1FCE-C31B-4A56-8208-FC15C5E43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60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1502-8AD2-4C62-99DF-29BD7A49A3E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1FCE-C31B-4A56-8208-FC15C5E43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7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1502-8AD2-4C62-99DF-29BD7A49A3E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1FCE-C31B-4A56-8208-FC15C5E43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71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1502-8AD2-4C62-99DF-29BD7A49A3E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1FCE-C31B-4A56-8208-FC15C5E43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78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1502-8AD2-4C62-99DF-29BD7A49A3E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1FCE-C31B-4A56-8208-FC15C5E43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68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1502-8AD2-4C62-99DF-29BD7A49A3E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1FCE-C31B-4A56-8208-FC15C5E43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8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1502-8AD2-4C62-99DF-29BD7A49A3E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1FCE-C31B-4A56-8208-FC15C5E43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23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01502-8AD2-4C62-99DF-29BD7A49A3E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1FCE-C31B-4A56-8208-FC15C5E434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19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yerin\Desktop\숭실ppt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9773" y="2087280"/>
            <a:ext cx="6330579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2021 PRESENTATION</a:t>
            </a:r>
            <a:endParaRPr lang="ko-KR" altLang="en-US" sz="5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3939902"/>
            <a:ext cx="161133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MIDTERM PROJECT</a:t>
            </a:r>
            <a:endParaRPr lang="ko-KR" altLang="en-US" sz="14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7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yerin\Desktop\숭실pp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타원 1"/>
          <p:cNvSpPr/>
          <p:nvPr/>
        </p:nvSpPr>
        <p:spPr>
          <a:xfrm>
            <a:off x="827584" y="1635646"/>
            <a:ext cx="1944216" cy="1944216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1331640" y="2571750"/>
            <a:ext cx="9361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52481" y="1923678"/>
            <a:ext cx="72327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01</a:t>
            </a:r>
            <a:endParaRPr lang="ko-KR" altLang="en-US" sz="36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799" y="123478"/>
            <a:ext cx="222368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CONTENTS</a:t>
            </a:r>
            <a:endParaRPr lang="ko-KR" altLang="en-US" sz="36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0577" y="2668719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소제목을</a:t>
            </a:r>
            <a:endParaRPr lang="en-US" altLang="ko-KR" sz="1400" dirty="0" smtClean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입력하시오</a:t>
            </a:r>
            <a:endParaRPr lang="ko-KR" altLang="en-US" sz="14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563888" y="1635646"/>
            <a:ext cx="1944216" cy="1944216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>
            <a:off x="4067944" y="2571750"/>
            <a:ext cx="9361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88785" y="1923678"/>
            <a:ext cx="72327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02</a:t>
            </a:r>
            <a:endParaRPr lang="ko-KR" altLang="en-US" sz="36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6881" y="2668719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소제목을</a:t>
            </a:r>
            <a:endParaRPr lang="en-US" altLang="ko-KR" sz="1400" dirty="0" smtClean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입력하시오</a:t>
            </a:r>
            <a:endParaRPr lang="ko-KR" altLang="en-US" sz="14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6228184" y="1635646"/>
            <a:ext cx="1944216" cy="1944216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6732240" y="2571750"/>
            <a:ext cx="93610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3081" y="1923678"/>
            <a:ext cx="72327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03</a:t>
            </a:r>
            <a:endParaRPr lang="ko-KR" altLang="en-US" sz="36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1177" y="2668719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소제목을</a:t>
            </a:r>
            <a:endParaRPr lang="en-US" altLang="ko-KR" sz="1400" dirty="0" smtClean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입력하시오</a:t>
            </a:r>
            <a:endParaRPr lang="ko-KR" altLang="en-US" sz="1400" dirty="0">
              <a:solidFill>
                <a:schemeClr val="bg1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2483768" y="446643"/>
            <a:ext cx="61926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yerin\Desktop\숭실ppt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012" y="541585"/>
            <a:ext cx="4657044" cy="2154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8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01.</a:t>
            </a:r>
          </a:p>
          <a:p>
            <a:r>
              <a:rPr lang="en-US" altLang="ko-KR" sz="5400" dirty="0" err="1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Soongsil</a:t>
            </a:r>
            <a:r>
              <a:rPr lang="en-US" altLang="ko-KR" sz="5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UNIV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020" y="2715766"/>
            <a:ext cx="294824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21758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2653" y="317261"/>
            <a:ext cx="1810111" cy="400110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r>
              <a:rPr lang="en-US" altLang="ko-KR" sz="2000" b="1" dirty="0" err="1" smtClean="0">
                <a:solidFill>
                  <a:srgbClr val="63C1C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Soongsil</a:t>
            </a:r>
            <a:r>
              <a:rPr lang="en-US" altLang="ko-KR" sz="2000" b="1" dirty="0" smtClean="0">
                <a:solidFill>
                  <a:srgbClr val="63C1C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UNIV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2242764" y="627534"/>
            <a:ext cx="6192688" cy="0"/>
          </a:xfrm>
          <a:prstGeom prst="line">
            <a:avLst/>
          </a:prstGeom>
          <a:ln w="12700">
            <a:solidFill>
              <a:srgbClr val="63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61415" y="627534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63C1C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01</a:t>
            </a:r>
            <a:endParaRPr lang="ko-KR" altLang="en-US" sz="1600" dirty="0">
              <a:solidFill>
                <a:srgbClr val="63C1C4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5" y="915566"/>
            <a:ext cx="3122971" cy="523220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r>
              <a:rPr lang="ko-KR" altLang="en-US" sz="2800" b="1" dirty="0" smtClean="0">
                <a:solidFill>
                  <a:srgbClr val="63C1C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제목을 입력하시오</a:t>
            </a:r>
            <a:endParaRPr lang="en-US" altLang="ko-KR" sz="2800" b="1" dirty="0" smtClean="0">
              <a:solidFill>
                <a:srgbClr val="63C1C4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3254" y="3642578"/>
            <a:ext cx="4479111" cy="369332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r>
              <a:rPr lang="en-US" altLang="ko-KR" b="1" dirty="0" smtClean="0">
                <a:solidFill>
                  <a:srgbClr val="63C1C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 </a:t>
            </a:r>
            <a:r>
              <a:rPr lang="ko-KR" altLang="en-US" b="1" dirty="0" smtClean="0">
                <a:solidFill>
                  <a:srgbClr val="63C1C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부제목 및 설명을 여기에 입력하시오 </a:t>
            </a:r>
            <a:r>
              <a:rPr lang="en-US" altLang="ko-KR" b="1" dirty="0" smtClean="0">
                <a:solidFill>
                  <a:srgbClr val="63C1C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endParaRPr lang="en-US" altLang="ko-KR" b="1" dirty="0" smtClean="0">
              <a:solidFill>
                <a:srgbClr val="63C1C4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6680" y="4111501"/>
            <a:ext cx="3812261" cy="692497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이곳에 본문을 입력해주세요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자유롭게 원하시는 텍스트를 입력하여 수정해주세요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pic>
        <p:nvPicPr>
          <p:cNvPr id="4100" name="Picture 4" descr="C:\Users\hyerin\Desktop\숭실ppt\14744428278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" r="2202" b="26921"/>
          <a:stretch/>
        </p:blipFill>
        <p:spPr bwMode="auto">
          <a:xfrm>
            <a:off x="1835696" y="1563638"/>
            <a:ext cx="546654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타원 6"/>
          <p:cNvSpPr/>
          <p:nvPr/>
        </p:nvSpPr>
        <p:spPr>
          <a:xfrm>
            <a:off x="8337969" y="987574"/>
            <a:ext cx="72008" cy="72008"/>
          </a:xfrm>
          <a:prstGeom prst="ellipse">
            <a:avLst/>
          </a:prstGeom>
          <a:solidFill>
            <a:srgbClr val="63C1C4"/>
          </a:solidFill>
          <a:ln>
            <a:solidFill>
              <a:srgbClr val="63C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8327674" y="1105168"/>
            <a:ext cx="92598" cy="92598"/>
          </a:xfrm>
          <a:prstGeom prst="ellipse">
            <a:avLst/>
          </a:prstGeom>
          <a:solidFill>
            <a:schemeClr val="bg1"/>
          </a:solidFill>
          <a:ln w="9525">
            <a:solidFill>
              <a:srgbClr val="63C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8327674" y="1230412"/>
            <a:ext cx="92598" cy="92598"/>
          </a:xfrm>
          <a:prstGeom prst="ellipse">
            <a:avLst/>
          </a:prstGeom>
          <a:solidFill>
            <a:schemeClr val="bg1"/>
          </a:solidFill>
          <a:ln w="9525">
            <a:solidFill>
              <a:srgbClr val="63C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6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hyerin\Desktop\숭실ppt\4.-15609949306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851"/>
                    </a14:imgEffect>
                    <a14:imgEffect>
                      <a14:brightnessContrast bright="4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8" b="10642"/>
          <a:stretch/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yerin\Desktop\숭실ppt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32653" y="317261"/>
            <a:ext cx="8243803" cy="455874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161415" y="627534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63C1C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02</a:t>
            </a:r>
            <a:endParaRPr lang="ko-KR" altLang="en-US" sz="1600" dirty="0">
              <a:solidFill>
                <a:srgbClr val="63C1C4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968410"/>
            <a:ext cx="3475631" cy="523220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r>
              <a:rPr lang="ko-KR" altLang="en-US" sz="2800" b="1" dirty="0" smtClean="0">
                <a:solidFill>
                  <a:srgbClr val="63C1C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부제목을 입력하시오</a:t>
            </a:r>
            <a:endParaRPr lang="en-US" altLang="ko-KR" sz="2800" b="1" dirty="0" smtClean="0">
              <a:solidFill>
                <a:srgbClr val="63C1C4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2238" y="2016011"/>
            <a:ext cx="5141151" cy="1800493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이곳에 본문을 입력해주세요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자유롭게 원하시는 텍스트를 입력하여 수정해주세요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이상을 우러르는 우리의 기상 저 높은 백두산과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다름이 없고</a:t>
            </a:r>
            <a:endParaRPr lang="en-US" altLang="ko-KR" sz="1200" dirty="0" smtClean="0">
              <a:solidFill>
                <a:schemeClr val="bg1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진리를 사모하는 우리의 마음 </a:t>
            </a:r>
            <a:r>
              <a:rPr lang="ko-KR" altLang="en-US" sz="1200" dirty="0" err="1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관안삭</a:t>
            </a: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 err="1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푸름다워</a:t>
            </a: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변함이 </a:t>
            </a: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없다 박애의 신앙</a:t>
            </a:r>
            <a:endParaRPr lang="en-US" altLang="ko-KR" sz="1200" dirty="0" smtClean="0">
              <a:solidFill>
                <a:schemeClr val="bg1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진리와 봉사 세기를 밝히는 불꽃이 되고 </a:t>
            </a:r>
            <a:r>
              <a:rPr lang="ko-KR" altLang="en-US" sz="1200" dirty="0" err="1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숭실대학</a:t>
            </a:r>
            <a:endParaRPr lang="en-US" altLang="ko-KR" sz="1200" dirty="0" smtClean="0">
              <a:solidFill>
                <a:schemeClr val="bg1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err="1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숭실대학</a:t>
            </a: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탐구와 진보 줄기찬 번영이 꿈으로 민족의 앞날을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새롭게 한다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sp>
        <p:nvSpPr>
          <p:cNvPr id="7" name="타원 6"/>
          <p:cNvSpPr/>
          <p:nvPr/>
        </p:nvSpPr>
        <p:spPr>
          <a:xfrm>
            <a:off x="8337969" y="987574"/>
            <a:ext cx="72008" cy="72008"/>
          </a:xfrm>
          <a:prstGeom prst="ellipse">
            <a:avLst/>
          </a:prstGeom>
          <a:solidFill>
            <a:srgbClr val="63C1C4"/>
          </a:solidFill>
          <a:ln>
            <a:solidFill>
              <a:srgbClr val="63C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8327674" y="1105168"/>
            <a:ext cx="92598" cy="92598"/>
          </a:xfrm>
          <a:prstGeom prst="ellipse">
            <a:avLst/>
          </a:prstGeom>
          <a:solidFill>
            <a:schemeClr val="bg1"/>
          </a:solidFill>
          <a:ln w="9525">
            <a:solidFill>
              <a:srgbClr val="63C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8327674" y="1230412"/>
            <a:ext cx="92598" cy="92598"/>
          </a:xfrm>
          <a:prstGeom prst="ellipse">
            <a:avLst/>
          </a:prstGeom>
          <a:solidFill>
            <a:schemeClr val="bg1"/>
          </a:solidFill>
          <a:ln w="9525">
            <a:solidFill>
              <a:srgbClr val="63C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8327674" y="977279"/>
            <a:ext cx="92598" cy="92598"/>
          </a:xfrm>
          <a:prstGeom prst="ellipse">
            <a:avLst/>
          </a:prstGeom>
          <a:solidFill>
            <a:schemeClr val="bg1"/>
          </a:solidFill>
          <a:ln w="9525">
            <a:solidFill>
              <a:srgbClr val="63C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8337969" y="1115463"/>
            <a:ext cx="72008" cy="72008"/>
          </a:xfrm>
          <a:prstGeom prst="ellipse">
            <a:avLst/>
          </a:prstGeom>
          <a:solidFill>
            <a:srgbClr val="63C1C4"/>
          </a:solidFill>
          <a:ln>
            <a:solidFill>
              <a:srgbClr val="63C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3691868" y="1635646"/>
            <a:ext cx="1570864" cy="0"/>
          </a:xfrm>
          <a:prstGeom prst="line">
            <a:avLst/>
          </a:prstGeom>
          <a:ln w="28575">
            <a:solidFill>
              <a:srgbClr val="63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yerin\Desktop\숭실ppt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92" y="0"/>
            <a:ext cx="9175692" cy="5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1868817"/>
            <a:ext cx="4381328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THANK YOU</a:t>
            </a:r>
            <a:endParaRPr lang="ko-KR" altLang="en-US" sz="66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331640" y="1707654"/>
            <a:ext cx="61926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1331640" y="3147814"/>
            <a:ext cx="61926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6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94</Words>
  <Application>Microsoft Office PowerPoint</Application>
  <PresentationFormat>화면 슬라이드 쇼(16:9)</PresentationFormat>
  <Paragraphs>30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굴림</vt:lpstr>
      <vt:lpstr>Arial</vt:lpstr>
      <vt:lpstr>HY헤드라인M</vt:lpstr>
      <vt:lpstr>맑은 고딕</vt:lpstr>
      <vt:lpstr>한컴산뜻돋움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hyerin</dc:creator>
  <cp:lastModifiedBy>hyerin</cp:lastModifiedBy>
  <cp:revision>16</cp:revision>
  <dcterms:created xsi:type="dcterms:W3CDTF">2021-05-29T15:17:24Z</dcterms:created>
  <dcterms:modified xsi:type="dcterms:W3CDTF">2021-05-30T19:20:06Z</dcterms:modified>
</cp:coreProperties>
</file>