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0" r:id="rId2"/>
    <p:sldId id="276" r:id="rId3"/>
    <p:sldId id="272" r:id="rId4"/>
    <p:sldId id="277" r:id="rId5"/>
    <p:sldId id="279" r:id="rId6"/>
    <p:sldId id="275" r:id="rId7"/>
  </p:sldIdLst>
  <p:sldSz cx="12192000" cy="6858000"/>
  <p:notesSz cx="6858000" cy="9144000"/>
  <p:embeddedFontLst>
    <p:embeddedFont>
      <p:font typeface="Georgia" panose="02040502050405020303" pitchFamily="18" charset="0"/>
      <p:regular r:id="rId10"/>
      <p:bold r:id="rId11"/>
      <p:italic r:id="rId12"/>
      <p:boldItalic r:id="rId13"/>
    </p:embeddedFont>
    <p:embeddedFont>
      <p:font typeface="맑은 고딕" panose="020B0503020000020004" pitchFamily="50" charset="-127"/>
      <p:regular r:id="rId14"/>
      <p:bold r:id="rId15"/>
    </p:embeddedFont>
    <p:embeddedFont>
      <p:font typeface="한컴 고딕" panose="02000500000000000000" pitchFamily="2" charset="-127"/>
      <p:regular r:id="rId16"/>
      <p:bold r:id="rId1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3E"/>
    <a:srgbClr val="5B5A58"/>
    <a:srgbClr val="02A6CB"/>
    <a:srgbClr val="F1A00F"/>
    <a:srgbClr val="89D4D2"/>
    <a:srgbClr val="BCE7E6"/>
    <a:srgbClr val="006E93"/>
    <a:srgbClr val="A8DFDF"/>
    <a:srgbClr val="003B50"/>
    <a:srgbClr val="6A6E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802" autoAdjust="0"/>
  </p:normalViewPr>
  <p:slideViewPr>
    <p:cSldViewPr snapToGrid="0">
      <p:cViewPr varScale="1">
        <p:scale>
          <a:sx n="67" d="100"/>
          <a:sy n="67" d="100"/>
        </p:scale>
        <p:origin x="5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23C55C9-3E25-4E79-AA78-0CBB529CE7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D7404DC-EA05-4DDC-8C53-C89135E250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72769-B810-4954-898E-A7A98F612808}" type="datetimeFigureOut">
              <a:rPr lang="ko-KR" altLang="en-US" smtClean="0"/>
              <a:t>2021-05-26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6964DB1-0A16-4D80-B1A4-A356D04F4E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0889F60-C8ED-455E-A2D1-806526164D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A65CF-15B4-48A3-8445-ED06169CECC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3184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F719A-222B-4B69-87C8-3870A0022675}" type="datetimeFigureOut">
              <a:rPr lang="ko-KR" altLang="en-US" smtClean="0"/>
              <a:t>2021-05-26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79A3B-992E-4EB7-BD4C-4E8FD6F1A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7550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jp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제목 슬라이드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44814E57-E01D-41FD-BC30-FB298F8C0EEC}"/>
              </a:ext>
            </a:extLst>
          </p:cNvPr>
          <p:cNvSpPr/>
          <p:nvPr userDrawn="1"/>
        </p:nvSpPr>
        <p:spPr>
          <a:xfrm flipH="1">
            <a:off x="4723094" y="2617850"/>
            <a:ext cx="3396612" cy="1447800"/>
          </a:xfrm>
          <a:custGeom>
            <a:avLst/>
            <a:gdLst>
              <a:gd name="connsiteX0" fmla="*/ 0 w 3379654"/>
              <a:gd name="connsiteY0" fmla="*/ 0 h 1447800"/>
              <a:gd name="connsiteX1" fmla="*/ 3379654 w 3379654"/>
              <a:gd name="connsiteY1" fmla="*/ 0 h 1447800"/>
              <a:gd name="connsiteX2" fmla="*/ 3379654 w 3379654"/>
              <a:gd name="connsiteY2" fmla="*/ 1447800 h 1447800"/>
              <a:gd name="connsiteX3" fmla="*/ 0 w 3379654"/>
              <a:gd name="connsiteY3" fmla="*/ 1447800 h 1447800"/>
              <a:gd name="connsiteX4" fmla="*/ 0 w 3379654"/>
              <a:gd name="connsiteY4" fmla="*/ 0 h 1447800"/>
              <a:gd name="connsiteX0" fmla="*/ 0 w 3379654"/>
              <a:gd name="connsiteY0" fmla="*/ 0 h 1447800"/>
              <a:gd name="connsiteX1" fmla="*/ 3379654 w 3379654"/>
              <a:gd name="connsiteY1" fmla="*/ 0 h 1447800"/>
              <a:gd name="connsiteX2" fmla="*/ 3379654 w 3379654"/>
              <a:gd name="connsiteY2" fmla="*/ 1447800 h 1447800"/>
              <a:gd name="connsiteX3" fmla="*/ 1016000 w 3379654"/>
              <a:gd name="connsiteY3" fmla="*/ 1409700 h 1447800"/>
              <a:gd name="connsiteX4" fmla="*/ 0 w 3379654"/>
              <a:gd name="connsiteY4" fmla="*/ 0 h 1447800"/>
              <a:gd name="connsiteX0" fmla="*/ 0 w 3392354"/>
              <a:gd name="connsiteY0" fmla="*/ 0 h 1447800"/>
              <a:gd name="connsiteX1" fmla="*/ 3392354 w 3392354"/>
              <a:gd name="connsiteY1" fmla="*/ 0 h 1447800"/>
              <a:gd name="connsiteX2" fmla="*/ 3392354 w 3392354"/>
              <a:gd name="connsiteY2" fmla="*/ 1447800 h 1447800"/>
              <a:gd name="connsiteX3" fmla="*/ 1028700 w 3392354"/>
              <a:gd name="connsiteY3" fmla="*/ 1409700 h 1447800"/>
              <a:gd name="connsiteX4" fmla="*/ 0 w 3392354"/>
              <a:gd name="connsiteY4" fmla="*/ 0 h 1447800"/>
              <a:gd name="connsiteX0" fmla="*/ 0 w 3444112"/>
              <a:gd name="connsiteY0" fmla="*/ 0 h 1447800"/>
              <a:gd name="connsiteX1" fmla="*/ 3444112 w 3444112"/>
              <a:gd name="connsiteY1" fmla="*/ 0 h 1447800"/>
              <a:gd name="connsiteX2" fmla="*/ 3444112 w 3444112"/>
              <a:gd name="connsiteY2" fmla="*/ 1447800 h 1447800"/>
              <a:gd name="connsiteX3" fmla="*/ 1080458 w 3444112"/>
              <a:gd name="connsiteY3" fmla="*/ 1409700 h 1447800"/>
              <a:gd name="connsiteX4" fmla="*/ 0 w 3444112"/>
              <a:gd name="connsiteY4" fmla="*/ 0 h 1447800"/>
              <a:gd name="connsiteX0" fmla="*/ 0 w 3384736"/>
              <a:gd name="connsiteY0" fmla="*/ 0 h 1447800"/>
              <a:gd name="connsiteX1" fmla="*/ 3384736 w 3384736"/>
              <a:gd name="connsiteY1" fmla="*/ 0 h 1447800"/>
              <a:gd name="connsiteX2" fmla="*/ 3384736 w 3384736"/>
              <a:gd name="connsiteY2" fmla="*/ 1447800 h 1447800"/>
              <a:gd name="connsiteX3" fmla="*/ 1021082 w 3384736"/>
              <a:gd name="connsiteY3" fmla="*/ 1409700 h 1447800"/>
              <a:gd name="connsiteX4" fmla="*/ 0 w 3384736"/>
              <a:gd name="connsiteY4" fmla="*/ 0 h 1447800"/>
              <a:gd name="connsiteX0" fmla="*/ 0 w 3384736"/>
              <a:gd name="connsiteY0" fmla="*/ 23751 h 1447800"/>
              <a:gd name="connsiteX1" fmla="*/ 3384736 w 3384736"/>
              <a:gd name="connsiteY1" fmla="*/ 0 h 1447800"/>
              <a:gd name="connsiteX2" fmla="*/ 3384736 w 3384736"/>
              <a:gd name="connsiteY2" fmla="*/ 1447800 h 1447800"/>
              <a:gd name="connsiteX3" fmla="*/ 1021082 w 3384736"/>
              <a:gd name="connsiteY3" fmla="*/ 1409700 h 1447800"/>
              <a:gd name="connsiteX4" fmla="*/ 0 w 3384736"/>
              <a:gd name="connsiteY4" fmla="*/ 23751 h 1447800"/>
              <a:gd name="connsiteX0" fmla="*/ 0 w 3372861"/>
              <a:gd name="connsiteY0" fmla="*/ 35626 h 1447800"/>
              <a:gd name="connsiteX1" fmla="*/ 3372861 w 3372861"/>
              <a:gd name="connsiteY1" fmla="*/ 0 h 1447800"/>
              <a:gd name="connsiteX2" fmla="*/ 3372861 w 3372861"/>
              <a:gd name="connsiteY2" fmla="*/ 1447800 h 1447800"/>
              <a:gd name="connsiteX3" fmla="*/ 1009207 w 3372861"/>
              <a:gd name="connsiteY3" fmla="*/ 1409700 h 1447800"/>
              <a:gd name="connsiteX4" fmla="*/ 0 w 3372861"/>
              <a:gd name="connsiteY4" fmla="*/ 35626 h 1447800"/>
              <a:gd name="connsiteX0" fmla="*/ 0 w 3396612"/>
              <a:gd name="connsiteY0" fmla="*/ 35626 h 1447800"/>
              <a:gd name="connsiteX1" fmla="*/ 3396612 w 3396612"/>
              <a:gd name="connsiteY1" fmla="*/ 0 h 1447800"/>
              <a:gd name="connsiteX2" fmla="*/ 3396612 w 3396612"/>
              <a:gd name="connsiteY2" fmla="*/ 1447800 h 1447800"/>
              <a:gd name="connsiteX3" fmla="*/ 1032958 w 3396612"/>
              <a:gd name="connsiteY3" fmla="*/ 1409700 h 1447800"/>
              <a:gd name="connsiteX4" fmla="*/ 0 w 3396612"/>
              <a:gd name="connsiteY4" fmla="*/ 35626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6612" h="1447800">
                <a:moveTo>
                  <a:pt x="0" y="35626"/>
                </a:moveTo>
                <a:lnTo>
                  <a:pt x="3396612" y="0"/>
                </a:lnTo>
                <a:lnTo>
                  <a:pt x="3396612" y="1447800"/>
                </a:lnTo>
                <a:lnTo>
                  <a:pt x="1032958" y="1409700"/>
                </a:lnTo>
                <a:lnTo>
                  <a:pt x="0" y="35626"/>
                </a:lnTo>
                <a:close/>
              </a:path>
            </a:pathLst>
          </a:custGeom>
          <a:gradFill flip="none" rotWithShape="1">
            <a:gsLst>
              <a:gs pos="0">
                <a:srgbClr val="003C50"/>
              </a:gs>
              <a:gs pos="31000">
                <a:srgbClr val="006E93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1C27C732-03DE-4D24-8067-B9453DB274AD}"/>
              </a:ext>
            </a:extLst>
          </p:cNvPr>
          <p:cNvSpPr/>
          <p:nvPr userDrawn="1"/>
        </p:nvSpPr>
        <p:spPr>
          <a:xfrm>
            <a:off x="0" y="1193800"/>
            <a:ext cx="7721600" cy="1447800"/>
          </a:xfrm>
          <a:prstGeom prst="rect">
            <a:avLst/>
          </a:prstGeom>
          <a:gradFill flip="none" rotWithShape="1">
            <a:gsLst>
              <a:gs pos="17391">
                <a:srgbClr val="005876"/>
              </a:gs>
              <a:gs pos="46000">
                <a:srgbClr val="1F80A0"/>
              </a:gs>
              <a:gs pos="1630">
                <a:srgbClr val="002E3E"/>
              </a:gs>
              <a:gs pos="7000">
                <a:srgbClr val="003C50"/>
              </a:gs>
              <a:gs pos="29000">
                <a:srgbClr val="006E93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9" name="그림 58">
            <a:extLst>
              <a:ext uri="{FF2B5EF4-FFF2-40B4-BE49-F238E27FC236}">
                <a16:creationId xmlns:a16="http://schemas.microsoft.com/office/drawing/2014/main" id="{DB6F6182-B94A-4E61-951A-FE404EA240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4746" y1="40625" x2="20117" y2="51563"/>
                        <a14:foregroundMark x1="34277" y1="48177" x2="36230" y2="59766"/>
                        <a14:foregroundMark x1="64355" y1="41927" x2="64941" y2="59505"/>
                        <a14:foregroundMark x1="82617" y1="42708" x2="83887" y2="5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713" y="2463816"/>
            <a:ext cx="1883499" cy="1752585"/>
          </a:xfrm>
          <a:prstGeom prst="rect">
            <a:avLst/>
          </a:prstGeom>
          <a:noFill/>
          <a:effectLst/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2A00ABC-3E5E-4367-B078-E861223EBE4D}"/>
              </a:ext>
            </a:extLst>
          </p:cNvPr>
          <p:cNvSpPr txBox="1"/>
          <p:nvPr userDrawn="1"/>
        </p:nvSpPr>
        <p:spPr>
          <a:xfrm>
            <a:off x="374808" y="1408977"/>
            <a:ext cx="7559517" cy="1046440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6200" b="1" i="0" dirty="0">
                <a:solidFill>
                  <a:schemeClr val="bg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Dubai Medium" panose="020B0603030403030204" pitchFamily="34" charset="-78"/>
              </a:rPr>
              <a:t>Soongsil University</a:t>
            </a:r>
            <a:endParaRPr lang="ko-KR" altLang="en-US" sz="6200" b="1" i="0" dirty="0">
              <a:solidFill>
                <a:schemeClr val="bg1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Dubai Medium" panose="020B06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499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직사각형 25">
            <a:extLst>
              <a:ext uri="{FF2B5EF4-FFF2-40B4-BE49-F238E27FC236}">
                <a16:creationId xmlns:a16="http://schemas.microsoft.com/office/drawing/2014/main" id="{72103FEC-5A81-49E5-8087-869BF970B6BD}"/>
              </a:ext>
            </a:extLst>
          </p:cNvPr>
          <p:cNvSpPr/>
          <p:nvPr userDrawn="1"/>
        </p:nvSpPr>
        <p:spPr>
          <a:xfrm>
            <a:off x="5286374" y="-3451"/>
            <a:ext cx="6906479" cy="1321701"/>
          </a:xfrm>
          <a:prstGeom prst="rect">
            <a:avLst/>
          </a:prstGeom>
          <a:gradFill>
            <a:gsLst>
              <a:gs pos="95000">
                <a:schemeClr val="bg1"/>
              </a:gs>
              <a:gs pos="15000">
                <a:srgbClr val="006E93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28F666-69F2-47C5-8EA7-E0A77F55D7DB}"/>
              </a:ext>
            </a:extLst>
          </p:cNvPr>
          <p:cNvSpPr txBox="1"/>
          <p:nvPr userDrawn="1"/>
        </p:nvSpPr>
        <p:spPr>
          <a:xfrm>
            <a:off x="5733295" y="232830"/>
            <a:ext cx="3961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Contents</a:t>
            </a:r>
            <a:endParaRPr lang="ko-KR" altLang="en-US" sz="54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3DC5506C-A1C8-4154-90C6-8113B5C66C93}"/>
              </a:ext>
            </a:extLst>
          </p:cNvPr>
          <p:cNvCxnSpPr>
            <a:cxnSpLocks/>
          </p:cNvCxnSpPr>
          <p:nvPr userDrawn="1"/>
        </p:nvCxnSpPr>
        <p:spPr>
          <a:xfrm>
            <a:off x="5548900" y="430289"/>
            <a:ext cx="0" cy="561686"/>
          </a:xfrm>
          <a:prstGeom prst="line">
            <a:avLst/>
          </a:prstGeom>
          <a:ln w="127000">
            <a:solidFill>
              <a:srgbClr val="A8DF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4DA5170F-A8BD-4236-AB66-F0EC90829AD8}"/>
              </a:ext>
            </a:extLst>
          </p:cNvPr>
          <p:cNvCxnSpPr>
            <a:cxnSpLocks/>
          </p:cNvCxnSpPr>
          <p:nvPr userDrawn="1"/>
        </p:nvCxnSpPr>
        <p:spPr>
          <a:xfrm>
            <a:off x="5548900" y="1671145"/>
            <a:ext cx="0" cy="4729655"/>
          </a:xfrm>
          <a:prstGeom prst="line">
            <a:avLst/>
          </a:prstGeom>
          <a:ln w="127000">
            <a:solidFill>
              <a:srgbClr val="62C6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4A8C471-DD14-484D-BCD6-D1B448C2EEB1}"/>
              </a:ext>
            </a:extLst>
          </p:cNvPr>
          <p:cNvSpPr txBox="1"/>
          <p:nvPr userDrawn="1"/>
        </p:nvSpPr>
        <p:spPr>
          <a:xfrm>
            <a:off x="6012035" y="1959472"/>
            <a:ext cx="563452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0" dirty="0">
                <a:solidFill>
                  <a:schemeClr val="tx1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01. </a:t>
            </a:r>
            <a:r>
              <a:rPr lang="ko-KR" altLang="en-US" sz="2000" b="0" dirty="0">
                <a:solidFill>
                  <a:schemeClr val="tx1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내용을 입력하세요</a:t>
            </a:r>
            <a:r>
              <a:rPr lang="en-US" altLang="ko-KR" sz="2000" b="0" dirty="0">
                <a:solidFill>
                  <a:schemeClr val="tx1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</a:p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altLang="ko-KR" sz="2000" b="0" dirty="0">
              <a:solidFill>
                <a:schemeClr val="tx1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endParaRPr lang="en-US" altLang="ko-KR" sz="2000" b="0" dirty="0">
              <a:solidFill>
                <a:schemeClr val="tx1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02. </a:t>
            </a:r>
            <a:r>
              <a:rPr lang="ko-KR" altLang="en-US" sz="2000" b="0" dirty="0">
                <a:solidFill>
                  <a:schemeClr val="tx1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내용을 입력하세요</a:t>
            </a:r>
            <a:r>
              <a:rPr lang="en-US" altLang="ko-KR" sz="2000" b="0" dirty="0">
                <a:solidFill>
                  <a:schemeClr val="tx1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  <a:endParaRPr lang="en-US" altLang="ko-KR" sz="2000" b="0" dirty="0">
              <a:solidFill>
                <a:schemeClr val="tx1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endParaRPr lang="en-US" altLang="ko-KR" sz="2000" b="0" dirty="0">
              <a:solidFill>
                <a:schemeClr val="tx1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endParaRPr lang="en-US" altLang="ko-KR" sz="2000" b="0" dirty="0">
              <a:solidFill>
                <a:schemeClr val="tx1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03.</a:t>
            </a:r>
            <a:r>
              <a:rPr lang="en-US" altLang="ko-KR" sz="2000" b="0" dirty="0">
                <a:solidFill>
                  <a:schemeClr val="tx1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 </a:t>
            </a:r>
            <a:r>
              <a:rPr lang="ko-KR" altLang="en-US" sz="2000" b="0" dirty="0">
                <a:solidFill>
                  <a:schemeClr val="tx1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내용을 입력하세요</a:t>
            </a:r>
            <a:r>
              <a:rPr lang="en-US" altLang="ko-KR" sz="2000" b="0" dirty="0">
                <a:solidFill>
                  <a:schemeClr val="tx1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  <a:endParaRPr lang="en-US" altLang="ko-KR" sz="2000" b="0" dirty="0">
              <a:solidFill>
                <a:schemeClr val="tx1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endParaRPr lang="en-US" altLang="ko-KR" sz="2000" b="0" dirty="0">
              <a:solidFill>
                <a:schemeClr val="tx1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endParaRPr lang="en-US" altLang="ko-KR" sz="2000" b="0" dirty="0">
              <a:solidFill>
                <a:schemeClr val="tx1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04. </a:t>
            </a:r>
            <a:r>
              <a:rPr lang="ko-KR" altLang="en-US" sz="2000" b="0" dirty="0">
                <a:solidFill>
                  <a:schemeClr val="tx1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내용을 입력하세요</a:t>
            </a:r>
            <a:r>
              <a:rPr lang="en-US" altLang="ko-KR" sz="2000" b="0" dirty="0">
                <a:solidFill>
                  <a:schemeClr val="tx1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000" b="0" dirty="0">
              <a:solidFill>
                <a:schemeClr val="tx1"/>
              </a:solidFill>
              <a:effectLst/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000" b="0" dirty="0">
              <a:solidFill>
                <a:schemeClr val="tx1"/>
              </a:solidFill>
              <a:effectLst/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000" b="0" dirty="0">
                <a:solidFill>
                  <a:schemeClr val="tx1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05. </a:t>
            </a:r>
            <a:r>
              <a:rPr lang="ko-KR" altLang="en-US" sz="2000" b="0" dirty="0">
                <a:solidFill>
                  <a:schemeClr val="tx1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내용을 입력하세요</a:t>
            </a:r>
            <a:r>
              <a:rPr lang="en-US" altLang="ko-KR" sz="2000" b="0" dirty="0">
                <a:solidFill>
                  <a:schemeClr val="tx1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</a:p>
        </p:txBody>
      </p:sp>
      <p:sp>
        <p:nvSpPr>
          <p:cNvPr id="31" name="직각 삼각형 30">
            <a:extLst>
              <a:ext uri="{FF2B5EF4-FFF2-40B4-BE49-F238E27FC236}">
                <a16:creationId xmlns:a16="http://schemas.microsoft.com/office/drawing/2014/main" id="{A437FA47-1581-4A45-B07F-37DF77AD22EB}"/>
              </a:ext>
            </a:extLst>
          </p:cNvPr>
          <p:cNvSpPr/>
          <p:nvPr userDrawn="1"/>
        </p:nvSpPr>
        <p:spPr>
          <a:xfrm rot="10800000">
            <a:off x="11101113" y="1318249"/>
            <a:ext cx="1090885" cy="1015047"/>
          </a:xfrm>
          <a:prstGeom prst="rtTriangle">
            <a:avLst/>
          </a:prstGeom>
          <a:solidFill>
            <a:srgbClr val="62C6C4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20BDB371-9FEE-4F1B-ADFD-B21C83C144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285518" cy="686145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66F539F0-1C0E-4EC1-8C65-CB460F6184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5B5A58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620" r="96700">
                        <a14:foregroundMark x1="4950" y1="10000" x2="95050" y2="10000"/>
                        <a14:foregroundMark x1="89439" y1="50000" x2="89769" y2="58000"/>
                        <a14:foregroundMark x1="76238" y1="31000" x2="76568" y2="41000"/>
                        <a14:foregroundMark x1="67657" y1="27000" x2="68977" y2="27000"/>
                        <a14:foregroundMark x1="72607" y1="51000" x2="76898" y2="53000"/>
                        <a14:foregroundMark x1="72277" y1="51000" x2="74917" y2="52000"/>
                        <a14:foregroundMark x1="71947" y1="52000" x2="68317" y2="52000"/>
                        <a14:foregroundMark x1="59076" y1="38000" x2="58746" y2="46000"/>
                        <a14:foregroundMark x1="44224" y1="31000" x2="44884" y2="44000"/>
                        <a14:foregroundMark x1="29043" y1="31000" x2="31353" y2="33000"/>
                        <a14:foregroundMark x1="39604" y1="27000" x2="39604" y2="36000"/>
                        <a14:foregroundMark x1="38614" y1="53000" x2="37624" y2="52000"/>
                        <a14:foregroundMark x1="10561" y1="44000" x2="14521" y2="45000"/>
                        <a14:foregroundMark x1="11221" y1="28000" x2="13861" y2="26000"/>
                        <a14:foregroundMark x1="96700" y1="84000" x2="95380" y2="83000"/>
                        <a14:foregroundMark x1="84158" y1="24000" x2="94059" y2="26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33035" y="6497440"/>
            <a:ext cx="882869" cy="309980"/>
          </a:xfrm>
          <a:prstGeom prst="rect">
            <a:avLst/>
          </a:prstGeom>
          <a:noFill/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7562834E-8A0A-4AD9-9924-A682723BD8F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4746" y1="40625" x2="20117" y2="51563"/>
                        <a14:foregroundMark x1="34277" y1="48177" x2="36230" y2="59766"/>
                        <a14:foregroundMark x1="64355" y1="41927" x2="64941" y2="59505"/>
                        <a14:foregroundMark x1="82617" y1="42708" x2="83887" y2="5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799" y="5768302"/>
            <a:ext cx="1043340" cy="973666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5963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제목 슬라이드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44814E57-E01D-41FD-BC30-FB298F8C0EEC}"/>
              </a:ext>
            </a:extLst>
          </p:cNvPr>
          <p:cNvSpPr/>
          <p:nvPr userDrawn="1"/>
        </p:nvSpPr>
        <p:spPr>
          <a:xfrm flipH="1">
            <a:off x="4723094" y="2617850"/>
            <a:ext cx="3396612" cy="1447800"/>
          </a:xfrm>
          <a:custGeom>
            <a:avLst/>
            <a:gdLst>
              <a:gd name="connsiteX0" fmla="*/ 0 w 3379654"/>
              <a:gd name="connsiteY0" fmla="*/ 0 h 1447800"/>
              <a:gd name="connsiteX1" fmla="*/ 3379654 w 3379654"/>
              <a:gd name="connsiteY1" fmla="*/ 0 h 1447800"/>
              <a:gd name="connsiteX2" fmla="*/ 3379654 w 3379654"/>
              <a:gd name="connsiteY2" fmla="*/ 1447800 h 1447800"/>
              <a:gd name="connsiteX3" fmla="*/ 0 w 3379654"/>
              <a:gd name="connsiteY3" fmla="*/ 1447800 h 1447800"/>
              <a:gd name="connsiteX4" fmla="*/ 0 w 3379654"/>
              <a:gd name="connsiteY4" fmla="*/ 0 h 1447800"/>
              <a:gd name="connsiteX0" fmla="*/ 0 w 3379654"/>
              <a:gd name="connsiteY0" fmla="*/ 0 h 1447800"/>
              <a:gd name="connsiteX1" fmla="*/ 3379654 w 3379654"/>
              <a:gd name="connsiteY1" fmla="*/ 0 h 1447800"/>
              <a:gd name="connsiteX2" fmla="*/ 3379654 w 3379654"/>
              <a:gd name="connsiteY2" fmla="*/ 1447800 h 1447800"/>
              <a:gd name="connsiteX3" fmla="*/ 1016000 w 3379654"/>
              <a:gd name="connsiteY3" fmla="*/ 1409700 h 1447800"/>
              <a:gd name="connsiteX4" fmla="*/ 0 w 3379654"/>
              <a:gd name="connsiteY4" fmla="*/ 0 h 1447800"/>
              <a:gd name="connsiteX0" fmla="*/ 0 w 3392354"/>
              <a:gd name="connsiteY0" fmla="*/ 0 h 1447800"/>
              <a:gd name="connsiteX1" fmla="*/ 3392354 w 3392354"/>
              <a:gd name="connsiteY1" fmla="*/ 0 h 1447800"/>
              <a:gd name="connsiteX2" fmla="*/ 3392354 w 3392354"/>
              <a:gd name="connsiteY2" fmla="*/ 1447800 h 1447800"/>
              <a:gd name="connsiteX3" fmla="*/ 1028700 w 3392354"/>
              <a:gd name="connsiteY3" fmla="*/ 1409700 h 1447800"/>
              <a:gd name="connsiteX4" fmla="*/ 0 w 3392354"/>
              <a:gd name="connsiteY4" fmla="*/ 0 h 1447800"/>
              <a:gd name="connsiteX0" fmla="*/ 0 w 3444112"/>
              <a:gd name="connsiteY0" fmla="*/ 0 h 1447800"/>
              <a:gd name="connsiteX1" fmla="*/ 3444112 w 3444112"/>
              <a:gd name="connsiteY1" fmla="*/ 0 h 1447800"/>
              <a:gd name="connsiteX2" fmla="*/ 3444112 w 3444112"/>
              <a:gd name="connsiteY2" fmla="*/ 1447800 h 1447800"/>
              <a:gd name="connsiteX3" fmla="*/ 1080458 w 3444112"/>
              <a:gd name="connsiteY3" fmla="*/ 1409700 h 1447800"/>
              <a:gd name="connsiteX4" fmla="*/ 0 w 3444112"/>
              <a:gd name="connsiteY4" fmla="*/ 0 h 1447800"/>
              <a:gd name="connsiteX0" fmla="*/ 0 w 3384736"/>
              <a:gd name="connsiteY0" fmla="*/ 0 h 1447800"/>
              <a:gd name="connsiteX1" fmla="*/ 3384736 w 3384736"/>
              <a:gd name="connsiteY1" fmla="*/ 0 h 1447800"/>
              <a:gd name="connsiteX2" fmla="*/ 3384736 w 3384736"/>
              <a:gd name="connsiteY2" fmla="*/ 1447800 h 1447800"/>
              <a:gd name="connsiteX3" fmla="*/ 1021082 w 3384736"/>
              <a:gd name="connsiteY3" fmla="*/ 1409700 h 1447800"/>
              <a:gd name="connsiteX4" fmla="*/ 0 w 3384736"/>
              <a:gd name="connsiteY4" fmla="*/ 0 h 1447800"/>
              <a:gd name="connsiteX0" fmla="*/ 0 w 3384736"/>
              <a:gd name="connsiteY0" fmla="*/ 23751 h 1447800"/>
              <a:gd name="connsiteX1" fmla="*/ 3384736 w 3384736"/>
              <a:gd name="connsiteY1" fmla="*/ 0 h 1447800"/>
              <a:gd name="connsiteX2" fmla="*/ 3384736 w 3384736"/>
              <a:gd name="connsiteY2" fmla="*/ 1447800 h 1447800"/>
              <a:gd name="connsiteX3" fmla="*/ 1021082 w 3384736"/>
              <a:gd name="connsiteY3" fmla="*/ 1409700 h 1447800"/>
              <a:gd name="connsiteX4" fmla="*/ 0 w 3384736"/>
              <a:gd name="connsiteY4" fmla="*/ 23751 h 1447800"/>
              <a:gd name="connsiteX0" fmla="*/ 0 w 3372861"/>
              <a:gd name="connsiteY0" fmla="*/ 35626 h 1447800"/>
              <a:gd name="connsiteX1" fmla="*/ 3372861 w 3372861"/>
              <a:gd name="connsiteY1" fmla="*/ 0 h 1447800"/>
              <a:gd name="connsiteX2" fmla="*/ 3372861 w 3372861"/>
              <a:gd name="connsiteY2" fmla="*/ 1447800 h 1447800"/>
              <a:gd name="connsiteX3" fmla="*/ 1009207 w 3372861"/>
              <a:gd name="connsiteY3" fmla="*/ 1409700 h 1447800"/>
              <a:gd name="connsiteX4" fmla="*/ 0 w 3372861"/>
              <a:gd name="connsiteY4" fmla="*/ 35626 h 1447800"/>
              <a:gd name="connsiteX0" fmla="*/ 0 w 3396612"/>
              <a:gd name="connsiteY0" fmla="*/ 35626 h 1447800"/>
              <a:gd name="connsiteX1" fmla="*/ 3396612 w 3396612"/>
              <a:gd name="connsiteY1" fmla="*/ 0 h 1447800"/>
              <a:gd name="connsiteX2" fmla="*/ 3396612 w 3396612"/>
              <a:gd name="connsiteY2" fmla="*/ 1447800 h 1447800"/>
              <a:gd name="connsiteX3" fmla="*/ 1032958 w 3396612"/>
              <a:gd name="connsiteY3" fmla="*/ 1409700 h 1447800"/>
              <a:gd name="connsiteX4" fmla="*/ 0 w 3396612"/>
              <a:gd name="connsiteY4" fmla="*/ 35626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6612" h="1447800">
                <a:moveTo>
                  <a:pt x="0" y="35626"/>
                </a:moveTo>
                <a:lnTo>
                  <a:pt x="3396612" y="0"/>
                </a:lnTo>
                <a:lnTo>
                  <a:pt x="3396612" y="1447800"/>
                </a:lnTo>
                <a:lnTo>
                  <a:pt x="1032958" y="1409700"/>
                </a:lnTo>
                <a:lnTo>
                  <a:pt x="0" y="35626"/>
                </a:lnTo>
                <a:close/>
              </a:path>
            </a:pathLst>
          </a:custGeom>
          <a:gradFill flip="none" rotWithShape="1">
            <a:gsLst>
              <a:gs pos="0">
                <a:srgbClr val="003C50"/>
              </a:gs>
              <a:gs pos="31000">
                <a:srgbClr val="006E93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1C27C732-03DE-4D24-8067-B9453DB274AD}"/>
              </a:ext>
            </a:extLst>
          </p:cNvPr>
          <p:cNvSpPr/>
          <p:nvPr userDrawn="1"/>
        </p:nvSpPr>
        <p:spPr>
          <a:xfrm>
            <a:off x="0" y="1193800"/>
            <a:ext cx="7721600" cy="1447800"/>
          </a:xfrm>
          <a:prstGeom prst="rect">
            <a:avLst/>
          </a:prstGeom>
          <a:gradFill flip="none" rotWithShape="1">
            <a:gsLst>
              <a:gs pos="0">
                <a:srgbClr val="003C50"/>
              </a:gs>
              <a:gs pos="31000">
                <a:srgbClr val="006E93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A00ABC-3E5E-4367-B078-E861223EBE4D}"/>
              </a:ext>
            </a:extLst>
          </p:cNvPr>
          <p:cNvSpPr txBox="1"/>
          <p:nvPr userDrawn="1"/>
        </p:nvSpPr>
        <p:spPr>
          <a:xfrm>
            <a:off x="374808" y="1408977"/>
            <a:ext cx="8331415" cy="1015663"/>
          </a:xfrm>
          <a:prstGeom prst="rect">
            <a:avLst/>
          </a:prstGeom>
          <a:noFill/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6000" b="1" i="0" dirty="0">
                <a:solidFill>
                  <a:schemeClr val="bg1"/>
                </a:solidFill>
                <a:effectLst/>
                <a:latin typeface="+mj-lt"/>
                <a:ea typeface="맑은 고딕" panose="020B0503020000020004" pitchFamily="50" charset="-127"/>
                <a:cs typeface="Dubai Medium" panose="020B0603030403030204" pitchFamily="34" charset="-78"/>
              </a:rPr>
              <a:t>Soongsil University</a:t>
            </a:r>
            <a:endParaRPr lang="ko-KR" altLang="en-US" sz="6000" b="1" i="0" dirty="0">
              <a:solidFill>
                <a:schemeClr val="bg1"/>
              </a:solidFill>
              <a:effectLst/>
              <a:latin typeface="+mj-lt"/>
              <a:ea typeface="맑은 고딕" panose="020B0503020000020004" pitchFamily="50" charset="-127"/>
              <a:cs typeface="Dubai Medium" panose="020B0603030403030204" pitchFamily="34" charset="-78"/>
            </a:endParaRPr>
          </a:p>
        </p:txBody>
      </p:sp>
      <p:pic>
        <p:nvPicPr>
          <p:cNvPr id="59" name="그림 58">
            <a:extLst>
              <a:ext uri="{FF2B5EF4-FFF2-40B4-BE49-F238E27FC236}">
                <a16:creationId xmlns:a16="http://schemas.microsoft.com/office/drawing/2014/main" id="{DB6F6182-B94A-4E61-951A-FE404EA240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4746" y1="40625" x2="20117" y2="51563"/>
                        <a14:foregroundMark x1="34277" y1="48177" x2="36230" y2="59766"/>
                        <a14:foregroundMark x1="64355" y1="41927" x2="64941" y2="59505"/>
                        <a14:foregroundMark x1="82617" y1="42708" x2="83887" y2="5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38" y="2463816"/>
            <a:ext cx="1883499" cy="1752585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378490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구역 머리글"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>
            <a:extLst>
              <a:ext uri="{FF2B5EF4-FFF2-40B4-BE49-F238E27FC236}">
                <a16:creationId xmlns:a16="http://schemas.microsoft.com/office/drawing/2014/main" id="{94EBC06E-8033-4ACB-93D2-001B5B765968}"/>
              </a:ext>
            </a:extLst>
          </p:cNvPr>
          <p:cNvSpPr/>
          <p:nvPr userDrawn="1"/>
        </p:nvSpPr>
        <p:spPr>
          <a:xfrm>
            <a:off x="0" y="-1"/>
            <a:ext cx="12192000" cy="1658899"/>
          </a:xfrm>
          <a:prstGeom prst="rect">
            <a:avLst/>
          </a:prstGeom>
          <a:gradFill>
            <a:gsLst>
              <a:gs pos="69582">
                <a:srgbClr val="88BBCC"/>
              </a:gs>
              <a:gs pos="59753">
                <a:srgbClr val="5FA4BB"/>
              </a:gs>
              <a:gs pos="37000">
                <a:srgbClr val="006E93"/>
              </a:gs>
              <a:gs pos="98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7" name="그림 36">
            <a:extLst>
              <a:ext uri="{FF2B5EF4-FFF2-40B4-BE49-F238E27FC236}">
                <a16:creationId xmlns:a16="http://schemas.microsoft.com/office/drawing/2014/main" id="{643AA5CA-46E9-477A-BEC6-30E52C9D94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37024"/>
            <a:ext cx="8318500" cy="4720975"/>
          </a:xfrm>
          <a:prstGeom prst="rect">
            <a:avLst/>
          </a:prstGeom>
        </p:spPr>
      </p:pic>
      <p:sp>
        <p:nvSpPr>
          <p:cNvPr id="2" name="순서도: 처리 1">
            <a:extLst>
              <a:ext uri="{FF2B5EF4-FFF2-40B4-BE49-F238E27FC236}">
                <a16:creationId xmlns:a16="http://schemas.microsoft.com/office/drawing/2014/main" id="{12368B8D-2CB1-4F7A-8A4A-318E1EB74743}"/>
              </a:ext>
            </a:extLst>
          </p:cNvPr>
          <p:cNvSpPr/>
          <p:nvPr userDrawn="1"/>
        </p:nvSpPr>
        <p:spPr>
          <a:xfrm>
            <a:off x="8318501" y="2137023"/>
            <a:ext cx="520699" cy="4720975"/>
          </a:xfrm>
          <a:prstGeom prst="flowChartProcess">
            <a:avLst/>
          </a:prstGeom>
          <a:solidFill>
            <a:srgbClr val="C7D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7298A4-59C8-4891-9820-38AFE070A93F}"/>
              </a:ext>
            </a:extLst>
          </p:cNvPr>
          <p:cNvSpPr txBox="1"/>
          <p:nvPr userDrawn="1"/>
        </p:nvSpPr>
        <p:spPr>
          <a:xfrm>
            <a:off x="625815" y="348222"/>
            <a:ext cx="394618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2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Chapter 1</a:t>
            </a:r>
            <a:endParaRPr lang="ko-KR" altLang="en-US" sz="62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2CDDE187-282A-4607-9433-743C98130D91}"/>
              </a:ext>
            </a:extLst>
          </p:cNvPr>
          <p:cNvSpPr/>
          <p:nvPr userDrawn="1"/>
        </p:nvSpPr>
        <p:spPr>
          <a:xfrm>
            <a:off x="8839200" y="2137022"/>
            <a:ext cx="3352799" cy="2346078"/>
          </a:xfrm>
          <a:prstGeom prst="rect">
            <a:avLst/>
          </a:prstGeom>
          <a:solidFill>
            <a:srgbClr val="62C6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A3F0AD6-BCE8-4A09-B847-E8CBF16064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4746" y1="40625" x2="20117" y2="51563"/>
                        <a14:foregroundMark x1="34277" y1="48177" x2="36230" y2="59766"/>
                        <a14:foregroundMark x1="64355" y1="41927" x2="64941" y2="59505"/>
                        <a14:foregroundMark x1="82617" y1="42708" x2="83887" y2="5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972" y="6227444"/>
            <a:ext cx="712026" cy="734247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4" name="화살표: 갈매기형 수장 3">
            <a:extLst>
              <a:ext uri="{FF2B5EF4-FFF2-40B4-BE49-F238E27FC236}">
                <a16:creationId xmlns:a16="http://schemas.microsoft.com/office/drawing/2014/main" id="{A5DD3FDE-4373-4C54-BCF7-7DDE8A6D971C}"/>
              </a:ext>
            </a:extLst>
          </p:cNvPr>
          <p:cNvSpPr/>
          <p:nvPr userDrawn="1"/>
        </p:nvSpPr>
        <p:spPr>
          <a:xfrm>
            <a:off x="5276850" y="-1"/>
            <a:ext cx="1028700" cy="1658899"/>
          </a:xfrm>
          <a:prstGeom prst="chevron">
            <a:avLst>
              <a:gd name="adj" fmla="val 683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4BD4D9-CE06-409B-A118-5935EC80F5F5}"/>
              </a:ext>
            </a:extLst>
          </p:cNvPr>
          <p:cNvSpPr txBox="1"/>
          <p:nvPr userDrawn="1"/>
        </p:nvSpPr>
        <p:spPr>
          <a:xfrm>
            <a:off x="9756554" y="2526198"/>
            <a:ext cx="2009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600" b="0" dirty="0">
                <a:solidFill>
                  <a:srgbClr val="005D7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01</a:t>
            </a:r>
            <a:endParaRPr lang="ko-KR" altLang="en-US" sz="9600" b="0" dirty="0">
              <a:solidFill>
                <a:srgbClr val="005D7E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직각 삼각형 5">
            <a:extLst>
              <a:ext uri="{FF2B5EF4-FFF2-40B4-BE49-F238E27FC236}">
                <a16:creationId xmlns:a16="http://schemas.microsoft.com/office/drawing/2014/main" id="{A3EF6BAF-0146-4727-A5F2-014D6C3B3A1F}"/>
              </a:ext>
            </a:extLst>
          </p:cNvPr>
          <p:cNvSpPr/>
          <p:nvPr userDrawn="1"/>
        </p:nvSpPr>
        <p:spPr>
          <a:xfrm rot="10800000">
            <a:off x="11340661" y="2137021"/>
            <a:ext cx="851337" cy="742813"/>
          </a:xfrm>
          <a:prstGeom prst="rtTriangle">
            <a:avLst/>
          </a:prstGeom>
          <a:solidFill>
            <a:srgbClr val="C7D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065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 도형 20">
            <a:extLst>
              <a:ext uri="{FF2B5EF4-FFF2-40B4-BE49-F238E27FC236}">
                <a16:creationId xmlns:a16="http://schemas.microsoft.com/office/drawing/2014/main" id="{61A8E949-AD17-43FB-9122-C3F796A5EF00}"/>
              </a:ext>
            </a:extLst>
          </p:cNvPr>
          <p:cNvSpPr/>
          <p:nvPr userDrawn="1"/>
        </p:nvSpPr>
        <p:spPr>
          <a:xfrm rot="10800000">
            <a:off x="777767" y="0"/>
            <a:ext cx="11418551" cy="5191872"/>
          </a:xfrm>
          <a:prstGeom prst="corner">
            <a:avLst>
              <a:gd name="adj1" fmla="val 3402"/>
              <a:gd name="adj2" fmla="val 3202"/>
            </a:avLst>
          </a:prstGeom>
          <a:gradFill flip="none" rotWithShape="1">
            <a:gsLst>
              <a:gs pos="0">
                <a:srgbClr val="42B4B1"/>
              </a:gs>
              <a:gs pos="0">
                <a:schemeClr val="bg1"/>
              </a:gs>
              <a:gs pos="97826">
                <a:schemeClr val="bg1"/>
              </a:gs>
              <a:gs pos="57000">
                <a:srgbClr val="78CEC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8FA844F8-E6CD-4980-84FF-B8FEB06123DB}"/>
              </a:ext>
            </a:extLst>
          </p:cNvPr>
          <p:cNvSpPr/>
          <p:nvPr userDrawn="1"/>
        </p:nvSpPr>
        <p:spPr>
          <a:xfrm>
            <a:off x="0" y="361904"/>
            <a:ext cx="12192000" cy="1304224"/>
          </a:xfrm>
          <a:prstGeom prst="rect">
            <a:avLst/>
          </a:prstGeom>
          <a:gradFill>
            <a:gsLst>
              <a:gs pos="69582">
                <a:srgbClr val="88BBCC"/>
              </a:gs>
              <a:gs pos="59753">
                <a:srgbClr val="5FA4BB"/>
              </a:gs>
              <a:gs pos="37000">
                <a:srgbClr val="006E93"/>
              </a:gs>
              <a:gs pos="98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0CCAED-007B-4E87-93C5-B6F858750558}"/>
              </a:ext>
            </a:extLst>
          </p:cNvPr>
          <p:cNvSpPr txBox="1"/>
          <p:nvPr userDrawn="1"/>
        </p:nvSpPr>
        <p:spPr>
          <a:xfrm>
            <a:off x="578190" y="622862"/>
            <a:ext cx="9853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1) Information slide</a:t>
            </a:r>
            <a:endParaRPr lang="ko-KR" altLang="en-US" sz="44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755567-B440-4582-8B74-CC1649E0688D}"/>
              </a:ext>
            </a:extLst>
          </p:cNvPr>
          <p:cNvSpPr txBox="1"/>
          <p:nvPr userDrawn="1"/>
        </p:nvSpPr>
        <p:spPr>
          <a:xfrm>
            <a:off x="1263651" y="4286017"/>
            <a:ext cx="23883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800" b="1" dirty="0">
                <a:latin typeface="한컴 고딕" panose="02000500000000000000" pitchFamily="2" charset="-127"/>
                <a:ea typeface="한컴 고딕" panose="02000500000000000000" pitchFamily="2" charset="-127"/>
              </a:rPr>
              <a:t>제목을 입력하세요</a:t>
            </a:r>
            <a:r>
              <a:rPr lang="en-US" altLang="ko-KR" sz="1800" b="1" dirty="0"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</a:p>
          <a:p>
            <a:endParaRPr lang="en-US" altLang="ko-KR" sz="1600" b="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r>
              <a:rPr lang="en-US" altLang="ko-KR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-  </a:t>
            </a:r>
            <a:r>
              <a:rPr lang="ko-KR" altLang="en-US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내용을 입력하세요</a:t>
            </a:r>
            <a:r>
              <a:rPr lang="en-US" altLang="ko-KR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</a:p>
          <a:p>
            <a:endParaRPr lang="en-US" altLang="ko-KR" sz="1600" b="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r>
              <a:rPr lang="en-US" altLang="ko-KR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-  </a:t>
            </a:r>
            <a:r>
              <a:rPr lang="ko-KR" altLang="en-US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내용을 입력하세요</a:t>
            </a:r>
            <a:r>
              <a:rPr lang="en-US" altLang="ko-KR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</a:p>
          <a:p>
            <a:endParaRPr lang="en-US" altLang="ko-KR" sz="1600" b="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r>
              <a:rPr lang="en-US" altLang="ko-KR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-  </a:t>
            </a:r>
            <a:r>
              <a:rPr lang="ko-KR" altLang="en-US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내용을 입력하세요</a:t>
            </a:r>
            <a:r>
              <a:rPr lang="en-US" altLang="ko-KR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DAAC36-DA49-4A71-8A53-C1CDC85EACB2}"/>
              </a:ext>
            </a:extLst>
          </p:cNvPr>
          <p:cNvSpPr txBox="1"/>
          <p:nvPr userDrawn="1"/>
        </p:nvSpPr>
        <p:spPr>
          <a:xfrm>
            <a:off x="5160397" y="4286017"/>
            <a:ext cx="24104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>
                <a:latin typeface="한컴 고딕" panose="02000500000000000000" pitchFamily="2" charset="-127"/>
                <a:ea typeface="한컴 고딕" panose="02000500000000000000" pitchFamily="2" charset="-127"/>
              </a:rPr>
              <a:t>제목을 입력하세요</a:t>
            </a:r>
            <a:r>
              <a:rPr lang="en-US" altLang="ko-KR" b="1" dirty="0"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1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-  </a:t>
            </a:r>
            <a:r>
              <a:rPr lang="ko-KR" altLang="en-US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내용을 입력하세요</a:t>
            </a:r>
            <a:r>
              <a:rPr lang="en-US" altLang="ko-KR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</a:p>
          <a:p>
            <a:endParaRPr lang="en-US" altLang="ko-KR" sz="1600" b="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-  </a:t>
            </a:r>
            <a:r>
              <a:rPr lang="ko-KR" altLang="en-US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내용을 입력하세요</a:t>
            </a:r>
            <a:r>
              <a:rPr lang="en-US" altLang="ko-KR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</a:p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altLang="ko-KR" sz="1600" b="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-  </a:t>
            </a:r>
            <a:r>
              <a:rPr lang="ko-KR" altLang="en-US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내용을 입력하세요</a:t>
            </a:r>
            <a:r>
              <a:rPr lang="en-US" altLang="ko-KR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0B0191-E25A-41CC-A7D9-F5DF35C0DE9E}"/>
              </a:ext>
            </a:extLst>
          </p:cNvPr>
          <p:cNvSpPr txBox="1"/>
          <p:nvPr userDrawn="1"/>
        </p:nvSpPr>
        <p:spPr>
          <a:xfrm>
            <a:off x="9117873" y="4255239"/>
            <a:ext cx="41066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>
                <a:latin typeface="한컴 고딕" panose="02000500000000000000" pitchFamily="2" charset="-127"/>
                <a:ea typeface="한컴 고딕" panose="02000500000000000000" pitchFamily="2" charset="-127"/>
              </a:rPr>
              <a:t>제목을 입력하세요</a:t>
            </a:r>
            <a:r>
              <a:rPr lang="en-US" altLang="ko-KR" b="1" dirty="0"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</a:p>
          <a:p>
            <a:endParaRPr lang="en-US" altLang="ko-KR" b="1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-  </a:t>
            </a:r>
            <a:r>
              <a:rPr lang="ko-KR" altLang="en-US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내용을 입력하세요</a:t>
            </a:r>
            <a:r>
              <a:rPr lang="en-US" altLang="ko-KR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</a:p>
          <a:p>
            <a:endParaRPr lang="en-US" altLang="ko-KR" sz="1600" b="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-  </a:t>
            </a:r>
            <a:r>
              <a:rPr lang="ko-KR" altLang="en-US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내용을 입력하세요</a:t>
            </a:r>
            <a:r>
              <a:rPr lang="en-US" altLang="ko-KR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</a:p>
          <a:p>
            <a:endParaRPr lang="en-US" altLang="ko-KR" sz="1600" b="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-  </a:t>
            </a:r>
            <a:r>
              <a:rPr lang="ko-KR" altLang="en-US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내용을 입력하세요</a:t>
            </a:r>
            <a:r>
              <a:rPr lang="en-US" altLang="ko-KR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</a:p>
        </p:txBody>
      </p:sp>
      <p:sp>
        <p:nvSpPr>
          <p:cNvPr id="20" name="L 도형 19">
            <a:extLst>
              <a:ext uri="{FF2B5EF4-FFF2-40B4-BE49-F238E27FC236}">
                <a16:creationId xmlns:a16="http://schemas.microsoft.com/office/drawing/2014/main" id="{C6ED00E0-6750-45DA-B8FC-987B9C430EE4}"/>
              </a:ext>
            </a:extLst>
          </p:cNvPr>
          <p:cNvSpPr/>
          <p:nvPr userDrawn="1"/>
        </p:nvSpPr>
        <p:spPr>
          <a:xfrm>
            <a:off x="-4318" y="1666129"/>
            <a:ext cx="11418551" cy="5191872"/>
          </a:xfrm>
          <a:prstGeom prst="corner">
            <a:avLst>
              <a:gd name="adj1" fmla="val 3402"/>
              <a:gd name="adj2" fmla="val 3202"/>
            </a:avLst>
          </a:prstGeom>
          <a:gradFill flip="none" rotWithShape="1">
            <a:gsLst>
              <a:gs pos="0">
                <a:srgbClr val="42B4B1"/>
              </a:gs>
              <a:gs pos="0">
                <a:schemeClr val="bg1"/>
              </a:gs>
              <a:gs pos="97826">
                <a:schemeClr val="bg1"/>
              </a:gs>
              <a:gs pos="57000">
                <a:srgbClr val="78CEC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E10CED3A-BEF2-4659-8F71-92C93663A9BD}"/>
              </a:ext>
            </a:extLst>
          </p:cNvPr>
          <p:cNvSpPr/>
          <p:nvPr userDrawn="1"/>
        </p:nvSpPr>
        <p:spPr>
          <a:xfrm flipH="1">
            <a:off x="4119335" y="1818290"/>
            <a:ext cx="45719" cy="4771696"/>
          </a:xfrm>
          <a:prstGeom prst="rect">
            <a:avLst/>
          </a:prstGeom>
          <a:solidFill>
            <a:srgbClr val="B4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6D4DB902-BE2F-4303-BD17-C1EC9E67AA94}"/>
              </a:ext>
            </a:extLst>
          </p:cNvPr>
          <p:cNvSpPr/>
          <p:nvPr userDrawn="1"/>
        </p:nvSpPr>
        <p:spPr>
          <a:xfrm flipH="1">
            <a:off x="8052987" y="1818290"/>
            <a:ext cx="45719" cy="4771696"/>
          </a:xfrm>
          <a:prstGeom prst="rect">
            <a:avLst/>
          </a:prstGeom>
          <a:solidFill>
            <a:srgbClr val="B4E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순서도: 추출 24">
            <a:extLst>
              <a:ext uri="{FF2B5EF4-FFF2-40B4-BE49-F238E27FC236}">
                <a16:creationId xmlns:a16="http://schemas.microsoft.com/office/drawing/2014/main" id="{403AA0B1-A74B-46AC-945A-2612ED29F4CE}"/>
              </a:ext>
            </a:extLst>
          </p:cNvPr>
          <p:cNvSpPr/>
          <p:nvPr userDrawn="1"/>
        </p:nvSpPr>
        <p:spPr>
          <a:xfrm rot="5400000">
            <a:off x="825834" y="4310886"/>
            <a:ext cx="341468" cy="243827"/>
          </a:xfrm>
          <a:prstGeom prst="flowChartExtract">
            <a:avLst/>
          </a:prstGeom>
          <a:solidFill>
            <a:srgbClr val="02A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순서도: 추출 25">
            <a:extLst>
              <a:ext uri="{FF2B5EF4-FFF2-40B4-BE49-F238E27FC236}">
                <a16:creationId xmlns:a16="http://schemas.microsoft.com/office/drawing/2014/main" id="{D81D5C84-AD59-4379-B6AA-D4E407F54E72}"/>
              </a:ext>
            </a:extLst>
          </p:cNvPr>
          <p:cNvSpPr/>
          <p:nvPr userDrawn="1"/>
        </p:nvSpPr>
        <p:spPr>
          <a:xfrm rot="5400000">
            <a:off x="4687858" y="4308199"/>
            <a:ext cx="341468" cy="243827"/>
          </a:xfrm>
          <a:prstGeom prst="flowChartExtract">
            <a:avLst/>
          </a:prstGeom>
          <a:solidFill>
            <a:srgbClr val="02A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순서도: 추출 26">
            <a:extLst>
              <a:ext uri="{FF2B5EF4-FFF2-40B4-BE49-F238E27FC236}">
                <a16:creationId xmlns:a16="http://schemas.microsoft.com/office/drawing/2014/main" id="{7D28985D-F613-414A-9C25-9B2001428265}"/>
              </a:ext>
            </a:extLst>
          </p:cNvPr>
          <p:cNvSpPr/>
          <p:nvPr userDrawn="1"/>
        </p:nvSpPr>
        <p:spPr>
          <a:xfrm rot="5400000">
            <a:off x="8639896" y="4308200"/>
            <a:ext cx="341468" cy="243827"/>
          </a:xfrm>
          <a:prstGeom prst="flowChartExtract">
            <a:avLst/>
          </a:prstGeom>
          <a:solidFill>
            <a:srgbClr val="02A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DB81D3FC-F50D-41F4-9EEC-CA2B03CECD4F}"/>
              </a:ext>
            </a:extLst>
          </p:cNvPr>
          <p:cNvSpPr/>
          <p:nvPr userDrawn="1"/>
        </p:nvSpPr>
        <p:spPr>
          <a:xfrm>
            <a:off x="1039812" y="1984148"/>
            <a:ext cx="2335536" cy="204262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직각 삼각형 18">
            <a:extLst>
              <a:ext uri="{FF2B5EF4-FFF2-40B4-BE49-F238E27FC236}">
                <a16:creationId xmlns:a16="http://schemas.microsoft.com/office/drawing/2014/main" id="{DB7754F9-BCB8-4388-B2B3-D5B45F009040}"/>
              </a:ext>
            </a:extLst>
          </p:cNvPr>
          <p:cNvSpPr/>
          <p:nvPr userDrawn="1"/>
        </p:nvSpPr>
        <p:spPr>
          <a:xfrm>
            <a:off x="151032" y="6217541"/>
            <a:ext cx="483476" cy="502499"/>
          </a:xfrm>
          <a:prstGeom prst="rtTriangle">
            <a:avLst/>
          </a:prstGeom>
          <a:solidFill>
            <a:srgbClr val="89D4D2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B0AD4303-8FEA-48EC-8462-2C026ACBC369}"/>
              </a:ext>
            </a:extLst>
          </p:cNvPr>
          <p:cNvSpPr/>
          <p:nvPr userDrawn="1"/>
        </p:nvSpPr>
        <p:spPr>
          <a:xfrm>
            <a:off x="4936223" y="1978848"/>
            <a:ext cx="2330056" cy="20532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87A9046-23A0-44BA-9737-27FC83579363}"/>
              </a:ext>
            </a:extLst>
          </p:cNvPr>
          <p:cNvSpPr/>
          <p:nvPr userDrawn="1"/>
        </p:nvSpPr>
        <p:spPr>
          <a:xfrm>
            <a:off x="8876473" y="1978848"/>
            <a:ext cx="2334680" cy="205322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98DEC7E0-6C12-4BD9-810B-00DEA4F6F7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4746" y1="40625" x2="20117" y2="51563"/>
                        <a14:foregroundMark x1="34277" y1="48177" x2="36230" y2="59766"/>
                        <a14:foregroundMark x1="64355" y1="41927" x2="64941" y2="59505"/>
                        <a14:foregroundMark x1="82617" y1="42708" x2="83887" y2="5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972" y="6227444"/>
            <a:ext cx="712026" cy="734247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811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사용자 지정 레이아웃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 도형 8">
            <a:extLst>
              <a:ext uri="{FF2B5EF4-FFF2-40B4-BE49-F238E27FC236}">
                <a16:creationId xmlns:a16="http://schemas.microsoft.com/office/drawing/2014/main" id="{7AF85524-322B-4C49-9330-8BB8701E88A1}"/>
              </a:ext>
            </a:extLst>
          </p:cNvPr>
          <p:cNvSpPr/>
          <p:nvPr userDrawn="1"/>
        </p:nvSpPr>
        <p:spPr>
          <a:xfrm>
            <a:off x="-4318" y="1666129"/>
            <a:ext cx="11418551" cy="5191872"/>
          </a:xfrm>
          <a:prstGeom prst="corner">
            <a:avLst>
              <a:gd name="adj1" fmla="val 3402"/>
              <a:gd name="adj2" fmla="val 3202"/>
            </a:avLst>
          </a:prstGeom>
          <a:gradFill flip="none" rotWithShape="1">
            <a:gsLst>
              <a:gs pos="0">
                <a:srgbClr val="42B4B1"/>
              </a:gs>
              <a:gs pos="0">
                <a:schemeClr val="bg1"/>
              </a:gs>
              <a:gs pos="97826">
                <a:schemeClr val="bg1"/>
              </a:gs>
              <a:gs pos="57000">
                <a:srgbClr val="78CEC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L 도형 11">
            <a:extLst>
              <a:ext uri="{FF2B5EF4-FFF2-40B4-BE49-F238E27FC236}">
                <a16:creationId xmlns:a16="http://schemas.microsoft.com/office/drawing/2014/main" id="{17FA36D3-4D1E-4C83-B06B-73859FDD1336}"/>
              </a:ext>
            </a:extLst>
          </p:cNvPr>
          <p:cNvSpPr/>
          <p:nvPr userDrawn="1"/>
        </p:nvSpPr>
        <p:spPr>
          <a:xfrm rot="10800000">
            <a:off x="777767" y="0"/>
            <a:ext cx="11418551" cy="5191872"/>
          </a:xfrm>
          <a:prstGeom prst="corner">
            <a:avLst>
              <a:gd name="adj1" fmla="val 3402"/>
              <a:gd name="adj2" fmla="val 3202"/>
            </a:avLst>
          </a:prstGeom>
          <a:gradFill flip="none" rotWithShape="1">
            <a:gsLst>
              <a:gs pos="0">
                <a:srgbClr val="42B4B1"/>
              </a:gs>
              <a:gs pos="0">
                <a:schemeClr val="bg1"/>
              </a:gs>
              <a:gs pos="97826">
                <a:schemeClr val="bg1"/>
              </a:gs>
              <a:gs pos="57000">
                <a:srgbClr val="78CECC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12C76A25-2EC7-47C4-97CE-214217F55793}"/>
              </a:ext>
            </a:extLst>
          </p:cNvPr>
          <p:cNvSpPr/>
          <p:nvPr userDrawn="1"/>
        </p:nvSpPr>
        <p:spPr>
          <a:xfrm>
            <a:off x="0" y="352473"/>
            <a:ext cx="12192000" cy="1304224"/>
          </a:xfrm>
          <a:prstGeom prst="rect">
            <a:avLst/>
          </a:prstGeom>
          <a:gradFill>
            <a:gsLst>
              <a:gs pos="69582">
                <a:srgbClr val="88BBCC"/>
              </a:gs>
              <a:gs pos="59753">
                <a:srgbClr val="5FA4BB"/>
              </a:gs>
              <a:gs pos="37000">
                <a:srgbClr val="006E93"/>
              </a:gs>
              <a:gs pos="98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4D433038-824B-4779-ADCD-C2224FC272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275" y="2587633"/>
            <a:ext cx="2793243" cy="317756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C0DBFE0-BF12-4B40-BAE5-0D06500EEC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81" y="2542069"/>
            <a:ext cx="2718361" cy="31880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6503C3-9C7D-4B12-96A1-DF50572C1CCC}"/>
              </a:ext>
            </a:extLst>
          </p:cNvPr>
          <p:cNvSpPr txBox="1"/>
          <p:nvPr userDrawn="1"/>
        </p:nvSpPr>
        <p:spPr>
          <a:xfrm>
            <a:off x="4945316" y="1801374"/>
            <a:ext cx="22174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한컴 고딕" panose="02000500000000000000" pitchFamily="2" charset="-127"/>
                <a:ea typeface="한컴 고딕" panose="02000500000000000000" pitchFamily="2" charset="-127"/>
              </a:rPr>
              <a:t>제목을 입력하세요</a:t>
            </a:r>
            <a:r>
              <a:rPr lang="en-US" altLang="ko-KR" sz="2000" b="1" dirty="0"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</a:p>
          <a:p>
            <a:r>
              <a:rPr lang="en-US" altLang="ko-KR" sz="2000" b="0" dirty="0">
                <a:solidFill>
                  <a:schemeClr val="bg2">
                    <a:lumMod val="50000"/>
                  </a:schemeClr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  </a:t>
            </a:r>
            <a:r>
              <a:rPr lang="ko-KR" altLang="en-US" sz="1400" b="0" dirty="0">
                <a:solidFill>
                  <a:schemeClr val="bg2">
                    <a:lumMod val="50000"/>
                  </a:schemeClr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예시 </a:t>
            </a:r>
            <a:r>
              <a:rPr lang="en-US" altLang="ko-KR" sz="1400" b="0" dirty="0">
                <a:solidFill>
                  <a:schemeClr val="bg2">
                    <a:lumMod val="50000"/>
                  </a:schemeClr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) </a:t>
            </a:r>
            <a:r>
              <a:rPr lang="ko-KR" altLang="en-US" sz="1400" b="0" dirty="0">
                <a:solidFill>
                  <a:schemeClr val="bg2">
                    <a:lumMod val="50000"/>
                  </a:schemeClr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숭실대학교의 봄  </a:t>
            </a:r>
            <a:r>
              <a:rPr lang="en-US" altLang="ko-KR" sz="1400" b="0" dirty="0">
                <a:solidFill>
                  <a:schemeClr val="bg2">
                    <a:lumMod val="50000"/>
                  </a:schemeClr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  </a:t>
            </a:r>
            <a:endParaRPr lang="en-US" altLang="ko-KR" sz="2000" b="0" dirty="0">
              <a:solidFill>
                <a:schemeClr val="bg2">
                  <a:lumMod val="50000"/>
                </a:schemeClr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5B0D2FA7-C4ED-4132-A5E2-028B19E1E660}"/>
              </a:ext>
            </a:extLst>
          </p:cNvPr>
          <p:cNvSpPr/>
          <p:nvPr userDrawn="1"/>
        </p:nvSpPr>
        <p:spPr>
          <a:xfrm rot="5400000">
            <a:off x="10289440" y="1421964"/>
            <a:ext cx="45719" cy="2374614"/>
          </a:xfrm>
          <a:prstGeom prst="rect">
            <a:avLst/>
          </a:prstGeom>
          <a:solidFill>
            <a:srgbClr val="A8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1602F1-94FB-443D-ABE2-4016CA9B565F}"/>
              </a:ext>
            </a:extLst>
          </p:cNvPr>
          <p:cNvSpPr txBox="1"/>
          <p:nvPr userDrawn="1"/>
        </p:nvSpPr>
        <p:spPr>
          <a:xfrm>
            <a:off x="3709539" y="2826527"/>
            <a:ext cx="2551768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- </a:t>
            </a:r>
            <a:r>
              <a:rPr lang="ko-KR" altLang="en-US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내용을 입력하거나</a:t>
            </a:r>
            <a:endParaRPr lang="en-US" altLang="ko-KR" sz="1600" b="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   </a:t>
            </a:r>
            <a:r>
              <a:rPr lang="ko-KR" altLang="en-US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새로운 이미지를 </a:t>
            </a:r>
            <a:endParaRPr lang="en-US" altLang="ko-KR" sz="1600" b="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   </a:t>
            </a:r>
            <a:r>
              <a:rPr lang="ko-KR" altLang="en-US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추가하세요</a:t>
            </a:r>
            <a:r>
              <a:rPr lang="en-US" altLang="ko-KR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600" b="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800" b="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r>
              <a:rPr lang="en-US" altLang="ko-KR" sz="18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</a:t>
            </a:r>
            <a:r>
              <a:rPr lang="en-US" altLang="ko-KR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- </a:t>
            </a:r>
            <a:r>
              <a:rPr lang="ko-KR" altLang="en-US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내용을 입력하세요</a:t>
            </a:r>
            <a:r>
              <a:rPr lang="en-US" altLang="ko-KR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</a:p>
          <a:p>
            <a:endParaRPr lang="en-US" altLang="ko-KR" sz="1600" b="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r>
              <a:rPr lang="en-US" altLang="ko-KR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- </a:t>
            </a:r>
            <a:r>
              <a:rPr lang="ko-KR" altLang="en-US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내용을 입력하세요</a:t>
            </a:r>
            <a:r>
              <a:rPr lang="en-US" altLang="ko-KR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</a:p>
          <a:p>
            <a:endParaRPr lang="en-US" altLang="ko-KR" sz="1600" b="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- </a:t>
            </a:r>
            <a:r>
              <a:rPr lang="ko-KR" altLang="en-US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내용을 입력하세요</a:t>
            </a:r>
            <a:r>
              <a:rPr lang="en-US" altLang="ko-KR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  <a:endParaRPr lang="en-US" altLang="ko-KR" sz="1800" b="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800" b="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ECF9B36-825E-488B-B805-AE067C1C4EDB}"/>
              </a:ext>
            </a:extLst>
          </p:cNvPr>
          <p:cNvSpPr/>
          <p:nvPr userDrawn="1"/>
        </p:nvSpPr>
        <p:spPr>
          <a:xfrm flipV="1">
            <a:off x="3584738" y="2542069"/>
            <a:ext cx="2263160" cy="45719"/>
          </a:xfrm>
          <a:prstGeom prst="rect">
            <a:avLst/>
          </a:prstGeom>
          <a:solidFill>
            <a:srgbClr val="02A6C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62F59B-AA44-4140-91AC-5C40615AE8D5}"/>
              </a:ext>
            </a:extLst>
          </p:cNvPr>
          <p:cNvSpPr txBox="1"/>
          <p:nvPr userDrawn="1"/>
        </p:nvSpPr>
        <p:spPr>
          <a:xfrm>
            <a:off x="578190" y="622862"/>
            <a:ext cx="9853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2) Image slide</a:t>
            </a:r>
            <a:endParaRPr lang="ko-KR" altLang="en-US" sz="44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순서도: 수행의 시작/종료 7">
            <a:extLst>
              <a:ext uri="{FF2B5EF4-FFF2-40B4-BE49-F238E27FC236}">
                <a16:creationId xmlns:a16="http://schemas.microsoft.com/office/drawing/2014/main" id="{50F5CDC7-AD16-43EE-9DB2-4DC65A5891B8}"/>
              </a:ext>
            </a:extLst>
          </p:cNvPr>
          <p:cNvSpPr/>
          <p:nvPr userDrawn="1"/>
        </p:nvSpPr>
        <p:spPr>
          <a:xfrm>
            <a:off x="912097" y="5924066"/>
            <a:ext cx="2672641" cy="618795"/>
          </a:xfrm>
          <a:prstGeom prst="flowChartTerminator">
            <a:avLst/>
          </a:prstGeom>
          <a:solidFill>
            <a:srgbClr val="02A6CB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이미지의 제목을 입력하세요</a:t>
            </a:r>
            <a:r>
              <a:rPr lang="en-US" altLang="ko-KR" sz="140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  <a:endParaRPr lang="ko-KR" altLang="en-US" sz="1400" dirty="0">
              <a:solidFill>
                <a:schemeClr val="tx1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35" name="순서도: 수행의 시작/종료 34">
            <a:extLst>
              <a:ext uri="{FF2B5EF4-FFF2-40B4-BE49-F238E27FC236}">
                <a16:creationId xmlns:a16="http://schemas.microsoft.com/office/drawing/2014/main" id="{73C49F9A-A49F-4E69-AB56-792742E3D823}"/>
              </a:ext>
            </a:extLst>
          </p:cNvPr>
          <p:cNvSpPr/>
          <p:nvPr userDrawn="1"/>
        </p:nvSpPr>
        <p:spPr>
          <a:xfrm>
            <a:off x="6452352" y="5933338"/>
            <a:ext cx="2672641" cy="625064"/>
          </a:xfrm>
          <a:prstGeom prst="flowChartTerminator">
            <a:avLst/>
          </a:prstGeom>
          <a:solidFill>
            <a:srgbClr val="A8DFD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이미지의 제목을 입력하세요</a:t>
            </a:r>
            <a:r>
              <a:rPr lang="en-US" altLang="ko-KR" sz="1400" dirty="0">
                <a:solidFill>
                  <a:schemeClr val="tx1"/>
                </a:solidFill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  <a:endParaRPr lang="ko-KR" altLang="en-US" sz="1400" dirty="0">
              <a:solidFill>
                <a:schemeClr val="tx1"/>
              </a:solidFill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902D3D43-78C4-4CB5-BA95-9328FA80BCAB}"/>
              </a:ext>
            </a:extLst>
          </p:cNvPr>
          <p:cNvSpPr/>
          <p:nvPr userDrawn="1"/>
        </p:nvSpPr>
        <p:spPr>
          <a:xfrm rot="16200000" flipV="1">
            <a:off x="2019078" y="4118498"/>
            <a:ext cx="3177558" cy="45719"/>
          </a:xfrm>
          <a:prstGeom prst="rect">
            <a:avLst/>
          </a:prstGeom>
          <a:solidFill>
            <a:srgbClr val="02A6C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8F48FCBA-A71F-4250-8A9F-840D11C7DEE3}"/>
              </a:ext>
            </a:extLst>
          </p:cNvPr>
          <p:cNvSpPr/>
          <p:nvPr userDrawn="1"/>
        </p:nvSpPr>
        <p:spPr>
          <a:xfrm rot="10800000" flipH="1">
            <a:off x="9087355" y="2586411"/>
            <a:ext cx="45719" cy="3177561"/>
          </a:xfrm>
          <a:prstGeom prst="rect">
            <a:avLst/>
          </a:prstGeom>
          <a:solidFill>
            <a:srgbClr val="A8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FC81BAF-D521-4168-BD69-4BBC8BAF452C}"/>
              </a:ext>
            </a:extLst>
          </p:cNvPr>
          <p:cNvSpPr txBox="1"/>
          <p:nvPr userDrawn="1"/>
        </p:nvSpPr>
        <p:spPr>
          <a:xfrm>
            <a:off x="9234783" y="2837037"/>
            <a:ext cx="2551768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- </a:t>
            </a:r>
            <a:r>
              <a:rPr lang="ko-KR" altLang="en-US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내용을 입력하거나</a:t>
            </a:r>
            <a:endParaRPr lang="en-US" altLang="ko-KR" sz="1600" b="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   </a:t>
            </a:r>
            <a:r>
              <a:rPr lang="ko-KR" altLang="en-US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새로운 이미지를 </a:t>
            </a:r>
            <a:endParaRPr lang="en-US" altLang="ko-KR" sz="1600" b="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   </a:t>
            </a:r>
            <a:r>
              <a:rPr lang="ko-KR" altLang="en-US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추가하세요</a:t>
            </a:r>
            <a:r>
              <a:rPr lang="en-US" altLang="ko-KR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600" b="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800" b="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r>
              <a:rPr lang="en-US" altLang="ko-KR" sz="18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</a:t>
            </a:r>
            <a:r>
              <a:rPr lang="en-US" altLang="ko-KR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- </a:t>
            </a:r>
            <a:r>
              <a:rPr lang="ko-KR" altLang="en-US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내용을 입력하세요</a:t>
            </a:r>
            <a:r>
              <a:rPr lang="en-US" altLang="ko-KR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</a:p>
          <a:p>
            <a:endParaRPr lang="en-US" altLang="ko-KR" sz="1600" b="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r>
              <a:rPr lang="en-US" altLang="ko-KR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- </a:t>
            </a:r>
            <a:r>
              <a:rPr lang="ko-KR" altLang="en-US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내용을 입력하세요</a:t>
            </a:r>
            <a:r>
              <a:rPr lang="en-US" altLang="ko-KR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</a:p>
          <a:p>
            <a:endParaRPr lang="en-US" altLang="ko-KR" sz="1600" b="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 - </a:t>
            </a:r>
            <a:r>
              <a:rPr lang="ko-KR" altLang="en-US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내용을 입력하세요</a:t>
            </a:r>
            <a:r>
              <a:rPr lang="en-US" altLang="ko-KR" sz="1600" b="0" dirty="0">
                <a:latin typeface="한컴 고딕" panose="02000500000000000000" pitchFamily="2" charset="-127"/>
                <a:ea typeface="한컴 고딕" panose="02000500000000000000" pitchFamily="2" charset="-127"/>
              </a:rPr>
              <a:t>.</a:t>
            </a:r>
            <a:endParaRPr lang="en-US" altLang="ko-KR" sz="1800" b="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800" b="0" dirty="0">
              <a:latin typeface="한컴 고딕" panose="02000500000000000000" pitchFamily="2" charset="-127"/>
              <a:ea typeface="한컴 고딕" panose="02000500000000000000" pitchFamily="2" charset="-127"/>
            </a:endParaRPr>
          </a:p>
        </p:txBody>
      </p:sp>
      <p:sp>
        <p:nvSpPr>
          <p:cNvPr id="41" name="직각 삼각형 40">
            <a:extLst>
              <a:ext uri="{FF2B5EF4-FFF2-40B4-BE49-F238E27FC236}">
                <a16:creationId xmlns:a16="http://schemas.microsoft.com/office/drawing/2014/main" id="{5D7D3491-6787-4F7B-AB45-A9ADD3EC6237}"/>
              </a:ext>
            </a:extLst>
          </p:cNvPr>
          <p:cNvSpPr/>
          <p:nvPr userDrawn="1"/>
        </p:nvSpPr>
        <p:spPr>
          <a:xfrm>
            <a:off x="151032" y="6217541"/>
            <a:ext cx="483476" cy="502499"/>
          </a:xfrm>
          <a:prstGeom prst="rtTriangle">
            <a:avLst/>
          </a:prstGeom>
          <a:solidFill>
            <a:srgbClr val="89D4D2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37E9CA28-408D-465D-B6C3-7B9636590001}"/>
              </a:ext>
            </a:extLst>
          </p:cNvPr>
          <p:cNvSpPr/>
          <p:nvPr userDrawn="1"/>
        </p:nvSpPr>
        <p:spPr>
          <a:xfrm flipH="1">
            <a:off x="4505263" y="1818072"/>
            <a:ext cx="97589" cy="389527"/>
          </a:xfrm>
          <a:prstGeom prst="rect">
            <a:avLst/>
          </a:prstGeom>
          <a:solidFill>
            <a:srgbClr val="02A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54EC120-7FC1-46C4-9F22-F03B459F62D0}"/>
              </a:ext>
            </a:extLst>
          </p:cNvPr>
          <p:cNvSpPr/>
          <p:nvPr userDrawn="1"/>
        </p:nvSpPr>
        <p:spPr>
          <a:xfrm flipH="1">
            <a:off x="7544600" y="1813573"/>
            <a:ext cx="97589" cy="389527"/>
          </a:xfrm>
          <a:prstGeom prst="rect">
            <a:avLst/>
          </a:prstGeom>
          <a:solidFill>
            <a:srgbClr val="02A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7C2584BE-AFFD-490C-9053-0C65C8F0939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4746" y1="40625" x2="20117" y2="51563"/>
                        <a14:foregroundMark x1="34277" y1="48177" x2="36230" y2="59766"/>
                        <a14:foregroundMark x1="64355" y1="41927" x2="64941" y2="59505"/>
                        <a14:foregroundMark x1="82617" y1="42708" x2="83887" y2="5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972" y="6227444"/>
            <a:ext cx="712026" cy="734247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8070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bg>
      <p:bgPr>
        <a:blipFill dpi="0" rotWithShape="1">
          <a:blip r:embed="rId2">
            <a:alphaModFix amt="9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타원 11">
            <a:extLst>
              <a:ext uri="{FF2B5EF4-FFF2-40B4-BE49-F238E27FC236}">
                <a16:creationId xmlns:a16="http://schemas.microsoft.com/office/drawing/2014/main" id="{C4CEDB20-5D84-4171-858B-8A1F8AD46D3A}"/>
              </a:ext>
            </a:extLst>
          </p:cNvPr>
          <p:cNvSpPr/>
          <p:nvPr userDrawn="1"/>
        </p:nvSpPr>
        <p:spPr>
          <a:xfrm>
            <a:off x="3952874" y="1266825"/>
            <a:ext cx="4467225" cy="4423456"/>
          </a:xfrm>
          <a:prstGeom prst="ellipse">
            <a:avLst/>
          </a:prstGeom>
          <a:solidFill>
            <a:srgbClr val="006E93"/>
          </a:solidFill>
          <a:ln w="66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F6BCA46-61EA-48A1-8C96-C613CECCD4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순서도: 연결자 3">
            <a:extLst>
              <a:ext uri="{FF2B5EF4-FFF2-40B4-BE49-F238E27FC236}">
                <a16:creationId xmlns:a16="http://schemas.microsoft.com/office/drawing/2014/main" id="{F048C72D-4124-4642-B7AC-53C74F9AB4D1}"/>
              </a:ext>
            </a:extLst>
          </p:cNvPr>
          <p:cNvSpPr/>
          <p:nvPr userDrawn="1"/>
        </p:nvSpPr>
        <p:spPr>
          <a:xfrm>
            <a:off x="4168993" y="1474802"/>
            <a:ext cx="4034986" cy="4007502"/>
          </a:xfrm>
          <a:prstGeom prst="flowChartConnector">
            <a:avLst/>
          </a:prstGeom>
          <a:solidFill>
            <a:schemeClr val="bg1"/>
          </a:solidFill>
          <a:ln w="730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14A6F2-DA1F-445C-8746-7B8F009BCFE9}"/>
              </a:ext>
            </a:extLst>
          </p:cNvPr>
          <p:cNvSpPr txBox="1"/>
          <p:nvPr userDrawn="1"/>
        </p:nvSpPr>
        <p:spPr>
          <a:xfrm>
            <a:off x="4602875" y="2485950"/>
            <a:ext cx="392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solidFill>
                  <a:srgbClr val="006E93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Malgun Gothic Semilight" panose="020B0502040204020203" pitchFamily="50" charset="-127"/>
              </a:rPr>
              <a:t>   감사합니다</a:t>
            </a:r>
            <a:r>
              <a:rPr lang="en-US" altLang="ko-KR" sz="3600" b="1" dirty="0">
                <a:solidFill>
                  <a:srgbClr val="006E93"/>
                </a:solidFill>
                <a:effectLst/>
                <a:latin typeface="한컴 고딕" panose="02000500000000000000" pitchFamily="2" charset="-127"/>
                <a:ea typeface="한컴 고딕" panose="02000500000000000000" pitchFamily="2" charset="-127"/>
                <a:cs typeface="Malgun Gothic Semilight" panose="020B0502040204020203" pitchFamily="50" charset="-127"/>
              </a:rPr>
              <a:t>.</a:t>
            </a:r>
          </a:p>
          <a:p>
            <a:r>
              <a:rPr lang="en-US" altLang="ko-KR" sz="3600" b="1" dirty="0">
                <a:solidFill>
                  <a:srgbClr val="006E93"/>
                </a:solidFill>
                <a:effectLst/>
                <a:latin typeface="Georgia" panose="02040502050405020303" pitchFamily="18" charset="0"/>
                <a:ea typeface="한컴 고딕" panose="02000500000000000000" pitchFamily="2" charset="-127"/>
                <a:cs typeface="Malgun Gothic Semilight" panose="020B0502040204020203" pitchFamily="50" charset="-127"/>
              </a:rPr>
              <a:t>   </a:t>
            </a:r>
            <a:r>
              <a:rPr lang="en-US" altLang="ko-KR" sz="3600" b="1" dirty="0">
                <a:solidFill>
                  <a:srgbClr val="006E9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2040204020203" pitchFamily="50" charset="-127"/>
              </a:rPr>
              <a:t>Thank you.</a:t>
            </a:r>
            <a:endParaRPr lang="ko-KR" altLang="en-US" sz="3600" b="1" dirty="0">
              <a:solidFill>
                <a:srgbClr val="006E93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Malgun Gothic Semilight" panose="020B0502040204020203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F5F65E80-7BC1-4BC5-A28D-C06BD971C7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4746" y1="40625" x2="20117" y2="51563"/>
                        <a14:foregroundMark x1="34277" y1="48177" x2="36230" y2="59766"/>
                        <a14:foregroundMark x1="64355" y1="41927" x2="64941" y2="59505"/>
                        <a14:foregroundMark x1="82617" y1="42708" x2="83887" y2="5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99" y="3072253"/>
            <a:ext cx="2516951" cy="2237135"/>
          </a:xfrm>
          <a:prstGeom prst="rect">
            <a:avLst/>
          </a:prstGeom>
          <a:noFill/>
          <a:effectLst/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B03CC14-C9B0-4AB8-B9FB-B681C149F09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340" y="6039679"/>
            <a:ext cx="703536" cy="70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2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B81E784-1D8F-48A0-AA52-D8D81761B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9F16304-62E2-48FC-923D-18BD19316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DB6C5D6-3F7D-4A8C-A5A0-D516BA884C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34558-9FDA-4B24-9FA3-45254EEB47A3}" type="datetimeFigureOut">
              <a:rPr lang="ko-KR" altLang="en-US" smtClean="0"/>
              <a:t>2021-05-26</a:t>
            </a:fld>
            <a:endParaRPr lang="ko-KR" alt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7E6EDD5-907F-4A6F-B04C-38BD8A955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0163A5-C30A-42C5-81E7-CE9AFFA89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6BBF9-F208-4A7C-8CA2-C3028E8062E1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773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8" r:id="rId2"/>
    <p:sldLayoutId id="2147483693" r:id="rId3"/>
    <p:sldLayoutId id="2147483676" r:id="rId4"/>
    <p:sldLayoutId id="2147483689" r:id="rId5"/>
    <p:sldLayoutId id="2147483692" r:id="rId6"/>
    <p:sldLayoutId id="2147483666" r:id="rId7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06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402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618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97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18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2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0</Words>
  <Application>Microsoft Office PowerPoint</Application>
  <PresentationFormat>와이드스크린</PresentationFormat>
  <Paragraphs>0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맑은 고딕</vt:lpstr>
      <vt:lpstr>한컴 고딕</vt:lpstr>
      <vt:lpstr>Georgia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고민주</dc:creator>
  <cp:lastModifiedBy>고민주</cp:lastModifiedBy>
  <cp:revision>126</cp:revision>
  <dcterms:created xsi:type="dcterms:W3CDTF">2021-05-23T02:30:02Z</dcterms:created>
  <dcterms:modified xsi:type="dcterms:W3CDTF">2021-05-25T15:39:02Z</dcterms:modified>
</cp:coreProperties>
</file>