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1pPr>
    <a:lvl2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2pPr>
    <a:lvl3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3pPr>
    <a:lvl4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4pPr>
    <a:lvl5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5pPr>
    <a:lvl6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6pPr>
    <a:lvl7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7pPr>
    <a:lvl8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8pPr>
    <a:lvl9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AB1802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808785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808785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AB1802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AB180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satOff val="1848"/>
              <a:lumOff val="-15262"/>
            </a:scheme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6">
                  <a:satOff val="1848"/>
                  <a:lumOff val="-15262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chemeClr val="accent6">
                  <a:satOff val="1848"/>
                  <a:lumOff val="-15262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5A5F5E"/>
        </a:fontRef>
        <a:srgbClr val="5A5F5E"/>
      </a:tcTxStyle>
      <a:tcStyle>
        <a:tcBdr>
          <a:left>
            <a:ln w="0" cap="flat">
              <a:noFill/>
              <a:miter lim="400000"/>
            </a:ln>
          </a:left>
          <a:right>
            <a:ln w="0" cap="flat">
              <a:noFill/>
              <a:miter lim="400000"/>
            </a:ln>
          </a:right>
          <a:top>
            <a:ln w="0" cap="flat">
              <a:noFill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0" cap="flat">
              <a:noFill/>
              <a:miter lim="400000"/>
            </a:ln>
          </a:insideH>
          <a:insideV>
            <a:ln w="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08785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5E6E5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A5F5E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BEBEB"/>
          </a:solidFill>
        </a:fill>
      </a:tcStyle>
    </a:band2H>
    <a:firstCol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E5E6E5"/>
          </a:solidFill>
        </a:fill>
      </a:tcStyle>
    </a:firstCol>
    <a:lastRow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CCCCCC"/>
          </a:solidFill>
        </a:fill>
      </a:tcStyle>
    </a:lastRow>
    <a:firstRow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CCCCCC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C8C8C8"/>
              </a:solidFill>
              <a:prstDash val="solid"/>
              <a:miter lim="400000"/>
            </a:ln>
          </a:left>
          <a:right>
            <a:ln w="12700" cap="flat">
              <a:solidFill>
                <a:srgbClr val="C8C8C8"/>
              </a:solidFill>
              <a:prstDash val="solid"/>
              <a:miter lim="400000"/>
            </a:ln>
          </a:right>
          <a:top>
            <a:ln w="12700" cap="flat">
              <a:solidFill>
                <a:srgbClr val="5A5F5E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A5F5E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A5F5E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C8C8C8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5A5F5E"/>
              </a:solidFill>
              <a:prstDash val="solid"/>
              <a:miter lim="400000"/>
            </a:ln>
          </a:right>
          <a:top>
            <a:ln w="12700" cap="flat">
              <a:solidFill>
                <a:srgbClr val="C8C8C8"/>
              </a:solidFill>
              <a:prstDash val="solid"/>
              <a:miter lim="400000"/>
            </a:ln>
          </a:top>
          <a:bottom>
            <a:ln w="12700" cap="flat">
              <a:solidFill>
                <a:srgbClr val="C8C8C8"/>
              </a:solidFill>
              <a:prstDash val="solid"/>
              <a:miter lim="400000"/>
            </a:ln>
          </a:bottom>
          <a:insideH>
            <a:ln w="12700" cap="flat">
              <a:solidFill>
                <a:srgbClr val="C8C8C8"/>
              </a:solidFill>
              <a:prstDash val="solid"/>
              <a:miter lim="400000"/>
            </a:ln>
          </a:insideH>
          <a:insideV>
            <a:ln w="12700" cap="flat">
              <a:solidFill>
                <a:srgbClr val="C8C8C8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C8C8C8"/>
              </a:solidFill>
              <a:prstDash val="solid"/>
              <a:miter lim="400000"/>
            </a:ln>
          </a:left>
          <a:right>
            <a:ln w="12700" cap="flat">
              <a:solidFill>
                <a:srgbClr val="C8C8C8"/>
              </a:solidFill>
              <a:prstDash val="solid"/>
              <a:miter lim="400000"/>
            </a:ln>
          </a:right>
          <a:top>
            <a:ln w="12700" cap="flat">
              <a:solidFill>
                <a:srgbClr val="5A5F5E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8C8C8"/>
              </a:solidFill>
              <a:prstDash val="solid"/>
              <a:miter lim="400000"/>
            </a:ln>
          </a:insideH>
          <a:insideV>
            <a:ln w="12700" cap="flat">
              <a:solidFill>
                <a:srgbClr val="C8C8C8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C8C8C8"/>
              </a:solidFill>
              <a:prstDash val="solid"/>
              <a:miter lim="400000"/>
            </a:ln>
          </a:left>
          <a:right>
            <a:ln w="12700" cap="flat">
              <a:solidFill>
                <a:srgbClr val="C8C8C8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5A5F5E"/>
              </a:solidFill>
              <a:prstDash val="solid"/>
              <a:miter lim="400000"/>
            </a:ln>
          </a:bottom>
          <a:insideH>
            <a:ln w="12700" cap="flat">
              <a:solidFill>
                <a:srgbClr val="C8C8C8"/>
              </a:solidFill>
              <a:prstDash val="solid"/>
              <a:miter lim="400000"/>
            </a:ln>
          </a:insideH>
          <a:insideV>
            <a:ln w="12700" cap="flat">
              <a:solidFill>
                <a:srgbClr val="C8C8C8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45" d="100"/>
          <a:sy n="45" d="100"/>
        </p:scale>
        <p:origin x="210" y="48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4" name="Shape 12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표지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9" name="Shape 12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간지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8" name="Shape 13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목차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4" name="Shape 14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본문1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1" name="Shape 15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본문2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8" name="Shape 15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마지막페이지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 및 부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제목 텍스트"/>
          <p:cNvSpPr txBox="1">
            <a:spLocks noGrp="1"/>
          </p:cNvSpPr>
          <p:nvPr>
            <p:ph type="title"/>
          </p:nvPr>
        </p:nvSpPr>
        <p:spPr>
          <a:xfrm>
            <a:off x="673100" y="2870200"/>
            <a:ext cx="23050500" cy="4559300"/>
          </a:xfrm>
          <a:prstGeom prst="rect">
            <a:avLst/>
          </a:prstGeom>
        </p:spPr>
        <p:txBody>
          <a:bodyPr anchor="b"/>
          <a:lstStyle/>
          <a:p>
            <a:r>
              <a:t>제목 텍스트</a:t>
            </a:r>
          </a:p>
        </p:txBody>
      </p:sp>
      <p:sp>
        <p:nvSpPr>
          <p:cNvPr id="12" name="본문 첫 번째 줄…"/>
          <p:cNvSpPr txBox="1">
            <a:spLocks noGrp="1"/>
          </p:cNvSpPr>
          <p:nvPr>
            <p:ph type="body" sz="quarter" idx="1"/>
          </p:nvPr>
        </p:nvSpPr>
        <p:spPr>
          <a:xfrm>
            <a:off x="673100" y="7416800"/>
            <a:ext cx="23050500" cy="1816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</a:lvl1pPr>
            <a:lvl2pPr marL="0" indent="0" algn="ctr">
              <a:spcBef>
                <a:spcPts val="0"/>
              </a:spcBef>
              <a:buSzTx/>
              <a:buNone/>
            </a:lvl2pPr>
            <a:lvl3pPr marL="0" indent="0" algn="ctr">
              <a:spcBef>
                <a:spcPts val="0"/>
              </a:spcBef>
              <a:buSzTx/>
              <a:buNone/>
            </a:lvl3pPr>
            <a:lvl4pPr marL="0" indent="0" algn="ctr">
              <a:spcBef>
                <a:spcPts val="0"/>
              </a:spcBef>
              <a:buSzTx/>
              <a:buNone/>
            </a:lvl4pPr>
            <a:lvl5pPr marL="0" indent="0" algn="ctr">
              <a:spcBef>
                <a:spcPts val="0"/>
              </a:spcBef>
              <a:buSzTx/>
              <a:buNone/>
            </a:lvl5pPr>
          </a:lstStyle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13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인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>
            <a:spLocks noGrp="1"/>
          </p:cNvSpPr>
          <p:nvPr>
            <p:ph type="body" sz="quarter" idx="13"/>
          </p:nvPr>
        </p:nvSpPr>
        <p:spPr>
          <a:xfrm>
            <a:off x="2387600" y="8001000"/>
            <a:ext cx="19621500" cy="6477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800"/>
            </a:lvl1pPr>
          </a:lstStyle>
          <a:p>
            <a:r>
              <a:t>–Johnny Appleseed</a:t>
            </a:r>
          </a:p>
        </p:txBody>
      </p:sp>
      <p:sp>
        <p:nvSpPr>
          <p:cNvPr id="94" name="“여기에 인용을 입력하십시오.”"/>
          <p:cNvSpPr txBox="1">
            <a:spLocks noGrp="1"/>
          </p:cNvSpPr>
          <p:nvPr>
            <p:ph type="body" sz="quarter" idx="14"/>
          </p:nvPr>
        </p:nvSpPr>
        <p:spPr>
          <a:xfrm>
            <a:off x="2374900" y="5867400"/>
            <a:ext cx="19621500" cy="901701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</a:lvl1pPr>
          </a:lstStyle>
          <a:p>
            <a:r>
              <a:t>“여기에 인용을 입력하십시오.”</a:t>
            </a:r>
          </a:p>
        </p:txBody>
      </p:sp>
      <p:sp>
        <p:nvSpPr>
          <p:cNvPr id="95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사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이미지"/>
          <p:cNvSpPr>
            <a:spLocks noGrp="1"/>
          </p:cNvSpPr>
          <p:nvPr>
            <p:ph type="pic" idx="13"/>
          </p:nvPr>
        </p:nvSpPr>
        <p:spPr>
          <a:xfrm>
            <a:off x="0" y="0"/>
            <a:ext cx="24384000" cy="13716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빈 페이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사진 - 수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이미지"/>
          <p:cNvSpPr>
            <a:spLocks noGrp="1"/>
          </p:cNvSpPr>
          <p:nvPr>
            <p:ph type="pic" idx="13"/>
          </p:nvPr>
        </p:nvSpPr>
        <p:spPr>
          <a:xfrm>
            <a:off x="2463800" y="736600"/>
            <a:ext cx="19481800" cy="82423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제목 텍스트"/>
          <p:cNvSpPr txBox="1">
            <a:spLocks noGrp="1"/>
          </p:cNvSpPr>
          <p:nvPr>
            <p:ph type="title"/>
          </p:nvPr>
        </p:nvSpPr>
        <p:spPr>
          <a:xfrm>
            <a:off x="2387600" y="9728200"/>
            <a:ext cx="19621500" cy="1803400"/>
          </a:xfrm>
          <a:prstGeom prst="rect">
            <a:avLst/>
          </a:prstGeom>
        </p:spPr>
        <p:txBody>
          <a:bodyPr/>
          <a:lstStyle/>
          <a:p>
            <a:r>
              <a:t>제목 텍스트</a:t>
            </a:r>
          </a:p>
        </p:txBody>
      </p:sp>
      <p:sp>
        <p:nvSpPr>
          <p:cNvPr id="22" name="본문 첫 번째 줄…"/>
          <p:cNvSpPr txBox="1">
            <a:spLocks noGrp="1"/>
          </p:cNvSpPr>
          <p:nvPr>
            <p:ph type="body" sz="quarter" idx="1"/>
          </p:nvPr>
        </p:nvSpPr>
        <p:spPr>
          <a:xfrm>
            <a:off x="2387600" y="11518900"/>
            <a:ext cx="19621500" cy="16002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</a:lvl1pPr>
            <a:lvl2pPr marL="0" indent="0" algn="ctr">
              <a:spcBef>
                <a:spcPts val="0"/>
              </a:spcBef>
              <a:buSzTx/>
              <a:buNone/>
            </a:lvl2pPr>
            <a:lvl3pPr marL="0" indent="0" algn="ctr">
              <a:spcBef>
                <a:spcPts val="0"/>
              </a:spcBef>
              <a:buSzTx/>
              <a:buNone/>
            </a:lvl3pPr>
            <a:lvl4pPr marL="0" indent="0" algn="ctr">
              <a:spcBef>
                <a:spcPts val="0"/>
              </a:spcBef>
              <a:buSzTx/>
              <a:buNone/>
            </a:lvl4pPr>
            <a:lvl5pPr marL="0" indent="0" algn="ctr">
              <a:spcBef>
                <a:spcPts val="0"/>
              </a:spcBef>
              <a:buSzTx/>
              <a:buNone/>
            </a:lvl5pPr>
          </a:lstStyle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23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 - 가운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제목 텍스트"/>
          <p:cNvSpPr txBox="1">
            <a:spLocks noGrp="1"/>
          </p:cNvSpPr>
          <p:nvPr>
            <p:ph type="title"/>
          </p:nvPr>
        </p:nvSpPr>
        <p:spPr>
          <a:xfrm>
            <a:off x="673100" y="4572000"/>
            <a:ext cx="23050500" cy="4559300"/>
          </a:xfrm>
          <a:prstGeom prst="rect">
            <a:avLst/>
          </a:prstGeom>
        </p:spPr>
        <p:txBody>
          <a:bodyPr/>
          <a:lstStyle/>
          <a:p>
            <a:r>
              <a:t>제목 텍스트</a:t>
            </a:r>
          </a:p>
        </p:txBody>
      </p:sp>
      <p:sp>
        <p:nvSpPr>
          <p:cNvPr id="31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사진 - 수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이미지"/>
          <p:cNvSpPr>
            <a:spLocks noGrp="1"/>
          </p:cNvSpPr>
          <p:nvPr>
            <p:ph type="pic" sz="half" idx="13"/>
          </p:nvPr>
        </p:nvSpPr>
        <p:spPr>
          <a:xfrm>
            <a:off x="12573000" y="1384300"/>
            <a:ext cx="10045700" cy="10896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제목 텍스트"/>
          <p:cNvSpPr txBox="1">
            <a:spLocks noGrp="1"/>
          </p:cNvSpPr>
          <p:nvPr>
            <p:ph type="title"/>
          </p:nvPr>
        </p:nvSpPr>
        <p:spPr>
          <a:xfrm>
            <a:off x="673100" y="1435100"/>
            <a:ext cx="11049000" cy="5461000"/>
          </a:xfrm>
          <a:prstGeom prst="rect">
            <a:avLst/>
          </a:prstGeom>
        </p:spPr>
        <p:txBody>
          <a:bodyPr anchor="b"/>
          <a:lstStyle/>
          <a:p>
            <a:r>
              <a:t>제목 텍스트</a:t>
            </a:r>
          </a:p>
        </p:txBody>
      </p:sp>
      <p:sp>
        <p:nvSpPr>
          <p:cNvPr id="40" name="본문 첫 번째 줄…"/>
          <p:cNvSpPr txBox="1">
            <a:spLocks noGrp="1"/>
          </p:cNvSpPr>
          <p:nvPr>
            <p:ph type="body" sz="quarter" idx="1"/>
          </p:nvPr>
        </p:nvSpPr>
        <p:spPr>
          <a:xfrm>
            <a:off x="673100" y="6870700"/>
            <a:ext cx="11049000" cy="54610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</a:lvl1pPr>
            <a:lvl2pPr marL="0" indent="0" algn="ctr">
              <a:spcBef>
                <a:spcPts val="0"/>
              </a:spcBef>
              <a:buSzTx/>
              <a:buNone/>
            </a:lvl2pPr>
            <a:lvl3pPr marL="0" indent="0" algn="ctr">
              <a:spcBef>
                <a:spcPts val="0"/>
              </a:spcBef>
              <a:buSzTx/>
              <a:buNone/>
            </a:lvl3pPr>
            <a:lvl4pPr marL="0" indent="0" algn="ctr">
              <a:spcBef>
                <a:spcPts val="0"/>
              </a:spcBef>
              <a:buSzTx/>
              <a:buNone/>
            </a:lvl4pPr>
            <a:lvl5pPr marL="0" indent="0" algn="ctr">
              <a:spcBef>
                <a:spcPts val="0"/>
              </a:spcBef>
              <a:buSzTx/>
              <a:buNone/>
            </a:lvl5pPr>
          </a:lstStyle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41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 - 상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제목 텍스트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제목 텍스트</a:t>
            </a:r>
          </a:p>
        </p:txBody>
      </p:sp>
      <p:sp>
        <p:nvSpPr>
          <p:cNvPr id="49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 및 구분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제목 텍스트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제목 텍스트</a:t>
            </a:r>
          </a:p>
        </p:txBody>
      </p:sp>
      <p:sp>
        <p:nvSpPr>
          <p:cNvPr id="57" name="본문 첫 번째 줄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736600" indent="-736600">
              <a:lnSpc>
                <a:spcPct val="120000"/>
              </a:lnSpc>
              <a:spcBef>
                <a:spcPts val="6500"/>
              </a:spcBef>
              <a:defRPr sz="6400"/>
            </a:lvl1pPr>
            <a:lvl2pPr marL="1473200" indent="-736600">
              <a:lnSpc>
                <a:spcPct val="120000"/>
              </a:lnSpc>
              <a:spcBef>
                <a:spcPts val="6500"/>
              </a:spcBef>
              <a:defRPr sz="6400"/>
            </a:lvl2pPr>
            <a:lvl3pPr marL="2209800" indent="-736600">
              <a:lnSpc>
                <a:spcPct val="120000"/>
              </a:lnSpc>
              <a:spcBef>
                <a:spcPts val="6500"/>
              </a:spcBef>
              <a:defRPr sz="6400"/>
            </a:lvl3pPr>
            <a:lvl4pPr marL="2946400" indent="-736600">
              <a:lnSpc>
                <a:spcPct val="120000"/>
              </a:lnSpc>
              <a:spcBef>
                <a:spcPts val="6500"/>
              </a:spcBef>
              <a:defRPr sz="6400"/>
            </a:lvl4pPr>
            <a:lvl5pPr marL="3683000" indent="-736600">
              <a:lnSpc>
                <a:spcPct val="120000"/>
              </a:lnSpc>
              <a:spcBef>
                <a:spcPts val="6500"/>
              </a:spcBef>
              <a:defRPr sz="6400"/>
            </a:lvl5pPr>
          </a:lstStyle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58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, 구분점 및 사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이미지"/>
          <p:cNvSpPr>
            <a:spLocks noGrp="1"/>
          </p:cNvSpPr>
          <p:nvPr>
            <p:ph type="pic" sz="half" idx="13"/>
          </p:nvPr>
        </p:nvSpPr>
        <p:spPr>
          <a:xfrm>
            <a:off x="13474700" y="3098800"/>
            <a:ext cx="8712200" cy="1019913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제목 텍스트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제목 텍스트</a:t>
            </a:r>
          </a:p>
        </p:txBody>
      </p:sp>
      <p:sp>
        <p:nvSpPr>
          <p:cNvPr id="67" name="본문 첫 번째 줄…"/>
          <p:cNvSpPr txBox="1">
            <a:spLocks noGrp="1"/>
          </p:cNvSpPr>
          <p:nvPr>
            <p:ph type="body" sz="half" idx="1"/>
          </p:nvPr>
        </p:nvSpPr>
        <p:spPr>
          <a:xfrm>
            <a:off x="673100" y="3835400"/>
            <a:ext cx="11049000" cy="8864600"/>
          </a:xfrm>
          <a:prstGeom prst="rect">
            <a:avLst/>
          </a:prstGeom>
        </p:spPr>
        <p:txBody>
          <a:bodyPr/>
          <a:lstStyle/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68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구분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본문 첫 번째 줄…"/>
          <p:cNvSpPr txBox="1">
            <a:spLocks noGrp="1"/>
          </p:cNvSpPr>
          <p:nvPr>
            <p:ph type="body" idx="1"/>
          </p:nvPr>
        </p:nvSpPr>
        <p:spPr>
          <a:xfrm>
            <a:off x="1435100" y="1066800"/>
            <a:ext cx="21501100" cy="11557000"/>
          </a:xfrm>
          <a:prstGeom prst="rect">
            <a:avLst/>
          </a:prstGeom>
        </p:spPr>
        <p:txBody>
          <a:bodyPr/>
          <a:lstStyle>
            <a:lvl1pPr marL="736600" indent="-736600">
              <a:lnSpc>
                <a:spcPct val="120000"/>
              </a:lnSpc>
              <a:spcBef>
                <a:spcPts val="6500"/>
              </a:spcBef>
              <a:defRPr sz="6400"/>
            </a:lvl1pPr>
            <a:lvl2pPr marL="1473200" indent="-736600">
              <a:lnSpc>
                <a:spcPct val="120000"/>
              </a:lnSpc>
              <a:spcBef>
                <a:spcPts val="6500"/>
              </a:spcBef>
              <a:defRPr sz="6400"/>
            </a:lvl2pPr>
            <a:lvl3pPr marL="2209800" indent="-736600">
              <a:lnSpc>
                <a:spcPct val="120000"/>
              </a:lnSpc>
              <a:spcBef>
                <a:spcPts val="6500"/>
              </a:spcBef>
              <a:defRPr sz="6400"/>
            </a:lvl3pPr>
            <a:lvl4pPr marL="2946400" indent="-736600">
              <a:lnSpc>
                <a:spcPct val="120000"/>
              </a:lnSpc>
              <a:spcBef>
                <a:spcPts val="6500"/>
              </a:spcBef>
              <a:defRPr sz="6400"/>
            </a:lvl4pPr>
            <a:lvl5pPr marL="3683000" indent="-736600">
              <a:lnSpc>
                <a:spcPct val="120000"/>
              </a:lnSpc>
              <a:spcBef>
                <a:spcPts val="6500"/>
              </a:spcBef>
              <a:defRPr sz="6400"/>
            </a:lvl5pPr>
          </a:lstStyle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76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사진 - 3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2-033_1302x975.jpeg"/>
          <p:cNvSpPr>
            <a:spLocks noGrp="1"/>
          </p:cNvSpPr>
          <p:nvPr>
            <p:ph type="pic" sz="quarter" idx="13"/>
          </p:nvPr>
        </p:nvSpPr>
        <p:spPr>
          <a:xfrm>
            <a:off x="12407900" y="7074692"/>
            <a:ext cx="11023600" cy="59309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이미지"/>
          <p:cNvSpPr>
            <a:spLocks noGrp="1"/>
          </p:cNvSpPr>
          <p:nvPr>
            <p:ph type="pic" sz="quarter" idx="14"/>
          </p:nvPr>
        </p:nvSpPr>
        <p:spPr>
          <a:xfrm>
            <a:off x="12420112" y="711992"/>
            <a:ext cx="11023601" cy="59309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2-10-superquadro_1631x2178.jpeg"/>
          <p:cNvSpPr>
            <a:spLocks noGrp="1"/>
          </p:cNvSpPr>
          <p:nvPr>
            <p:ph type="pic" idx="15"/>
          </p:nvPr>
        </p:nvSpPr>
        <p:spPr>
          <a:xfrm>
            <a:off x="945745" y="711200"/>
            <a:ext cx="11023601" cy="1229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텍스트"/>
          <p:cNvSpPr txBox="1">
            <a:spLocks noGrp="1"/>
          </p:cNvSpPr>
          <p:nvPr>
            <p:ph type="title"/>
          </p:nvPr>
        </p:nvSpPr>
        <p:spPr>
          <a:xfrm>
            <a:off x="673100" y="355600"/>
            <a:ext cx="23050500" cy="342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제목 텍스트</a:t>
            </a:r>
          </a:p>
        </p:txBody>
      </p:sp>
      <p:sp>
        <p:nvSpPr>
          <p:cNvPr id="3" name="본문 첫 번째 줄…"/>
          <p:cNvSpPr txBox="1">
            <a:spLocks noGrp="1"/>
          </p:cNvSpPr>
          <p:nvPr>
            <p:ph type="body" idx="1"/>
          </p:nvPr>
        </p:nvSpPr>
        <p:spPr>
          <a:xfrm>
            <a:off x="673100" y="3835400"/>
            <a:ext cx="23050500" cy="8864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4" name="슬라이드 번호"/>
          <p:cNvSpPr txBox="1">
            <a:spLocks noGrp="1"/>
          </p:cNvSpPr>
          <p:nvPr>
            <p:ph type="sldNum" sz="quarter" idx="2"/>
          </p:nvPr>
        </p:nvSpPr>
        <p:spPr>
          <a:xfrm>
            <a:off x="11976099" y="13080999"/>
            <a:ext cx="419101" cy="4572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>
              <a:defRPr sz="24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0" i="0" u="none" strike="noStrike" cap="all" spc="0" baseline="0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1pPr>
      <a:lvl2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0" i="0" u="none" strike="noStrike" cap="all" spc="0" baseline="0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2pPr>
      <a:lvl3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0" i="0" u="none" strike="noStrike" cap="all" spc="0" baseline="0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3pPr>
      <a:lvl4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0" i="0" u="none" strike="noStrike" cap="all" spc="0" baseline="0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4pPr>
      <a:lvl5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0" i="0" u="none" strike="noStrike" cap="all" spc="0" baseline="0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5pPr>
      <a:lvl6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0" i="0" u="none" strike="noStrike" cap="all" spc="0" baseline="0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6pPr>
      <a:lvl7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0" i="0" u="none" strike="noStrike" cap="all" spc="0" baseline="0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7pPr>
      <a:lvl8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0" i="0" u="none" strike="noStrike" cap="all" spc="0" baseline="0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8pPr>
      <a:lvl9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0" i="0" u="none" strike="noStrike" cap="all" spc="0" baseline="0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9pPr>
    </p:titleStyle>
    <p:bodyStyle>
      <a:lvl1pPr marL="584200" marR="0" indent="-584200" algn="l" defTabSz="825500" rtl="0" latinLnBrk="0">
        <a:lnSpc>
          <a:spcPct val="100000"/>
        </a:lnSpc>
        <a:spcBef>
          <a:spcPts val="5300"/>
        </a:spcBef>
        <a:spcAft>
          <a:spcPts val="0"/>
        </a:spcAft>
        <a:buClrTx/>
        <a:buSzPct val="82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1pPr>
      <a:lvl2pPr marL="1168400" marR="0" indent="-584200" algn="l" defTabSz="825500" rtl="0" latinLnBrk="0">
        <a:lnSpc>
          <a:spcPct val="100000"/>
        </a:lnSpc>
        <a:spcBef>
          <a:spcPts val="5300"/>
        </a:spcBef>
        <a:spcAft>
          <a:spcPts val="0"/>
        </a:spcAft>
        <a:buClrTx/>
        <a:buSzPct val="82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2pPr>
      <a:lvl3pPr marL="1752600" marR="0" indent="-584200" algn="l" defTabSz="825500" rtl="0" latinLnBrk="0">
        <a:lnSpc>
          <a:spcPct val="100000"/>
        </a:lnSpc>
        <a:spcBef>
          <a:spcPts val="5300"/>
        </a:spcBef>
        <a:spcAft>
          <a:spcPts val="0"/>
        </a:spcAft>
        <a:buClrTx/>
        <a:buSzPct val="82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3pPr>
      <a:lvl4pPr marL="2336800" marR="0" indent="-584200" algn="l" defTabSz="825500" rtl="0" latinLnBrk="0">
        <a:lnSpc>
          <a:spcPct val="100000"/>
        </a:lnSpc>
        <a:spcBef>
          <a:spcPts val="5300"/>
        </a:spcBef>
        <a:spcAft>
          <a:spcPts val="0"/>
        </a:spcAft>
        <a:buClrTx/>
        <a:buSzPct val="82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4pPr>
      <a:lvl5pPr marL="2921000" marR="0" indent="-584200" algn="l" defTabSz="825500" rtl="0" latinLnBrk="0">
        <a:lnSpc>
          <a:spcPct val="100000"/>
        </a:lnSpc>
        <a:spcBef>
          <a:spcPts val="5300"/>
        </a:spcBef>
        <a:spcAft>
          <a:spcPts val="0"/>
        </a:spcAft>
        <a:buClrTx/>
        <a:buSzPct val="82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5pPr>
      <a:lvl6pPr marL="3505200" marR="0" indent="-584200" algn="l" defTabSz="825500" rtl="0" latinLnBrk="0">
        <a:lnSpc>
          <a:spcPct val="100000"/>
        </a:lnSpc>
        <a:spcBef>
          <a:spcPts val="5300"/>
        </a:spcBef>
        <a:spcAft>
          <a:spcPts val="0"/>
        </a:spcAft>
        <a:buClrTx/>
        <a:buSzPct val="82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6pPr>
      <a:lvl7pPr marL="4089400" marR="0" indent="-584200" algn="l" defTabSz="825500" rtl="0" latinLnBrk="0">
        <a:lnSpc>
          <a:spcPct val="100000"/>
        </a:lnSpc>
        <a:spcBef>
          <a:spcPts val="5300"/>
        </a:spcBef>
        <a:spcAft>
          <a:spcPts val="0"/>
        </a:spcAft>
        <a:buClrTx/>
        <a:buSzPct val="82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7pPr>
      <a:lvl8pPr marL="4673600" marR="0" indent="-584200" algn="l" defTabSz="825500" rtl="0" latinLnBrk="0">
        <a:lnSpc>
          <a:spcPct val="100000"/>
        </a:lnSpc>
        <a:spcBef>
          <a:spcPts val="5300"/>
        </a:spcBef>
        <a:spcAft>
          <a:spcPts val="0"/>
        </a:spcAft>
        <a:buClrTx/>
        <a:buSzPct val="82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8pPr>
      <a:lvl9pPr marL="5257800" marR="0" indent="-584200" algn="l" defTabSz="825500" rtl="0" latinLnBrk="0">
        <a:lnSpc>
          <a:spcPct val="100000"/>
        </a:lnSpc>
        <a:spcBef>
          <a:spcPts val="5300"/>
        </a:spcBef>
        <a:spcAft>
          <a:spcPts val="0"/>
        </a:spcAft>
        <a:buClrTx/>
        <a:buSzPct val="82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9pPr>
    </p:bodyStyle>
    <p:otherStyle>
      <a:lvl1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1pPr>
      <a:lvl2pPr marL="0" marR="0" indent="228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2pPr>
      <a:lvl3pPr marL="0" marR="0" indent="457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3pPr>
      <a:lvl4pPr marL="0" marR="0" indent="685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4pPr>
      <a:lvl5pPr marL="0" marR="0" indent="9144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5pPr>
      <a:lvl6pPr marL="0" marR="0" indent="11430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6pPr>
      <a:lvl7pPr marL="0" marR="0" indent="1371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7pPr>
      <a:lvl8pPr marL="0" marR="0" indent="1600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8pPr>
      <a:lvl9pPr marL="0" marR="0" indent="1828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템플릿.001.jpeg" descr="템플릿.001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120" name="진리와 봉사를 세계로"/>
          <p:cNvSpPr txBox="1"/>
          <p:nvPr/>
        </p:nvSpPr>
        <p:spPr>
          <a:xfrm>
            <a:off x="11959327" y="2312121"/>
            <a:ext cx="12092941" cy="13715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0000">
                <a:latin typeface="Adobe 고딕 Std B"/>
                <a:ea typeface="Adobe 고딕 Std B"/>
                <a:cs typeface="Adobe 고딕 Std B"/>
                <a:sym typeface="Adobe 고딕 Std B"/>
              </a:defRPr>
            </a:lvl1pPr>
          </a:lstStyle>
          <a:p>
            <a:r>
              <a:t>진리와 봉사를 세계로</a:t>
            </a:r>
          </a:p>
        </p:txBody>
      </p:sp>
      <p:sp>
        <p:nvSpPr>
          <p:cNvPr id="121" name="숭실대학교 PPT 템플릿 공모전"/>
          <p:cNvSpPr txBox="1"/>
          <p:nvPr/>
        </p:nvSpPr>
        <p:spPr>
          <a:xfrm>
            <a:off x="417604" y="358907"/>
            <a:ext cx="4791838" cy="546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000">
                <a:latin typeface="나눔바른고딕"/>
                <a:ea typeface="나눔바른고딕"/>
                <a:cs typeface="나눔바른고딕"/>
                <a:sym typeface="나눔바른고딕"/>
              </a:defRPr>
            </a:lvl1pPr>
          </a:lstStyle>
          <a:p>
            <a:r>
              <a:t>숭실대학교 PPT 템플릿 공모전</a:t>
            </a:r>
          </a:p>
        </p:txBody>
      </p:sp>
      <p:sp>
        <p:nvSpPr>
          <p:cNvPr id="122" name="건축학과 20131932 김현지"/>
          <p:cNvSpPr txBox="1"/>
          <p:nvPr/>
        </p:nvSpPr>
        <p:spPr>
          <a:xfrm>
            <a:off x="21586273" y="4773559"/>
            <a:ext cx="102657" cy="5642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000">
                <a:latin typeface="나눔바른고딕"/>
                <a:ea typeface="나눔바른고딕"/>
                <a:cs typeface="나눔바른고딕"/>
                <a:sym typeface="나눔바른고딕"/>
              </a:defRPr>
            </a:lvl1pPr>
          </a:lstStyle>
          <a:p>
            <a:endParaRPr/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템플릿.002.jpeg" descr="템플릿.002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127" name="1"/>
          <p:cNvSpPr txBox="1"/>
          <p:nvPr/>
        </p:nvSpPr>
        <p:spPr>
          <a:xfrm>
            <a:off x="3493819" y="7194277"/>
            <a:ext cx="1930401" cy="3276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5000">
                <a:solidFill>
                  <a:srgbClr val="FFFFFF"/>
                </a:solidFill>
                <a:latin typeface="Adobe 고딕 Std B"/>
                <a:ea typeface="Adobe 고딕 Std B"/>
                <a:cs typeface="Adobe 고딕 Std B"/>
                <a:sym typeface="Adobe 고딕 Std B"/>
              </a:defRPr>
            </a:lvl1pPr>
          </a:lstStyle>
          <a:p>
            <a:r>
              <a:t>1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템플릿.003.jpeg" descr="템플릿.003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132" name="숭실대학교 PPT 템플릿 공모전"/>
          <p:cNvSpPr txBox="1"/>
          <p:nvPr/>
        </p:nvSpPr>
        <p:spPr>
          <a:xfrm>
            <a:off x="745169" y="116145"/>
            <a:ext cx="5219701" cy="482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000">
                <a:solidFill>
                  <a:srgbClr val="FFFFFF"/>
                </a:solidFill>
                <a:latin typeface="Adobe 고딕 Std B"/>
                <a:ea typeface="Adobe 고딕 Std B"/>
                <a:cs typeface="Adobe 고딕 Std B"/>
                <a:sym typeface="Adobe 고딕 Std B"/>
              </a:defRPr>
            </a:lvl1pPr>
          </a:lstStyle>
          <a:p>
            <a:r>
              <a:t>숭실대학교 PPT 템플릿 공모전</a:t>
            </a:r>
          </a:p>
        </p:txBody>
      </p:sp>
      <p:sp>
        <p:nvSpPr>
          <p:cNvPr id="133" name="대학 인재상과 핵심역량"/>
          <p:cNvSpPr txBox="1"/>
          <p:nvPr/>
        </p:nvSpPr>
        <p:spPr>
          <a:xfrm>
            <a:off x="1923221" y="4905275"/>
            <a:ext cx="4088893" cy="482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3000">
                <a:solidFill>
                  <a:schemeClr val="accent1">
                    <a:satOff val="5412"/>
                    <a:lumOff val="-30746"/>
                  </a:schemeClr>
                </a:solidFill>
                <a:latin typeface="Adobe 고딕 Std B"/>
                <a:ea typeface="Adobe 고딕 Std B"/>
                <a:cs typeface="Adobe 고딕 Std B"/>
                <a:sym typeface="Adobe 고딕 Std B"/>
              </a:defRPr>
            </a:lvl1pPr>
          </a:lstStyle>
          <a:p>
            <a:r>
              <a:t>대학 인재상과 핵심역량</a:t>
            </a:r>
          </a:p>
        </p:txBody>
      </p:sp>
      <p:sp>
        <p:nvSpPr>
          <p:cNvPr id="134" name="창조적인 지식인"/>
          <p:cNvSpPr txBox="1"/>
          <p:nvPr/>
        </p:nvSpPr>
        <p:spPr>
          <a:xfrm>
            <a:off x="1923221" y="6985570"/>
            <a:ext cx="2863597" cy="482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3000">
                <a:solidFill>
                  <a:schemeClr val="accent1">
                    <a:satOff val="5412"/>
                    <a:lumOff val="-30746"/>
                  </a:schemeClr>
                </a:solidFill>
                <a:latin typeface="Adobe 고딕 Std B"/>
                <a:ea typeface="Adobe 고딕 Std B"/>
                <a:cs typeface="Adobe 고딕 Std B"/>
                <a:sym typeface="Adobe 고딕 Std B"/>
              </a:defRPr>
            </a:lvl1pPr>
          </a:lstStyle>
          <a:p>
            <a:r>
              <a:t>창조적인 지식인</a:t>
            </a:r>
          </a:p>
        </p:txBody>
      </p:sp>
      <p:sp>
        <p:nvSpPr>
          <p:cNvPr id="135" name="조화로운 교양인"/>
          <p:cNvSpPr txBox="1"/>
          <p:nvPr/>
        </p:nvSpPr>
        <p:spPr>
          <a:xfrm>
            <a:off x="1923221" y="9005872"/>
            <a:ext cx="2863597" cy="482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3000">
                <a:solidFill>
                  <a:schemeClr val="accent1">
                    <a:satOff val="5412"/>
                    <a:lumOff val="-30746"/>
                  </a:schemeClr>
                </a:solidFill>
                <a:latin typeface="Adobe 고딕 Std B"/>
                <a:ea typeface="Adobe 고딕 Std B"/>
                <a:cs typeface="Adobe 고딕 Std B"/>
                <a:sym typeface="Adobe 고딕 Std B"/>
              </a:defRPr>
            </a:lvl1pPr>
          </a:lstStyle>
          <a:p>
            <a:r>
              <a:t>조화로운 교양인</a:t>
            </a:r>
          </a:p>
        </p:txBody>
      </p:sp>
      <p:sp>
        <p:nvSpPr>
          <p:cNvPr id="136" name="도전적인 세계인"/>
          <p:cNvSpPr txBox="1"/>
          <p:nvPr/>
        </p:nvSpPr>
        <p:spPr>
          <a:xfrm>
            <a:off x="1923221" y="11056170"/>
            <a:ext cx="2863597" cy="482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3000">
                <a:solidFill>
                  <a:schemeClr val="accent1">
                    <a:satOff val="5412"/>
                    <a:lumOff val="-30746"/>
                  </a:schemeClr>
                </a:solidFill>
                <a:latin typeface="Adobe 고딕 Std B"/>
                <a:ea typeface="Adobe 고딕 Std B"/>
                <a:cs typeface="Adobe 고딕 Std B"/>
                <a:sym typeface="Adobe 고딕 Std B"/>
              </a:defRPr>
            </a:lvl1pPr>
          </a:lstStyle>
          <a:p>
            <a:r>
              <a:t>도전적인 세계인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템플릿.004.jpeg" descr="템플릿.004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141" name="숭실대학교 PPT 템플릿 공모전"/>
          <p:cNvSpPr txBox="1"/>
          <p:nvPr/>
        </p:nvSpPr>
        <p:spPr>
          <a:xfrm>
            <a:off x="730649" y="215562"/>
            <a:ext cx="5219701" cy="482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000">
                <a:solidFill>
                  <a:srgbClr val="FFFFFF"/>
                </a:solidFill>
                <a:latin typeface="Adobe 고딕 Std B"/>
                <a:ea typeface="Adobe 고딕 Std B"/>
                <a:cs typeface="Adobe 고딕 Std B"/>
                <a:sym typeface="Adobe 고딕 Std B"/>
              </a:defRPr>
            </a:lvl1pPr>
          </a:lstStyle>
          <a:p>
            <a:r>
              <a:t>숭실대학교 PPT 템플릿 공모전</a:t>
            </a:r>
          </a:p>
        </p:txBody>
      </p:sp>
      <p:pic>
        <p:nvPicPr>
          <p:cNvPr id="142" name="스크린샷 2018-11-24 오전 12.49.43.png" descr="스크린샷 2018-11-24 오전 12.49.43.png"/>
          <p:cNvPicPr>
            <a:picLocks noChangeAspect="1"/>
          </p:cNvPicPr>
          <p:nvPr/>
        </p:nvPicPr>
        <p:blipFill>
          <a:blip r:embed="rId4">
            <a:alphaModFix amt="74032"/>
            <a:extLst/>
          </a:blip>
          <a:srcRect l="4121" t="9359" r="2159" b="4433"/>
          <a:stretch>
            <a:fillRect/>
          </a:stretch>
        </p:blipFill>
        <p:spPr>
          <a:xfrm>
            <a:off x="3080450" y="5033660"/>
            <a:ext cx="18223099" cy="61039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47" h="21600" extrusionOk="0">
                <a:moveTo>
                  <a:pt x="3246" y="0"/>
                </a:moveTo>
                <a:cubicBezTo>
                  <a:pt x="855" y="0"/>
                  <a:pt x="89" y="35"/>
                  <a:pt x="52" y="147"/>
                </a:cubicBezTo>
                <a:cubicBezTo>
                  <a:pt x="-4" y="314"/>
                  <a:pt x="-21" y="6743"/>
                  <a:pt x="33" y="6984"/>
                </a:cubicBezTo>
                <a:cubicBezTo>
                  <a:pt x="50" y="7058"/>
                  <a:pt x="101" y="7181"/>
                  <a:pt x="147" y="7258"/>
                </a:cubicBezTo>
                <a:cubicBezTo>
                  <a:pt x="268" y="7465"/>
                  <a:pt x="6405" y="7465"/>
                  <a:pt x="6474" y="7258"/>
                </a:cubicBezTo>
                <a:cubicBezTo>
                  <a:pt x="6507" y="7160"/>
                  <a:pt x="6524" y="6622"/>
                  <a:pt x="6524" y="5658"/>
                </a:cubicBezTo>
                <a:cubicBezTo>
                  <a:pt x="6524" y="4818"/>
                  <a:pt x="6544" y="4076"/>
                  <a:pt x="6572" y="3893"/>
                </a:cubicBezTo>
                <a:cubicBezTo>
                  <a:pt x="6607" y="3660"/>
                  <a:pt x="6608" y="3505"/>
                  <a:pt x="6574" y="3300"/>
                </a:cubicBezTo>
                <a:cubicBezTo>
                  <a:pt x="6549" y="3148"/>
                  <a:pt x="6522" y="2434"/>
                  <a:pt x="6515" y="1713"/>
                </a:cubicBezTo>
                <a:cubicBezTo>
                  <a:pt x="6506" y="845"/>
                  <a:pt x="6482" y="334"/>
                  <a:pt x="6445" y="201"/>
                </a:cubicBezTo>
                <a:cubicBezTo>
                  <a:pt x="6395" y="18"/>
                  <a:pt x="6101" y="0"/>
                  <a:pt x="3246" y="0"/>
                </a:cubicBezTo>
                <a:close/>
                <a:moveTo>
                  <a:pt x="18270" y="0"/>
                </a:moveTo>
                <a:cubicBezTo>
                  <a:pt x="15879" y="0"/>
                  <a:pt x="15114" y="35"/>
                  <a:pt x="15076" y="147"/>
                </a:cubicBezTo>
                <a:cubicBezTo>
                  <a:pt x="15043" y="245"/>
                  <a:pt x="15026" y="764"/>
                  <a:pt x="15026" y="1663"/>
                </a:cubicBezTo>
                <a:cubicBezTo>
                  <a:pt x="15026" y="2877"/>
                  <a:pt x="15017" y="3055"/>
                  <a:pt x="14944" y="3243"/>
                </a:cubicBezTo>
                <a:cubicBezTo>
                  <a:pt x="14899" y="3359"/>
                  <a:pt x="14862" y="3529"/>
                  <a:pt x="14862" y="3621"/>
                </a:cubicBezTo>
                <a:cubicBezTo>
                  <a:pt x="14862" y="3713"/>
                  <a:pt x="14899" y="3888"/>
                  <a:pt x="14944" y="4011"/>
                </a:cubicBezTo>
                <a:cubicBezTo>
                  <a:pt x="15017" y="4209"/>
                  <a:pt x="15026" y="4392"/>
                  <a:pt x="15026" y="5620"/>
                </a:cubicBezTo>
                <a:cubicBezTo>
                  <a:pt x="15026" y="6917"/>
                  <a:pt x="15032" y="7018"/>
                  <a:pt x="15119" y="7199"/>
                </a:cubicBezTo>
                <a:cubicBezTo>
                  <a:pt x="15201" y="7371"/>
                  <a:pt x="15567" y="7393"/>
                  <a:pt x="18334" y="7398"/>
                </a:cubicBezTo>
                <a:cubicBezTo>
                  <a:pt x="20987" y="7404"/>
                  <a:pt x="21463" y="7379"/>
                  <a:pt x="21504" y="7230"/>
                </a:cubicBezTo>
                <a:cubicBezTo>
                  <a:pt x="21579" y="6961"/>
                  <a:pt x="21548" y="482"/>
                  <a:pt x="21471" y="204"/>
                </a:cubicBezTo>
                <a:cubicBezTo>
                  <a:pt x="21419" y="17"/>
                  <a:pt x="21143" y="0"/>
                  <a:pt x="18270" y="0"/>
                </a:cubicBezTo>
                <a:close/>
                <a:moveTo>
                  <a:pt x="10860" y="2753"/>
                </a:moveTo>
                <a:cubicBezTo>
                  <a:pt x="10543" y="2752"/>
                  <a:pt x="10222" y="2851"/>
                  <a:pt x="10011" y="3050"/>
                </a:cubicBezTo>
                <a:cubicBezTo>
                  <a:pt x="9113" y="3902"/>
                  <a:pt x="8408" y="6187"/>
                  <a:pt x="8192" y="8949"/>
                </a:cubicBezTo>
                <a:cubicBezTo>
                  <a:pt x="8101" y="10116"/>
                  <a:pt x="8131" y="12351"/>
                  <a:pt x="8252" y="13364"/>
                </a:cubicBezTo>
                <a:cubicBezTo>
                  <a:pt x="8570" y="16049"/>
                  <a:pt x="9288" y="18072"/>
                  <a:pt x="10165" y="18759"/>
                </a:cubicBezTo>
                <a:cubicBezTo>
                  <a:pt x="10738" y="19208"/>
                  <a:pt x="11528" y="18992"/>
                  <a:pt x="12054" y="18242"/>
                </a:cubicBezTo>
                <a:cubicBezTo>
                  <a:pt x="12345" y="17828"/>
                  <a:pt x="12702" y="17070"/>
                  <a:pt x="12827" y="16599"/>
                </a:cubicBezTo>
                <a:cubicBezTo>
                  <a:pt x="12890" y="16362"/>
                  <a:pt x="12967" y="16169"/>
                  <a:pt x="12996" y="16169"/>
                </a:cubicBezTo>
                <a:cubicBezTo>
                  <a:pt x="13026" y="16169"/>
                  <a:pt x="13040" y="16119"/>
                  <a:pt x="13028" y="16060"/>
                </a:cubicBezTo>
                <a:cubicBezTo>
                  <a:pt x="13015" y="16000"/>
                  <a:pt x="13042" y="15811"/>
                  <a:pt x="13086" y="15641"/>
                </a:cubicBezTo>
                <a:cubicBezTo>
                  <a:pt x="13233" y="15082"/>
                  <a:pt x="13454" y="13558"/>
                  <a:pt x="13524" y="12613"/>
                </a:cubicBezTo>
                <a:cubicBezTo>
                  <a:pt x="13575" y="11935"/>
                  <a:pt x="13587" y="11367"/>
                  <a:pt x="13570" y="10502"/>
                </a:cubicBezTo>
                <a:cubicBezTo>
                  <a:pt x="13503" y="6999"/>
                  <a:pt x="12798" y="4215"/>
                  <a:pt x="11683" y="3056"/>
                </a:cubicBezTo>
                <a:cubicBezTo>
                  <a:pt x="11490" y="2855"/>
                  <a:pt x="11177" y="2754"/>
                  <a:pt x="10860" y="2753"/>
                </a:cubicBezTo>
                <a:close/>
                <a:moveTo>
                  <a:pt x="6443" y="14317"/>
                </a:moveTo>
                <a:lnTo>
                  <a:pt x="3233" y="14348"/>
                </a:lnTo>
                <a:lnTo>
                  <a:pt x="23" y="14380"/>
                </a:lnTo>
                <a:lnTo>
                  <a:pt x="12" y="17736"/>
                </a:lnTo>
                <a:cubicBezTo>
                  <a:pt x="1" y="21059"/>
                  <a:pt x="2" y="21095"/>
                  <a:pt x="92" y="21346"/>
                </a:cubicBezTo>
                <a:cubicBezTo>
                  <a:pt x="182" y="21597"/>
                  <a:pt x="213" y="21600"/>
                  <a:pt x="3304" y="21600"/>
                </a:cubicBezTo>
                <a:cubicBezTo>
                  <a:pt x="5676" y="21600"/>
                  <a:pt x="6436" y="21564"/>
                  <a:pt x="6474" y="21451"/>
                </a:cubicBezTo>
                <a:cubicBezTo>
                  <a:pt x="6507" y="21353"/>
                  <a:pt x="6524" y="20815"/>
                  <a:pt x="6524" y="19842"/>
                </a:cubicBezTo>
                <a:cubicBezTo>
                  <a:pt x="6524" y="18795"/>
                  <a:pt x="6541" y="18279"/>
                  <a:pt x="6584" y="18027"/>
                </a:cubicBezTo>
                <a:cubicBezTo>
                  <a:pt x="6638" y="17717"/>
                  <a:pt x="6638" y="17657"/>
                  <a:pt x="6584" y="17524"/>
                </a:cubicBezTo>
                <a:cubicBezTo>
                  <a:pt x="6538" y="17410"/>
                  <a:pt x="6524" y="17078"/>
                  <a:pt x="6524" y="16162"/>
                </a:cubicBezTo>
                <a:cubicBezTo>
                  <a:pt x="6524" y="15496"/>
                  <a:pt x="6506" y="14809"/>
                  <a:pt x="6483" y="14634"/>
                </a:cubicBezTo>
                <a:lnTo>
                  <a:pt x="6443" y="14317"/>
                </a:lnTo>
                <a:close/>
                <a:moveTo>
                  <a:pt x="18243" y="14348"/>
                </a:moveTo>
                <a:lnTo>
                  <a:pt x="15047" y="14380"/>
                </a:lnTo>
                <a:lnTo>
                  <a:pt x="15035" y="15794"/>
                </a:lnTo>
                <a:cubicBezTo>
                  <a:pt x="15025" y="17014"/>
                  <a:pt x="15012" y="17240"/>
                  <a:pt x="14942" y="17434"/>
                </a:cubicBezTo>
                <a:cubicBezTo>
                  <a:pt x="14839" y="17721"/>
                  <a:pt x="14840" y="17924"/>
                  <a:pt x="14944" y="18206"/>
                </a:cubicBezTo>
                <a:cubicBezTo>
                  <a:pt x="15017" y="18404"/>
                  <a:pt x="15026" y="18586"/>
                  <a:pt x="15026" y="19815"/>
                </a:cubicBezTo>
                <a:cubicBezTo>
                  <a:pt x="15026" y="21112"/>
                  <a:pt x="15032" y="21212"/>
                  <a:pt x="15119" y="21394"/>
                </a:cubicBezTo>
                <a:cubicBezTo>
                  <a:pt x="15201" y="21565"/>
                  <a:pt x="15567" y="21587"/>
                  <a:pt x="18334" y="21593"/>
                </a:cubicBezTo>
                <a:cubicBezTo>
                  <a:pt x="20987" y="21598"/>
                  <a:pt x="21463" y="21574"/>
                  <a:pt x="21504" y="21424"/>
                </a:cubicBezTo>
                <a:cubicBezTo>
                  <a:pt x="21568" y="21194"/>
                  <a:pt x="21549" y="14641"/>
                  <a:pt x="21484" y="14446"/>
                </a:cubicBezTo>
                <a:cubicBezTo>
                  <a:pt x="21454" y="14356"/>
                  <a:pt x="20443" y="14326"/>
                  <a:pt x="18243" y="14348"/>
                </a:cubicBezTo>
                <a:close/>
              </a:path>
            </a:pathLst>
          </a:cu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템플릿.005.jpeg" descr="템플릿.005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147" name="숭실대학교 PPT 템플릿 공모전"/>
          <p:cNvSpPr txBox="1"/>
          <p:nvPr/>
        </p:nvSpPr>
        <p:spPr>
          <a:xfrm>
            <a:off x="660740" y="215562"/>
            <a:ext cx="5219701" cy="482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000">
                <a:solidFill>
                  <a:srgbClr val="FFFFFF"/>
                </a:solidFill>
                <a:latin typeface="Adobe 고딕 Std B"/>
                <a:ea typeface="Adobe 고딕 Std B"/>
                <a:cs typeface="Adobe 고딕 Std B"/>
                <a:sym typeface="Adobe 고딕 Std B"/>
              </a:defRPr>
            </a:lvl1pPr>
          </a:lstStyle>
          <a:p>
            <a:r>
              <a:t>숭실대학교 PPT 템플릿 공모전</a:t>
            </a:r>
          </a:p>
        </p:txBody>
      </p:sp>
      <p:sp>
        <p:nvSpPr>
          <p:cNvPr id="148" name="기독교정신과…"/>
          <p:cNvSpPr txBox="1"/>
          <p:nvPr/>
        </p:nvSpPr>
        <p:spPr>
          <a:xfrm>
            <a:off x="1006863" y="2669081"/>
            <a:ext cx="7136893" cy="2387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6000">
                <a:latin typeface="Adobe 고딕 Std B"/>
                <a:ea typeface="Adobe 고딕 Std B"/>
                <a:cs typeface="Adobe 고딕 Std B"/>
                <a:sym typeface="Adobe 고딕 Std B"/>
              </a:defRPr>
            </a:pPr>
            <a:r>
              <a:t>기독교정신과 </a:t>
            </a:r>
          </a:p>
          <a:p>
            <a:pPr algn="l">
              <a:defRPr sz="6000">
                <a:latin typeface="Adobe 고딕 Std B"/>
                <a:ea typeface="Adobe 고딕 Std B"/>
                <a:cs typeface="Adobe 고딕 Std B"/>
                <a:sym typeface="Adobe 고딕 Std B"/>
              </a:defRPr>
            </a:pPr>
            <a:r>
              <a:t>민주교육의 근본이념</a:t>
            </a:r>
          </a:p>
        </p:txBody>
      </p:sp>
      <p:sp>
        <p:nvSpPr>
          <p:cNvPr id="149" name="인류의 번영…"/>
          <p:cNvSpPr txBox="1"/>
          <p:nvPr/>
        </p:nvSpPr>
        <p:spPr>
          <a:xfrm>
            <a:off x="1103524" y="10301404"/>
            <a:ext cx="9349338" cy="1244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500062" indent="-500062" algn="l">
              <a:buSzPct val="100000"/>
              <a:buAutoNum type="arabicPeriod"/>
              <a:defRPr sz="3000">
                <a:latin typeface="Adobe 고딕 Std B"/>
                <a:ea typeface="Adobe 고딕 Std B"/>
                <a:cs typeface="Adobe 고딕 Std B"/>
                <a:sym typeface="Adobe 고딕 Std B"/>
              </a:defRPr>
            </a:pPr>
            <a:r>
              <a:t>인류의 번영</a:t>
            </a:r>
          </a:p>
          <a:p>
            <a:pPr marL="500062" indent="-500062" algn="l">
              <a:buSzPct val="100000"/>
              <a:buAutoNum type="arabicPeriod"/>
              <a:defRPr sz="3000">
                <a:latin typeface="Adobe 고딕 Std B"/>
                <a:ea typeface="Adobe 고딕 Std B"/>
                <a:cs typeface="Adobe 고딕 Std B"/>
                <a:sym typeface="Adobe 고딕 Std B"/>
              </a:defRPr>
            </a:pPr>
            <a:r>
              <a:t>사회 및 교회에 봉사할 지도자적 인재양성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템플릿.006.jpeg" descr="템플릿.006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154" name="진리와 봉사를 세계로"/>
          <p:cNvSpPr txBox="1"/>
          <p:nvPr/>
        </p:nvSpPr>
        <p:spPr>
          <a:xfrm>
            <a:off x="11739245" y="3436065"/>
            <a:ext cx="12092941" cy="13715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0000">
                <a:latin typeface="Adobe 고딕 Std B"/>
                <a:ea typeface="Adobe 고딕 Std B"/>
                <a:cs typeface="Adobe 고딕 Std B"/>
                <a:sym typeface="Adobe 고딕 Std B"/>
              </a:defRPr>
            </a:lvl1pPr>
          </a:lstStyle>
          <a:p>
            <a:r>
              <a:t>진리와 봉사를 세계로</a:t>
            </a:r>
          </a:p>
        </p:txBody>
      </p:sp>
      <p:sp>
        <p:nvSpPr>
          <p:cNvPr id="155" name="숭실대학교 PPT 템플릿 공모전"/>
          <p:cNvSpPr txBox="1"/>
          <p:nvPr/>
        </p:nvSpPr>
        <p:spPr>
          <a:xfrm>
            <a:off x="18936635" y="6068070"/>
            <a:ext cx="4791838" cy="546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000">
                <a:latin typeface="나눔바른고딕"/>
                <a:ea typeface="나눔바른고딕"/>
                <a:cs typeface="나눔바른고딕"/>
                <a:sym typeface="나눔바른고딕"/>
              </a:defRPr>
            </a:lvl1pPr>
          </a:lstStyle>
          <a:p>
            <a:r>
              <a:t>숭실대학교 PPT 템플릿 공모전</a:t>
            </a:r>
          </a:p>
        </p:txBody>
      </p:sp>
      <p:sp>
        <p:nvSpPr>
          <p:cNvPr id="156" name="THE END"/>
          <p:cNvSpPr txBox="1"/>
          <p:nvPr/>
        </p:nvSpPr>
        <p:spPr>
          <a:xfrm>
            <a:off x="11844192" y="2814477"/>
            <a:ext cx="1709167" cy="546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000">
                <a:latin typeface="나눔바른고딕"/>
                <a:ea typeface="나눔바른고딕"/>
                <a:cs typeface="나눔바른고딕"/>
                <a:sym typeface="나눔바른고딕"/>
              </a:defRPr>
            </a:lvl1pPr>
          </a:lstStyle>
          <a:p>
            <a:r>
              <a:t>THE END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Showroom">
  <a:themeElements>
    <a:clrScheme name="Showroom">
      <a:dk1>
        <a:srgbClr val="535353"/>
      </a:dk1>
      <a:lt1>
        <a:srgbClr val="340053"/>
      </a:lt1>
      <a:dk2>
        <a:srgbClr val="5A5F5E"/>
      </a:dk2>
      <a:lt2>
        <a:srgbClr val="B4B4B4"/>
      </a:lt2>
      <a:accent1>
        <a:srgbClr val="78AAB3"/>
      </a:accent1>
      <a:accent2>
        <a:srgbClr val="9A9671"/>
      </a:accent2>
      <a:accent3>
        <a:srgbClr val="D9971A"/>
      </a:accent3>
      <a:accent4>
        <a:srgbClr val="D7620E"/>
      </a:accent4>
      <a:accent5>
        <a:srgbClr val="A61702"/>
      </a:accent5>
      <a:accent6>
        <a:srgbClr val="606B7E"/>
      </a:accent6>
      <a:hlink>
        <a:srgbClr val="0000FF"/>
      </a:hlink>
      <a:folHlink>
        <a:srgbClr val="FF00FF"/>
      </a:folHlink>
    </a:clrScheme>
    <a:fontScheme name="Showroom">
      <a:majorFont>
        <a:latin typeface="Gill Sans Light"/>
        <a:ea typeface="Gill Sans Light"/>
        <a:cs typeface="Gill Sans Light"/>
      </a:majorFont>
      <a:minorFont>
        <a:latin typeface="Gill Sans Light"/>
        <a:ea typeface="Gill Sans Light"/>
        <a:cs typeface="Gill Sans Light"/>
      </a:minorFont>
    </a:fontScheme>
    <a:fmtScheme name="Showroom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808785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Gill Sans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5A5F5E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535353"/>
            </a:solidFill>
            <a:effectLst/>
            <a:uFillTx/>
            <a:latin typeface="+mn-lt"/>
            <a:ea typeface="+mn-ea"/>
            <a:cs typeface="+mn-cs"/>
            <a:sym typeface="Gill Sans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Showroom">
  <a:themeElements>
    <a:clrScheme name="Showroom">
      <a:dk1>
        <a:srgbClr val="000000"/>
      </a:dk1>
      <a:lt1>
        <a:srgbClr val="FFFFFF"/>
      </a:lt1>
      <a:dk2>
        <a:srgbClr val="5A5F5E"/>
      </a:dk2>
      <a:lt2>
        <a:srgbClr val="B4B4B4"/>
      </a:lt2>
      <a:accent1>
        <a:srgbClr val="78AAB3"/>
      </a:accent1>
      <a:accent2>
        <a:srgbClr val="9A9671"/>
      </a:accent2>
      <a:accent3>
        <a:srgbClr val="D9971A"/>
      </a:accent3>
      <a:accent4>
        <a:srgbClr val="D7620E"/>
      </a:accent4>
      <a:accent5>
        <a:srgbClr val="A61702"/>
      </a:accent5>
      <a:accent6>
        <a:srgbClr val="606B7E"/>
      </a:accent6>
      <a:hlink>
        <a:srgbClr val="0000FF"/>
      </a:hlink>
      <a:folHlink>
        <a:srgbClr val="FF00FF"/>
      </a:folHlink>
    </a:clrScheme>
    <a:fontScheme name="Showroom">
      <a:majorFont>
        <a:latin typeface="Gill Sans Light"/>
        <a:ea typeface="Gill Sans Light"/>
        <a:cs typeface="Gill Sans Light"/>
      </a:majorFont>
      <a:minorFont>
        <a:latin typeface="Gill Sans Light"/>
        <a:ea typeface="Gill Sans Light"/>
        <a:cs typeface="Gill Sans Light"/>
      </a:minorFont>
    </a:fontScheme>
    <a:fmtScheme name="Showroom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808785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Gill Sans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5A5F5E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535353"/>
            </a:solidFill>
            <a:effectLst/>
            <a:uFillTx/>
            <a:latin typeface="+mn-lt"/>
            <a:ea typeface="+mn-ea"/>
            <a:cs typeface="+mn-cs"/>
            <a:sym typeface="Gill Sans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</Words>
  <Application>Microsoft Office PowerPoint</Application>
  <PresentationFormat>사용자 지정</PresentationFormat>
  <Paragraphs>23</Paragraphs>
  <Slides>6</Slides>
  <Notes>6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11" baseType="lpstr">
      <vt:lpstr>Adobe 고딕 Std B</vt:lpstr>
      <vt:lpstr>Gill Sans Light</vt:lpstr>
      <vt:lpstr>Helvetica Neue</vt:lpstr>
      <vt:lpstr>나눔바른고딕</vt:lpstr>
      <vt:lpstr>Showroom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cp:lastModifiedBy>oh sewon</cp:lastModifiedBy>
  <cp:revision>1</cp:revision>
  <dcterms:modified xsi:type="dcterms:W3CDTF">2018-12-26T05:09:53Z</dcterms:modified>
</cp:coreProperties>
</file>