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93"/>
    <a:srgbClr val="004D68"/>
    <a:srgbClr val="00688F"/>
    <a:srgbClr val="003548"/>
    <a:srgbClr val="003E54"/>
    <a:srgbClr val="89C5D1"/>
    <a:srgbClr val="3D8D9D"/>
    <a:srgbClr val="6EB9C7"/>
    <a:srgbClr val="0088A8"/>
    <a:srgbClr val="62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15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42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30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2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73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96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86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0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49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2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CA40-F5F3-47A9-83F2-C85614217C95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59E8-02C9-42AA-B084-AD7BD94F4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4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E7DD266-B935-4BF6-8181-A4ED26DB4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0" r="15363"/>
          <a:stretch/>
        </p:blipFill>
        <p:spPr>
          <a:xfrm>
            <a:off x="2601158" y="0"/>
            <a:ext cx="655172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7D85537-FBC6-4097-8844-AA1FA14662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9000">
                <a:srgbClr val="769099">
                  <a:alpha val="81000"/>
                </a:srgbClr>
              </a:gs>
              <a:gs pos="37000">
                <a:srgbClr val="4F727E"/>
              </a:gs>
              <a:gs pos="23000">
                <a:srgbClr val="2D5867"/>
              </a:gs>
              <a:gs pos="100000">
                <a:schemeClr val="bg2">
                  <a:alpha val="0"/>
                </a:schemeClr>
              </a:gs>
              <a:gs pos="0">
                <a:srgbClr val="00354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E1B39-A8DC-4570-9E19-33A814455C9A}"/>
              </a:ext>
            </a:extLst>
          </p:cNvPr>
          <p:cNvSpPr txBox="1"/>
          <p:nvPr/>
        </p:nvSpPr>
        <p:spPr>
          <a:xfrm>
            <a:off x="8783546" y="-883328"/>
            <a:ext cx="369332" cy="7102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진  리  와   봉  사</a:t>
            </a:r>
            <a:r>
              <a:rPr lang="en-US" altLang="ko-KR" sz="1200" dirty="0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   </a:t>
            </a:r>
            <a:r>
              <a:rPr lang="ko-KR" altLang="en-US" sz="1200" dirty="0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민  족  대  학   </a:t>
            </a:r>
            <a:r>
              <a:rPr lang="ko-KR" altLang="en-US" sz="1200" dirty="0" err="1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숭</a:t>
            </a:r>
            <a:r>
              <a:rPr lang="ko-KR" altLang="en-US" sz="1200" dirty="0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  실  대  학  교   </a:t>
            </a:r>
            <a:r>
              <a:rPr lang="en-US" altLang="ko-KR" sz="1200" dirty="0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S  o  </a:t>
            </a:r>
            <a:r>
              <a:rPr lang="en-US" altLang="ko-KR" sz="1200" dirty="0" err="1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o</a:t>
            </a:r>
            <a:r>
              <a:rPr lang="en-US" altLang="ko-KR" sz="1200" dirty="0">
                <a:solidFill>
                  <a:schemeClr val="bg1"/>
                </a:solidFill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  n  g  s  I  l  u  n  I  v  e r  s  I  t  y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A5B5798-8A0E-40E6-8A1C-6CFAB3BE54C5}"/>
              </a:ext>
            </a:extLst>
          </p:cNvPr>
          <p:cNvSpPr/>
          <p:nvPr/>
        </p:nvSpPr>
        <p:spPr>
          <a:xfrm>
            <a:off x="0" y="6312023"/>
            <a:ext cx="9152878" cy="545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48B0D34-FE6D-457E-AB3E-11077EBDA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5" y="6312023"/>
            <a:ext cx="727969" cy="545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366330-44B1-459A-88FA-B24F0E418585}"/>
              </a:ext>
            </a:extLst>
          </p:cNvPr>
          <p:cNvSpPr txBox="1"/>
          <p:nvPr/>
        </p:nvSpPr>
        <p:spPr>
          <a:xfrm>
            <a:off x="443884" y="2013228"/>
            <a:ext cx="502476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숭실대학교</a:t>
            </a:r>
            <a:r>
              <a:rPr lang="en-US" altLang="ko-KR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</a:t>
            </a:r>
            <a:r>
              <a:rPr lang="ko-KR" altLang="en-US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72EB5-D8B5-4FAD-8241-6DA80631C8D6}"/>
              </a:ext>
            </a:extLst>
          </p:cNvPr>
          <p:cNvSpPr txBox="1"/>
          <p:nvPr/>
        </p:nvSpPr>
        <p:spPr>
          <a:xfrm>
            <a:off x="443884" y="2598003"/>
            <a:ext cx="53736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기독교 정신으로 일궈낸 그 역사에 대하여</a:t>
            </a:r>
            <a:endParaRPr lang="en-US" altLang="ko-KR" sz="24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_</a:t>
            </a:r>
            <a:r>
              <a:rPr lang="ko-KR" altLang="en-US" sz="24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부제목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EE31F9D-A0C5-449D-9687-9B9E737B393B}"/>
              </a:ext>
            </a:extLst>
          </p:cNvPr>
          <p:cNvCxnSpPr>
            <a:cxnSpLocks/>
          </p:cNvCxnSpPr>
          <p:nvPr/>
        </p:nvCxnSpPr>
        <p:spPr>
          <a:xfrm>
            <a:off x="0" y="3911156"/>
            <a:ext cx="33291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79637A-5E13-4351-8556-909F48E59749}"/>
              </a:ext>
            </a:extLst>
          </p:cNvPr>
          <p:cNvSpPr txBox="1"/>
          <p:nvPr/>
        </p:nvSpPr>
        <p:spPr>
          <a:xfrm>
            <a:off x="450087" y="3581473"/>
            <a:ext cx="2974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20180067  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국제법무학과 박수빈</a:t>
            </a:r>
          </a:p>
        </p:txBody>
      </p:sp>
    </p:spTree>
    <p:extLst>
      <p:ext uri="{BB962C8B-B14F-4D97-AF65-F5344CB8AC3E}">
        <p14:creationId xmlns:p14="http://schemas.microsoft.com/office/powerpoint/2010/main" val="388353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CFA765-52FB-49F0-9BA1-03101A1695F7}"/>
              </a:ext>
            </a:extLst>
          </p:cNvPr>
          <p:cNvSpPr txBox="1"/>
          <p:nvPr/>
        </p:nvSpPr>
        <p:spPr>
          <a:xfrm>
            <a:off x="0" y="239697"/>
            <a:ext cx="677108" cy="1766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3200" dirty="0">
                <a:solidFill>
                  <a:srgbClr val="004D6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돋움체_Pro Light" panose="00000300000000000000" pitchFamily="50" charset="-127"/>
              </a:rPr>
              <a:t>I N D E X</a:t>
            </a:r>
            <a:endParaRPr lang="ko-KR" altLang="en-US" sz="3200" dirty="0">
              <a:solidFill>
                <a:srgbClr val="004D68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돋움체_Pro Light" panose="00000300000000000000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1F79B4F-3964-4FBC-9471-FEA726A79371}"/>
              </a:ext>
            </a:extLst>
          </p:cNvPr>
          <p:cNvGrpSpPr/>
          <p:nvPr/>
        </p:nvGrpSpPr>
        <p:grpSpPr>
          <a:xfrm>
            <a:off x="0" y="2213692"/>
            <a:ext cx="5442012" cy="485222"/>
            <a:chOff x="0" y="2213692"/>
            <a:chExt cx="5442012" cy="485222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DC50316-BB0E-455E-A1BB-54D1EC1ED89D}"/>
                </a:ext>
              </a:extLst>
            </p:cNvPr>
            <p:cNvSpPr/>
            <p:nvPr/>
          </p:nvSpPr>
          <p:spPr>
            <a:xfrm>
              <a:off x="0" y="2218827"/>
              <a:ext cx="5442012" cy="480087"/>
            </a:xfrm>
            <a:prstGeom prst="rect">
              <a:avLst/>
            </a:prstGeom>
            <a:gradFill>
              <a:gsLst>
                <a:gs pos="70126">
                  <a:srgbClr val="87B4C3"/>
                </a:gs>
                <a:gs pos="55000">
                  <a:srgbClr val="4F97AF"/>
                </a:gs>
                <a:gs pos="31000">
                  <a:srgbClr val="006E93"/>
                </a:gs>
                <a:gs pos="7000">
                  <a:srgbClr val="004D68"/>
                </a:gs>
                <a:gs pos="96104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69FA3D-202A-4066-835B-C2F28B4B0E5F}"/>
                </a:ext>
              </a:extLst>
            </p:cNvPr>
            <p:cNvSpPr txBox="1"/>
            <p:nvPr/>
          </p:nvSpPr>
          <p:spPr>
            <a:xfrm>
              <a:off x="302076" y="2213692"/>
              <a:ext cx="3148614" cy="46166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1. </a:t>
              </a:r>
              <a:r>
                <a:rPr lang="ko-KR" altLang="en-US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숭실대학교의 역사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2EE2EC7-6016-49F2-B827-E0FE0306B035}"/>
              </a:ext>
            </a:extLst>
          </p:cNvPr>
          <p:cNvGrpSpPr/>
          <p:nvPr/>
        </p:nvGrpSpPr>
        <p:grpSpPr>
          <a:xfrm>
            <a:off x="0" y="3061386"/>
            <a:ext cx="5442012" cy="480087"/>
            <a:chOff x="0" y="3061386"/>
            <a:chExt cx="5442012" cy="480087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D427FD7-775D-493C-97D1-B11712FF4FD3}"/>
                </a:ext>
              </a:extLst>
            </p:cNvPr>
            <p:cNvSpPr/>
            <p:nvPr/>
          </p:nvSpPr>
          <p:spPr>
            <a:xfrm>
              <a:off x="0" y="3061386"/>
              <a:ext cx="5442012" cy="480087"/>
            </a:xfrm>
            <a:prstGeom prst="rect">
              <a:avLst/>
            </a:prstGeom>
            <a:gradFill>
              <a:gsLst>
                <a:gs pos="70126">
                  <a:srgbClr val="87B4C3"/>
                </a:gs>
                <a:gs pos="55000">
                  <a:srgbClr val="4F97AF"/>
                </a:gs>
                <a:gs pos="31000">
                  <a:srgbClr val="006E93"/>
                </a:gs>
                <a:gs pos="7000">
                  <a:srgbClr val="004D68"/>
                </a:gs>
                <a:gs pos="96104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9A2BC3-60DB-4D5C-BE98-CB6B72081DF7}"/>
                </a:ext>
              </a:extLst>
            </p:cNvPr>
            <p:cNvSpPr txBox="1"/>
            <p:nvPr/>
          </p:nvSpPr>
          <p:spPr>
            <a:xfrm>
              <a:off x="279460" y="3073071"/>
              <a:ext cx="3148614" cy="46166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2. </a:t>
              </a:r>
              <a:r>
                <a:rPr lang="ko-KR" altLang="en-US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숭실대학교의 상징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C5540AD-AA92-4649-A6D3-729315A347EA}"/>
              </a:ext>
            </a:extLst>
          </p:cNvPr>
          <p:cNvGrpSpPr/>
          <p:nvPr/>
        </p:nvGrpSpPr>
        <p:grpSpPr>
          <a:xfrm>
            <a:off x="0" y="3920939"/>
            <a:ext cx="5442012" cy="480087"/>
            <a:chOff x="0" y="3920939"/>
            <a:chExt cx="5442012" cy="480087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56BB9B6-6BEC-4567-9FD4-EB5A055ACADF}"/>
                </a:ext>
              </a:extLst>
            </p:cNvPr>
            <p:cNvSpPr/>
            <p:nvPr/>
          </p:nvSpPr>
          <p:spPr>
            <a:xfrm>
              <a:off x="0" y="3920939"/>
              <a:ext cx="5442012" cy="480087"/>
            </a:xfrm>
            <a:prstGeom prst="rect">
              <a:avLst/>
            </a:prstGeom>
            <a:gradFill>
              <a:gsLst>
                <a:gs pos="70126">
                  <a:srgbClr val="87B4C3"/>
                </a:gs>
                <a:gs pos="55000">
                  <a:srgbClr val="4F97AF"/>
                </a:gs>
                <a:gs pos="31000">
                  <a:srgbClr val="006E93"/>
                </a:gs>
                <a:gs pos="7000">
                  <a:srgbClr val="004D68"/>
                </a:gs>
                <a:gs pos="96104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4D25F-2AF1-4205-9A8B-1CACEA8082CF}"/>
                </a:ext>
              </a:extLst>
            </p:cNvPr>
            <p:cNvSpPr txBox="1"/>
            <p:nvPr/>
          </p:nvSpPr>
          <p:spPr>
            <a:xfrm>
              <a:off x="261901" y="3927200"/>
              <a:ext cx="3044717" cy="46166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3. </a:t>
              </a:r>
              <a:r>
                <a:rPr lang="ko-KR" altLang="en-US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교육이념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A47C6D2-9F71-4E40-974B-A91324A41B34}"/>
              </a:ext>
            </a:extLst>
          </p:cNvPr>
          <p:cNvGrpSpPr/>
          <p:nvPr/>
        </p:nvGrpSpPr>
        <p:grpSpPr>
          <a:xfrm>
            <a:off x="0" y="4785435"/>
            <a:ext cx="5442012" cy="480087"/>
            <a:chOff x="0" y="4785435"/>
            <a:chExt cx="5442012" cy="480087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332B846-5F18-4F97-843D-346FA851368C}"/>
                </a:ext>
              </a:extLst>
            </p:cNvPr>
            <p:cNvSpPr/>
            <p:nvPr/>
          </p:nvSpPr>
          <p:spPr>
            <a:xfrm>
              <a:off x="0" y="4785435"/>
              <a:ext cx="5442012" cy="480087"/>
            </a:xfrm>
            <a:prstGeom prst="rect">
              <a:avLst/>
            </a:prstGeom>
            <a:gradFill>
              <a:gsLst>
                <a:gs pos="70126">
                  <a:srgbClr val="87B4C3"/>
                </a:gs>
                <a:gs pos="55000">
                  <a:srgbClr val="4F97AF"/>
                </a:gs>
                <a:gs pos="31000">
                  <a:srgbClr val="006E93"/>
                </a:gs>
                <a:gs pos="7000">
                  <a:srgbClr val="004D68"/>
                </a:gs>
                <a:gs pos="96104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3E5B05-FC23-49DF-A318-2CDCCAF8AE34}"/>
                </a:ext>
              </a:extLst>
            </p:cNvPr>
            <p:cNvSpPr txBox="1"/>
            <p:nvPr/>
          </p:nvSpPr>
          <p:spPr>
            <a:xfrm>
              <a:off x="279460" y="4803857"/>
              <a:ext cx="3148614" cy="46166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4. </a:t>
              </a:r>
              <a:r>
                <a:rPr lang="ko-KR" altLang="en-US" sz="2400" dirty="0"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마무리</a:t>
              </a:r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BE0BEC9C-FB36-4470-89E4-D596DD25F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916" y="2407769"/>
            <a:ext cx="2626920" cy="262692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7BBC2B1C-41B5-41A4-B79C-84B2C0AEE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5" y="6312023"/>
            <a:ext cx="727969" cy="5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90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AC17AAF-546D-4E0D-9C6A-984B61EDF359}"/>
              </a:ext>
            </a:extLst>
          </p:cNvPr>
          <p:cNvSpPr/>
          <p:nvPr/>
        </p:nvSpPr>
        <p:spPr>
          <a:xfrm>
            <a:off x="0" y="0"/>
            <a:ext cx="9144000" cy="6008255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EEB7D70-4DD7-452E-B970-FE96FB33375D}"/>
              </a:ext>
            </a:extLst>
          </p:cNvPr>
          <p:cNvSpPr/>
          <p:nvPr/>
        </p:nvSpPr>
        <p:spPr>
          <a:xfrm>
            <a:off x="3222594" y="2781933"/>
            <a:ext cx="5921405" cy="407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thumbnail">
            <a:extLst>
              <a:ext uri="{FF2B5EF4-FFF2-40B4-BE49-F238E27FC236}">
                <a16:creationId xmlns:a16="http://schemas.microsoft.com/office/drawing/2014/main" id="{F86BB48D-D793-4E6A-BD54-E15BCD69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83" y="3136600"/>
            <a:ext cx="5578116" cy="37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44EE871-E0D3-453C-8040-A261596FB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22" y="6176621"/>
            <a:ext cx="727969" cy="545977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D94B0A51-4BE0-444A-93C4-FD3F3574467A}"/>
              </a:ext>
            </a:extLst>
          </p:cNvPr>
          <p:cNvGrpSpPr/>
          <p:nvPr/>
        </p:nvGrpSpPr>
        <p:grpSpPr>
          <a:xfrm>
            <a:off x="3222593" y="2088020"/>
            <a:ext cx="5890871" cy="923330"/>
            <a:chOff x="3222593" y="2088020"/>
            <a:chExt cx="5890871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E4C05F-B9B7-462B-8A12-693A82F7C5E3}"/>
                </a:ext>
              </a:extLst>
            </p:cNvPr>
            <p:cNvSpPr txBox="1"/>
            <p:nvPr/>
          </p:nvSpPr>
          <p:spPr>
            <a:xfrm>
              <a:off x="3222593" y="2088020"/>
              <a:ext cx="2533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TITLE1</a:t>
              </a:r>
              <a:endPara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105B95-7DF2-4704-BE42-1D47811D7F7C}"/>
                </a:ext>
              </a:extLst>
            </p:cNvPr>
            <p:cNvSpPr txBox="1"/>
            <p:nvPr/>
          </p:nvSpPr>
          <p:spPr>
            <a:xfrm>
              <a:off x="5538631" y="2257298"/>
              <a:ext cx="35748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숭실대학교의 역사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B4B941-0956-4AEE-82F2-6519975BB1EF}"/>
              </a:ext>
            </a:extLst>
          </p:cNvPr>
          <p:cNvSpPr txBox="1"/>
          <p:nvPr/>
        </p:nvSpPr>
        <p:spPr>
          <a:xfrm>
            <a:off x="124818" y="2836057"/>
            <a:ext cx="357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01. </a:t>
            </a:r>
            <a:r>
              <a:rPr lang="ko-KR" altLang="en-US" sz="20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숭실대학교와 항일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F0797-7976-4885-AA42-25ACE70CD231}"/>
              </a:ext>
            </a:extLst>
          </p:cNvPr>
          <p:cNvSpPr txBox="1"/>
          <p:nvPr/>
        </p:nvSpPr>
        <p:spPr>
          <a:xfrm>
            <a:off x="130736" y="3236167"/>
            <a:ext cx="357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02. </a:t>
            </a:r>
            <a:r>
              <a:rPr lang="ko-KR" altLang="en-US" sz="2000" dirty="0" err="1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평양숭실</a:t>
            </a:r>
            <a:endParaRPr lang="ko-KR" altLang="en-US" sz="20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6782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>
            <a:extLst>
              <a:ext uri="{FF2B5EF4-FFF2-40B4-BE49-F238E27FC236}">
                <a16:creationId xmlns:a16="http://schemas.microsoft.com/office/drawing/2014/main" id="{0121095B-D946-480F-AFFD-DFD570F7C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38" y="246268"/>
            <a:ext cx="2098723" cy="958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2892B-9912-4FAC-9554-8035698D389C}"/>
              </a:ext>
            </a:extLst>
          </p:cNvPr>
          <p:cNvSpPr txBox="1"/>
          <p:nvPr/>
        </p:nvSpPr>
        <p:spPr>
          <a:xfrm>
            <a:off x="914400" y="306403"/>
            <a:ext cx="3897298" cy="584775"/>
          </a:xfrm>
          <a:prstGeom prst="rect">
            <a:avLst/>
          </a:prstGeom>
          <a:noFill/>
          <a:effectLst>
            <a:outerShdw blurRad="12700" dist="25400" dir="6720000" algn="tr" rotWithShape="0">
              <a:prstClr val="black">
                <a:alpha val="29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6E9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숭실대학교의 역사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7BAB9-64B4-4FD4-915F-86FDA47BC542}"/>
              </a:ext>
            </a:extLst>
          </p:cNvPr>
          <p:cNvSpPr txBox="1"/>
          <p:nvPr/>
        </p:nvSpPr>
        <p:spPr>
          <a:xfrm>
            <a:off x="0" y="-107892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solidFill>
                  <a:srgbClr val="006E93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9600" dirty="0">
              <a:solidFill>
                <a:srgbClr val="006E93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7F6D080-801C-42ED-82AA-0AA875CE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73" y="0"/>
            <a:ext cx="501588" cy="376192"/>
          </a:xfrm>
          <a:prstGeom prst="rect">
            <a:avLst/>
          </a:prstGeom>
        </p:spPr>
      </p:pic>
      <p:pic>
        <p:nvPicPr>
          <p:cNvPr id="3074" name="Picture 2" descr="thumbnail">
            <a:extLst>
              <a:ext uri="{FF2B5EF4-FFF2-40B4-BE49-F238E27FC236}">
                <a16:creationId xmlns:a16="http://schemas.microsoft.com/office/drawing/2014/main" id="{376455E4-3BDD-42A9-9A6F-F8DFA00AD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4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66634"/>
          <a:stretch/>
        </p:blipFill>
        <p:spPr bwMode="auto">
          <a:xfrm>
            <a:off x="7874493" y="1029810"/>
            <a:ext cx="1269507" cy="58281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4899A77-157B-4838-821A-5973E1750D7E}"/>
              </a:ext>
            </a:extLst>
          </p:cNvPr>
          <p:cNvSpPr/>
          <p:nvPr/>
        </p:nvSpPr>
        <p:spPr>
          <a:xfrm>
            <a:off x="0" y="1029810"/>
            <a:ext cx="7874493" cy="5828190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A7708-3F7A-4A8F-9529-8459D3B72533}"/>
              </a:ext>
            </a:extLst>
          </p:cNvPr>
          <p:cNvSpPr txBox="1"/>
          <p:nvPr/>
        </p:nvSpPr>
        <p:spPr>
          <a:xfrm>
            <a:off x="4102014" y="476883"/>
            <a:ext cx="357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6E93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006E93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숭실대학교와 항일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2C0932A1-4A2E-4628-9494-107138C6B868}"/>
              </a:ext>
            </a:extLst>
          </p:cNvPr>
          <p:cNvCxnSpPr>
            <a:cxnSpLocks/>
          </p:cNvCxnSpPr>
          <p:nvPr/>
        </p:nvCxnSpPr>
        <p:spPr>
          <a:xfrm>
            <a:off x="772357" y="2774272"/>
            <a:ext cx="621436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>
            <a:extLst>
              <a:ext uri="{FF2B5EF4-FFF2-40B4-BE49-F238E27FC236}">
                <a16:creationId xmlns:a16="http://schemas.microsoft.com/office/drawing/2014/main" id="{A37238AD-06DC-42CC-A14B-DA8EBAC99671}"/>
              </a:ext>
            </a:extLst>
          </p:cNvPr>
          <p:cNvSpPr/>
          <p:nvPr/>
        </p:nvSpPr>
        <p:spPr>
          <a:xfrm>
            <a:off x="710213" y="2672178"/>
            <a:ext cx="204187" cy="2041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5E8775E2-F8BE-4AD7-848B-814F96E5C1DF}"/>
              </a:ext>
            </a:extLst>
          </p:cNvPr>
          <p:cNvSpPr/>
          <p:nvPr/>
        </p:nvSpPr>
        <p:spPr>
          <a:xfrm>
            <a:off x="6884632" y="2672178"/>
            <a:ext cx="204187" cy="2041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57FE10A5-AC0F-44F1-8C8D-29BCB0601668}"/>
              </a:ext>
            </a:extLst>
          </p:cNvPr>
          <p:cNvSpPr/>
          <p:nvPr/>
        </p:nvSpPr>
        <p:spPr>
          <a:xfrm>
            <a:off x="2332656" y="2712128"/>
            <a:ext cx="128726" cy="128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04E6FE-25A9-47D3-BE57-0AC5F20701A3}"/>
              </a:ext>
            </a:extLst>
          </p:cNvPr>
          <p:cNvSpPr txBox="1"/>
          <p:nvPr/>
        </p:nvSpPr>
        <p:spPr>
          <a:xfrm>
            <a:off x="1997524" y="2252993"/>
            <a:ext cx="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1897</a:t>
            </a:r>
            <a:endParaRPr lang="ko-KR" altLang="en-US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5610306-3912-48F7-AB10-1FA41566B17E}"/>
              </a:ext>
            </a:extLst>
          </p:cNvPr>
          <p:cNvSpPr/>
          <p:nvPr/>
        </p:nvSpPr>
        <p:spPr>
          <a:xfrm>
            <a:off x="3886779" y="2712128"/>
            <a:ext cx="128726" cy="128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F5CDE6-F64A-40D7-B92B-06F51E983F44}"/>
              </a:ext>
            </a:extLst>
          </p:cNvPr>
          <p:cNvSpPr txBox="1"/>
          <p:nvPr/>
        </p:nvSpPr>
        <p:spPr>
          <a:xfrm>
            <a:off x="3551647" y="2252993"/>
            <a:ext cx="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1908</a:t>
            </a:r>
            <a:endParaRPr lang="ko-KR" altLang="en-US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9BB9453A-1016-45C9-9424-C0FECB086DDE}"/>
              </a:ext>
            </a:extLst>
          </p:cNvPr>
          <p:cNvSpPr/>
          <p:nvPr/>
        </p:nvSpPr>
        <p:spPr>
          <a:xfrm>
            <a:off x="5439792" y="2712128"/>
            <a:ext cx="128726" cy="128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D4676B-10BC-4FB6-87AB-E6843EEB1E5B}"/>
              </a:ext>
            </a:extLst>
          </p:cNvPr>
          <p:cNvSpPr txBox="1"/>
          <p:nvPr/>
        </p:nvSpPr>
        <p:spPr>
          <a:xfrm>
            <a:off x="5104660" y="2252993"/>
            <a:ext cx="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1938</a:t>
            </a:r>
            <a:endParaRPr lang="ko-KR" altLang="en-US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9FFE44-FE02-4BE1-B9FE-90A1B7696EA1}"/>
              </a:ext>
            </a:extLst>
          </p:cNvPr>
          <p:cNvSpPr txBox="1"/>
          <p:nvPr/>
        </p:nvSpPr>
        <p:spPr>
          <a:xfrm>
            <a:off x="989122" y="3262972"/>
            <a:ext cx="230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1897.</a:t>
            </a:r>
            <a:r>
              <a:rPr lang="ko-KR" altLang="en-US" sz="28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10.</a:t>
            </a:r>
            <a:r>
              <a:rPr lang="ko-KR" altLang="en-US" sz="28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10</a:t>
            </a:r>
            <a:endParaRPr lang="ko-KR" altLang="en-US" sz="28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C7010FFF-FF96-4E59-8B8C-6377A5EB40BD}"/>
              </a:ext>
            </a:extLst>
          </p:cNvPr>
          <p:cNvCxnSpPr>
            <a:stCxn id="44" idx="0"/>
          </p:cNvCxnSpPr>
          <p:nvPr/>
        </p:nvCxnSpPr>
        <p:spPr>
          <a:xfrm flipH="1">
            <a:off x="812306" y="2672178"/>
            <a:ext cx="1" cy="3156012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5CC5889-5994-45F0-A878-562132F8C449}"/>
              </a:ext>
            </a:extLst>
          </p:cNvPr>
          <p:cNvSpPr txBox="1"/>
          <p:nvPr/>
        </p:nvSpPr>
        <p:spPr>
          <a:xfrm>
            <a:off x="3131377" y="3355305"/>
            <a:ext cx="357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배위량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박사가 </a:t>
            </a:r>
            <a:r>
              <a:rPr lang="ko-KR" altLang="en-US" sz="1600" dirty="0" err="1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숭실</a:t>
            </a:r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崇實</a:t>
            </a:r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학당 설립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8AB2CD-E08C-47D1-9E95-C8290D9D7D8C}"/>
              </a:ext>
            </a:extLst>
          </p:cNvPr>
          <p:cNvSpPr txBox="1"/>
          <p:nvPr/>
        </p:nvSpPr>
        <p:spPr>
          <a:xfrm>
            <a:off x="989123" y="3911975"/>
            <a:ext cx="134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1908</a:t>
            </a:r>
            <a:endParaRPr lang="ko-KR" altLang="en-US" sz="28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5C5FAE-31FE-4535-890E-EDC86380CB3B}"/>
              </a:ext>
            </a:extLst>
          </p:cNvPr>
          <p:cNvSpPr txBox="1"/>
          <p:nvPr/>
        </p:nvSpPr>
        <p:spPr>
          <a:xfrm>
            <a:off x="1997524" y="4037472"/>
            <a:ext cx="437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대한제국 학부</a:t>
            </a:r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學部</a:t>
            </a:r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로부터 </a:t>
            </a:r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'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숭실대학</a:t>
            </a:r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'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을 </a:t>
            </a:r>
            <a:r>
              <a:rPr lang="ko-KR" altLang="en-US" sz="1600" dirty="0" err="1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인가받아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제</a:t>
            </a:r>
            <a:r>
              <a:rPr lang="en-US" altLang="ko-KR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회 졸업생을 배출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8C789C-3B59-48F4-AA2A-20295A16E87B}"/>
              </a:ext>
            </a:extLst>
          </p:cNvPr>
          <p:cNvSpPr txBox="1"/>
          <p:nvPr/>
        </p:nvSpPr>
        <p:spPr>
          <a:xfrm>
            <a:off x="989123" y="4810363"/>
            <a:ext cx="187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1938. 3. 4</a:t>
            </a:r>
            <a:endParaRPr lang="ko-KR" altLang="en-US" sz="28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C30DD81-6E80-4877-AD8A-8F40D8674EE8}"/>
              </a:ext>
            </a:extLst>
          </p:cNvPr>
          <p:cNvSpPr txBox="1"/>
          <p:nvPr/>
        </p:nvSpPr>
        <p:spPr>
          <a:xfrm>
            <a:off x="2677754" y="4902696"/>
            <a:ext cx="378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일제의 신사참배 강요에 대항하여 폐교 결정</a:t>
            </a:r>
          </a:p>
        </p:txBody>
      </p:sp>
    </p:spTree>
    <p:extLst>
      <p:ext uri="{BB962C8B-B14F-4D97-AF65-F5344CB8AC3E}">
        <p14:creationId xmlns:p14="http://schemas.microsoft.com/office/powerpoint/2010/main" val="2146736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2" grpId="0"/>
      <p:bldP spid="53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B694DF08-442A-4FE9-A246-170DAD838242}"/>
              </a:ext>
            </a:extLst>
          </p:cNvPr>
          <p:cNvSpPr/>
          <p:nvPr/>
        </p:nvSpPr>
        <p:spPr>
          <a:xfrm>
            <a:off x="734484" y="2400456"/>
            <a:ext cx="2203079" cy="3228720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297746F-A187-433D-A716-6D10DE7E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38" y="246268"/>
            <a:ext cx="2098723" cy="9581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8CEAF03-CED7-475C-B93A-853448A4A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73" y="0"/>
            <a:ext cx="501588" cy="376192"/>
          </a:xfrm>
          <a:prstGeom prst="rect">
            <a:avLst/>
          </a:prstGeom>
        </p:spPr>
      </p:pic>
      <p:pic>
        <p:nvPicPr>
          <p:cNvPr id="4098" name="Picture 2" descr="2016ë 11ì 18ì¼ ì¤í 12ì 55ë¶ì ì ì¥í ê¸ìëë¤.">
            <a:extLst>
              <a:ext uri="{FF2B5EF4-FFF2-40B4-BE49-F238E27FC236}">
                <a16:creationId xmlns:a16="http://schemas.microsoft.com/office/drawing/2014/main" id="{10F761E8-7CE4-44AB-80F2-2531EC865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32" t="5271" r="45527" b="7169"/>
          <a:stretch/>
        </p:blipFill>
        <p:spPr bwMode="auto">
          <a:xfrm>
            <a:off x="7874493" y="1029810"/>
            <a:ext cx="1269507" cy="58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1AF088-480D-4270-BE3F-B00631D63DEE}"/>
              </a:ext>
            </a:extLst>
          </p:cNvPr>
          <p:cNvSpPr txBox="1"/>
          <p:nvPr/>
        </p:nvSpPr>
        <p:spPr>
          <a:xfrm>
            <a:off x="914400" y="306403"/>
            <a:ext cx="3897298" cy="584775"/>
          </a:xfrm>
          <a:prstGeom prst="rect">
            <a:avLst/>
          </a:prstGeom>
          <a:noFill/>
          <a:effectLst>
            <a:outerShdw blurRad="12700" dist="25400" dir="6720000" algn="tr" rotWithShape="0">
              <a:prstClr val="black">
                <a:alpha val="29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006E9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숭실대학교의 역사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DCAD2-D67A-4564-B945-3F666D6E1B5C}"/>
              </a:ext>
            </a:extLst>
          </p:cNvPr>
          <p:cNvSpPr txBox="1"/>
          <p:nvPr/>
        </p:nvSpPr>
        <p:spPr>
          <a:xfrm>
            <a:off x="0" y="-107892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solidFill>
                  <a:srgbClr val="006E93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endParaRPr lang="ko-KR" altLang="en-US" sz="9600" dirty="0">
              <a:solidFill>
                <a:srgbClr val="006E93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AB9108C-A3F8-4482-90A0-FC162DD294A0}"/>
              </a:ext>
            </a:extLst>
          </p:cNvPr>
          <p:cNvSpPr/>
          <p:nvPr/>
        </p:nvSpPr>
        <p:spPr>
          <a:xfrm>
            <a:off x="0" y="1029810"/>
            <a:ext cx="7874493" cy="5828190"/>
          </a:xfrm>
          <a:custGeom>
            <a:avLst/>
            <a:gdLst>
              <a:gd name="connsiteX0" fmla="*/ 397164 w 7874493"/>
              <a:gd name="connsiteY0" fmla="*/ 431958 h 5828190"/>
              <a:gd name="connsiteX1" fmla="*/ 397164 w 7874493"/>
              <a:gd name="connsiteY1" fmla="*/ 5435645 h 5828190"/>
              <a:gd name="connsiteX2" fmla="*/ 7453745 w 7874493"/>
              <a:gd name="connsiteY2" fmla="*/ 5435645 h 5828190"/>
              <a:gd name="connsiteX3" fmla="*/ 7453745 w 7874493"/>
              <a:gd name="connsiteY3" fmla="*/ 431958 h 5828190"/>
              <a:gd name="connsiteX4" fmla="*/ 0 w 7874493"/>
              <a:gd name="connsiteY4" fmla="*/ 0 h 5828190"/>
              <a:gd name="connsiteX5" fmla="*/ 7874493 w 7874493"/>
              <a:gd name="connsiteY5" fmla="*/ 0 h 5828190"/>
              <a:gd name="connsiteX6" fmla="*/ 7874493 w 7874493"/>
              <a:gd name="connsiteY6" fmla="*/ 5828190 h 5828190"/>
              <a:gd name="connsiteX7" fmla="*/ 0 w 7874493"/>
              <a:gd name="connsiteY7" fmla="*/ 5828190 h 582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4493" h="5828190">
                <a:moveTo>
                  <a:pt x="397164" y="431958"/>
                </a:moveTo>
                <a:lnTo>
                  <a:pt x="397164" y="5435645"/>
                </a:lnTo>
                <a:lnTo>
                  <a:pt x="7453745" y="5435645"/>
                </a:lnTo>
                <a:lnTo>
                  <a:pt x="7453745" y="431958"/>
                </a:lnTo>
                <a:close/>
                <a:moveTo>
                  <a:pt x="0" y="0"/>
                </a:moveTo>
                <a:lnTo>
                  <a:pt x="7874493" y="0"/>
                </a:lnTo>
                <a:lnTo>
                  <a:pt x="7874493" y="5828190"/>
                </a:lnTo>
                <a:lnTo>
                  <a:pt x="0" y="5828190"/>
                </a:lnTo>
                <a:close/>
              </a:path>
            </a:pathLst>
          </a:cu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F947B-1180-41AA-A929-9E4B49E877A5}"/>
              </a:ext>
            </a:extLst>
          </p:cNvPr>
          <p:cNvSpPr txBox="1"/>
          <p:nvPr/>
        </p:nvSpPr>
        <p:spPr>
          <a:xfrm>
            <a:off x="4102014" y="476883"/>
            <a:ext cx="357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6E93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02. </a:t>
            </a:r>
            <a:r>
              <a:rPr lang="ko-KR" altLang="en-US" sz="2000" dirty="0" err="1">
                <a:solidFill>
                  <a:srgbClr val="006E93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평양숭실</a:t>
            </a:r>
            <a:endParaRPr lang="ko-KR" altLang="en-US" sz="2000" dirty="0">
              <a:solidFill>
                <a:srgbClr val="006E93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08746-891B-41F9-BBC1-9FE408DD13F8}"/>
              </a:ext>
            </a:extLst>
          </p:cNvPr>
          <p:cNvSpPr txBox="1"/>
          <p:nvPr/>
        </p:nvSpPr>
        <p:spPr>
          <a:xfrm>
            <a:off x="3653055" y="2675776"/>
            <a:ext cx="3040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1897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년 미국 북장로교 선교사인 </a:t>
            </a:r>
            <a:r>
              <a:rPr lang="ko-KR" altLang="en-US" sz="1400" dirty="0" err="1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베어드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(W. M. Baird,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裵緯良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는 평양의 사저에서 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13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명의 학생을 모아 사랑방 교실을 열었다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 </a:t>
            </a:r>
            <a:r>
              <a:rPr lang="en-US" altLang="ko-KR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‘</a:t>
            </a:r>
            <a:r>
              <a:rPr lang="ko-KR" altLang="en-US" sz="1400" b="1" dirty="0" err="1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숭실학당</a:t>
            </a:r>
            <a:r>
              <a:rPr lang="en-US" altLang="ko-KR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'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의 출범이었다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 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이 땅에 그리스도의 복음을 전파할 수 있는 참된 교사와 교역자 양성을 설립 목적으로 중등교육기관으로 연 </a:t>
            </a:r>
            <a:r>
              <a:rPr lang="ko-KR" altLang="en-US" sz="1400" dirty="0" err="1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숭실은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1900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년에 수업연한 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5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년으로 하는 정식 중학교의 교과과정을 운영하였고 마침내 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1904</a:t>
            </a:r>
            <a:r>
              <a:rPr lang="ko-KR" altLang="en-US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년 세 명의 졸업생을 배출함으로써 이 땅에 고등교육 출범의 단초를 열었다</a:t>
            </a:r>
            <a:r>
              <a:rPr lang="en-US" altLang="ko-KR" sz="14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endParaRPr lang="ko-KR" altLang="en-US" sz="1400" dirty="0"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4100" name="Picture 4" descr="[í´ì¸ ì êµì¬ê°ì  ì´ì  (7) ìë¦¬ì ë² ì´ë] íêµ­ì´ ì êµì§ì¹¨ì í´ë´">
            <a:extLst>
              <a:ext uri="{FF2B5EF4-FFF2-40B4-BE49-F238E27FC236}">
                <a16:creationId xmlns:a16="http://schemas.microsoft.com/office/drawing/2014/main" id="{A2E6B3B8-431B-4B0E-B021-EF441223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6" y="2544037"/>
            <a:ext cx="1905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C24C71-8930-4672-8D67-BDE2C20F4A52}"/>
              </a:ext>
            </a:extLst>
          </p:cNvPr>
          <p:cNvSpPr txBox="1"/>
          <p:nvPr/>
        </p:nvSpPr>
        <p:spPr>
          <a:xfrm>
            <a:off x="625800" y="5137988"/>
            <a:ext cx="2401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W. M. Baird,</a:t>
            </a:r>
            <a:r>
              <a:rPr lang="ko-KR" altLang="en-US" sz="11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裵緯良</a:t>
            </a:r>
            <a:endParaRPr lang="en-US" altLang="ko-KR" sz="11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(1862. 6. 16 – 1931. 11. 29) </a:t>
            </a:r>
            <a:endParaRPr lang="ko-KR" altLang="en-US" sz="11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443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04C8D03-DB32-4315-8E94-30CC9026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5" y="6205491"/>
            <a:ext cx="727969" cy="545977"/>
          </a:xfrm>
          <a:prstGeom prst="rect">
            <a:avLst/>
          </a:prstGeom>
        </p:spPr>
      </p:pic>
      <p:pic>
        <p:nvPicPr>
          <p:cNvPr id="9" name="그림 8" descr="thumbnail">
            <a:extLst>
              <a:ext uri="{FF2B5EF4-FFF2-40B4-BE49-F238E27FC236}">
                <a16:creationId xmlns:a16="http://schemas.microsoft.com/office/drawing/2014/main" id="{D04D5B68-7683-4391-B139-BE350D30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3000"/>
                    </a14:imgEffect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" y="0"/>
            <a:ext cx="9141908" cy="6098959"/>
          </a:xfrm>
          <a:custGeom>
            <a:avLst/>
            <a:gdLst/>
            <a:ahLst/>
            <a:cxnLst/>
            <a:rect l="l" t="t" r="r" b="b"/>
            <a:pathLst>
              <a:path w="9141908" h="6098959">
                <a:moveTo>
                  <a:pt x="1969170" y="6018039"/>
                </a:moveTo>
                <a:lnTo>
                  <a:pt x="2220630" y="6018039"/>
                </a:lnTo>
                <a:lnTo>
                  <a:pt x="2220630" y="6075189"/>
                </a:lnTo>
                <a:lnTo>
                  <a:pt x="1969170" y="6075189"/>
                </a:lnTo>
                <a:close/>
                <a:moveTo>
                  <a:pt x="580044" y="5951745"/>
                </a:moveTo>
                <a:lnTo>
                  <a:pt x="829218" y="5951745"/>
                </a:lnTo>
                <a:lnTo>
                  <a:pt x="829218" y="6071379"/>
                </a:lnTo>
                <a:lnTo>
                  <a:pt x="580044" y="6071379"/>
                </a:lnTo>
                <a:close/>
                <a:moveTo>
                  <a:pt x="1964598" y="5683521"/>
                </a:moveTo>
                <a:cubicBezTo>
                  <a:pt x="1990506" y="5683521"/>
                  <a:pt x="2009937" y="5687712"/>
                  <a:pt x="2022891" y="5696094"/>
                </a:cubicBezTo>
                <a:cubicBezTo>
                  <a:pt x="2035845" y="5704476"/>
                  <a:pt x="2042322" y="5714001"/>
                  <a:pt x="2042322" y="5724669"/>
                </a:cubicBezTo>
                <a:lnTo>
                  <a:pt x="2042322" y="5738385"/>
                </a:lnTo>
                <a:cubicBezTo>
                  <a:pt x="2042322" y="5749053"/>
                  <a:pt x="2035845" y="5758578"/>
                  <a:pt x="2022891" y="5766960"/>
                </a:cubicBezTo>
                <a:cubicBezTo>
                  <a:pt x="2009937" y="5775342"/>
                  <a:pt x="1990506" y="5779533"/>
                  <a:pt x="1964598" y="5779533"/>
                </a:cubicBezTo>
                <a:cubicBezTo>
                  <a:pt x="1938690" y="5779533"/>
                  <a:pt x="1919259" y="5775342"/>
                  <a:pt x="1906305" y="5766960"/>
                </a:cubicBezTo>
                <a:cubicBezTo>
                  <a:pt x="1893351" y="5758578"/>
                  <a:pt x="1886874" y="5749053"/>
                  <a:pt x="1886874" y="5738385"/>
                </a:cubicBezTo>
                <a:lnTo>
                  <a:pt x="1886874" y="5724669"/>
                </a:lnTo>
                <a:cubicBezTo>
                  <a:pt x="1886874" y="5714001"/>
                  <a:pt x="1893351" y="5704476"/>
                  <a:pt x="1906305" y="5696094"/>
                </a:cubicBezTo>
                <a:cubicBezTo>
                  <a:pt x="1919259" y="5687712"/>
                  <a:pt x="1938690" y="5683521"/>
                  <a:pt x="1964598" y="5683521"/>
                </a:cubicBezTo>
                <a:close/>
                <a:moveTo>
                  <a:pt x="1964598" y="5609607"/>
                </a:moveTo>
                <a:cubicBezTo>
                  <a:pt x="1937674" y="5609607"/>
                  <a:pt x="1913671" y="5612401"/>
                  <a:pt x="1892589" y="5617989"/>
                </a:cubicBezTo>
                <a:cubicBezTo>
                  <a:pt x="1871507" y="5623577"/>
                  <a:pt x="1853854" y="5631324"/>
                  <a:pt x="1839630" y="5641230"/>
                </a:cubicBezTo>
                <a:cubicBezTo>
                  <a:pt x="1825406" y="5651136"/>
                  <a:pt x="1814611" y="5662820"/>
                  <a:pt x="1807245" y="5676282"/>
                </a:cubicBezTo>
                <a:cubicBezTo>
                  <a:pt x="1799879" y="5689744"/>
                  <a:pt x="1796196" y="5704349"/>
                  <a:pt x="1796196" y="5720097"/>
                </a:cubicBezTo>
                <a:lnTo>
                  <a:pt x="1796196" y="5742957"/>
                </a:lnTo>
                <a:cubicBezTo>
                  <a:pt x="1796196" y="5758705"/>
                  <a:pt x="1799879" y="5773310"/>
                  <a:pt x="1807245" y="5786772"/>
                </a:cubicBezTo>
                <a:cubicBezTo>
                  <a:pt x="1814611" y="5800234"/>
                  <a:pt x="1825406" y="5811918"/>
                  <a:pt x="1839630" y="5821824"/>
                </a:cubicBezTo>
                <a:cubicBezTo>
                  <a:pt x="1853854" y="5831730"/>
                  <a:pt x="1871507" y="5839477"/>
                  <a:pt x="1892589" y="5845065"/>
                </a:cubicBezTo>
                <a:cubicBezTo>
                  <a:pt x="1913671" y="5850653"/>
                  <a:pt x="1937674" y="5853447"/>
                  <a:pt x="1964598" y="5853447"/>
                </a:cubicBezTo>
                <a:cubicBezTo>
                  <a:pt x="1991522" y="5853447"/>
                  <a:pt x="2015525" y="5850653"/>
                  <a:pt x="2036607" y="5845065"/>
                </a:cubicBezTo>
                <a:cubicBezTo>
                  <a:pt x="2057689" y="5839477"/>
                  <a:pt x="2075342" y="5831730"/>
                  <a:pt x="2089566" y="5821824"/>
                </a:cubicBezTo>
                <a:cubicBezTo>
                  <a:pt x="2103790" y="5811918"/>
                  <a:pt x="2114585" y="5800234"/>
                  <a:pt x="2121951" y="5786772"/>
                </a:cubicBezTo>
                <a:cubicBezTo>
                  <a:pt x="2129317" y="5773310"/>
                  <a:pt x="2133000" y="5758705"/>
                  <a:pt x="2133000" y="5742957"/>
                </a:cubicBezTo>
                <a:lnTo>
                  <a:pt x="2133000" y="5720097"/>
                </a:lnTo>
                <a:cubicBezTo>
                  <a:pt x="2133000" y="5704349"/>
                  <a:pt x="2129317" y="5689744"/>
                  <a:pt x="2121951" y="5676282"/>
                </a:cubicBezTo>
                <a:cubicBezTo>
                  <a:pt x="2114585" y="5662820"/>
                  <a:pt x="2103790" y="5651136"/>
                  <a:pt x="2089566" y="5641230"/>
                </a:cubicBezTo>
                <a:cubicBezTo>
                  <a:pt x="2075342" y="5631324"/>
                  <a:pt x="2057689" y="5623577"/>
                  <a:pt x="2036607" y="5617989"/>
                </a:cubicBezTo>
                <a:cubicBezTo>
                  <a:pt x="2015525" y="5612401"/>
                  <a:pt x="1991522" y="5609607"/>
                  <a:pt x="1964598" y="5609607"/>
                </a:cubicBezTo>
                <a:close/>
                <a:moveTo>
                  <a:pt x="3179226" y="5503689"/>
                </a:moveTo>
                <a:lnTo>
                  <a:pt x="3179226" y="5967747"/>
                </a:lnTo>
                <a:lnTo>
                  <a:pt x="3301146" y="5967747"/>
                </a:lnTo>
                <a:cubicBezTo>
                  <a:pt x="3324514" y="5967747"/>
                  <a:pt x="3348137" y="5967493"/>
                  <a:pt x="3372013" y="5966985"/>
                </a:cubicBezTo>
                <a:cubicBezTo>
                  <a:pt x="3395888" y="5966477"/>
                  <a:pt x="3419510" y="5965588"/>
                  <a:pt x="3442878" y="5964318"/>
                </a:cubicBezTo>
                <a:cubicBezTo>
                  <a:pt x="3466246" y="5963048"/>
                  <a:pt x="3488598" y="5961397"/>
                  <a:pt x="3509934" y="5959365"/>
                </a:cubicBezTo>
                <a:cubicBezTo>
                  <a:pt x="3531271" y="5957333"/>
                  <a:pt x="3550828" y="5954793"/>
                  <a:pt x="3568608" y="5951745"/>
                </a:cubicBezTo>
                <a:lnTo>
                  <a:pt x="3557940" y="5869449"/>
                </a:lnTo>
                <a:cubicBezTo>
                  <a:pt x="3521872" y="5874529"/>
                  <a:pt x="3483010" y="5878339"/>
                  <a:pt x="3441354" y="5880879"/>
                </a:cubicBezTo>
                <a:cubicBezTo>
                  <a:pt x="3399698" y="5883419"/>
                  <a:pt x="3360582" y="5884689"/>
                  <a:pt x="3324006" y="5884689"/>
                </a:cubicBezTo>
                <a:lnTo>
                  <a:pt x="3276000" y="5884689"/>
                </a:lnTo>
                <a:lnTo>
                  <a:pt x="3276000" y="5586747"/>
                </a:lnTo>
                <a:lnTo>
                  <a:pt x="3506887" y="5586747"/>
                </a:lnTo>
                <a:lnTo>
                  <a:pt x="3506887" y="5503689"/>
                </a:lnTo>
                <a:close/>
                <a:moveTo>
                  <a:pt x="2502951" y="5499117"/>
                </a:moveTo>
                <a:lnTo>
                  <a:pt x="2502951" y="5965461"/>
                </a:lnTo>
                <a:lnTo>
                  <a:pt x="2627919" y="5965461"/>
                </a:lnTo>
                <a:cubicBezTo>
                  <a:pt x="2651287" y="5965461"/>
                  <a:pt x="2674910" y="5965207"/>
                  <a:pt x="2698785" y="5964699"/>
                </a:cubicBezTo>
                <a:cubicBezTo>
                  <a:pt x="2722661" y="5964191"/>
                  <a:pt x="2746283" y="5963302"/>
                  <a:pt x="2769651" y="5962032"/>
                </a:cubicBezTo>
                <a:cubicBezTo>
                  <a:pt x="2793019" y="5960762"/>
                  <a:pt x="2815371" y="5959111"/>
                  <a:pt x="2836707" y="5957079"/>
                </a:cubicBezTo>
                <a:cubicBezTo>
                  <a:pt x="2858043" y="5955047"/>
                  <a:pt x="2877601" y="5952507"/>
                  <a:pt x="2895381" y="5949459"/>
                </a:cubicBezTo>
                <a:lnTo>
                  <a:pt x="2884713" y="5866401"/>
                </a:lnTo>
                <a:cubicBezTo>
                  <a:pt x="2848645" y="5871481"/>
                  <a:pt x="2809783" y="5875291"/>
                  <a:pt x="2768127" y="5877831"/>
                </a:cubicBezTo>
                <a:cubicBezTo>
                  <a:pt x="2726471" y="5880371"/>
                  <a:pt x="2687355" y="5881641"/>
                  <a:pt x="2650779" y="5881641"/>
                </a:cubicBezTo>
                <a:lnTo>
                  <a:pt x="2600487" y="5881641"/>
                </a:lnTo>
                <a:lnTo>
                  <a:pt x="2600487" y="5499117"/>
                </a:lnTo>
                <a:close/>
                <a:moveTo>
                  <a:pt x="1218981" y="5493021"/>
                </a:moveTo>
                <a:lnTo>
                  <a:pt x="1218981" y="5656089"/>
                </a:lnTo>
                <a:cubicBezTo>
                  <a:pt x="1218981" y="5671837"/>
                  <a:pt x="1217965" y="5686061"/>
                  <a:pt x="1215933" y="5698761"/>
                </a:cubicBezTo>
                <a:cubicBezTo>
                  <a:pt x="1213901" y="5711461"/>
                  <a:pt x="1210599" y="5723653"/>
                  <a:pt x="1206027" y="5735337"/>
                </a:cubicBezTo>
                <a:cubicBezTo>
                  <a:pt x="1201455" y="5747021"/>
                  <a:pt x="1195486" y="5758451"/>
                  <a:pt x="1188120" y="5769627"/>
                </a:cubicBezTo>
                <a:cubicBezTo>
                  <a:pt x="1180754" y="5780803"/>
                  <a:pt x="1171483" y="5792487"/>
                  <a:pt x="1160307" y="5804679"/>
                </a:cubicBezTo>
                <a:cubicBezTo>
                  <a:pt x="1127287" y="5840747"/>
                  <a:pt x="1089187" y="5878085"/>
                  <a:pt x="1046007" y="5916693"/>
                </a:cubicBezTo>
                <a:lnTo>
                  <a:pt x="1109253" y="5982225"/>
                </a:lnTo>
                <a:cubicBezTo>
                  <a:pt x="1131097" y="5961905"/>
                  <a:pt x="1149893" y="5943998"/>
                  <a:pt x="1165641" y="5928504"/>
                </a:cubicBezTo>
                <a:cubicBezTo>
                  <a:pt x="1181389" y="5913010"/>
                  <a:pt x="1196375" y="5897897"/>
                  <a:pt x="1210599" y="5883165"/>
                </a:cubicBezTo>
                <a:cubicBezTo>
                  <a:pt x="1223299" y="5869957"/>
                  <a:pt x="1235364" y="5856622"/>
                  <a:pt x="1246794" y="5843160"/>
                </a:cubicBezTo>
                <a:cubicBezTo>
                  <a:pt x="1258224" y="5829698"/>
                  <a:pt x="1265209" y="5819411"/>
                  <a:pt x="1267749" y="5812299"/>
                </a:cubicBezTo>
                <a:lnTo>
                  <a:pt x="1269273" y="5812299"/>
                </a:lnTo>
                <a:cubicBezTo>
                  <a:pt x="1271813" y="5818903"/>
                  <a:pt x="1278163" y="5828174"/>
                  <a:pt x="1288323" y="5840112"/>
                </a:cubicBezTo>
                <a:cubicBezTo>
                  <a:pt x="1298483" y="5852050"/>
                  <a:pt x="1310929" y="5865385"/>
                  <a:pt x="1325661" y="5880117"/>
                </a:cubicBezTo>
                <a:cubicBezTo>
                  <a:pt x="1339885" y="5894849"/>
                  <a:pt x="1355125" y="5910216"/>
                  <a:pt x="1371381" y="5926218"/>
                </a:cubicBezTo>
                <a:cubicBezTo>
                  <a:pt x="1387637" y="5942220"/>
                  <a:pt x="1404401" y="5958349"/>
                  <a:pt x="1421673" y="5974605"/>
                </a:cubicBezTo>
                <a:lnTo>
                  <a:pt x="1483395" y="5909835"/>
                </a:lnTo>
                <a:cubicBezTo>
                  <a:pt x="1463583" y="5892055"/>
                  <a:pt x="1444025" y="5873640"/>
                  <a:pt x="1424721" y="5854590"/>
                </a:cubicBezTo>
                <a:cubicBezTo>
                  <a:pt x="1405417" y="5835540"/>
                  <a:pt x="1387637" y="5817125"/>
                  <a:pt x="1371381" y="5799345"/>
                </a:cubicBezTo>
                <a:cubicBezTo>
                  <a:pt x="1359697" y="5787153"/>
                  <a:pt x="1350426" y="5775596"/>
                  <a:pt x="1343568" y="5764674"/>
                </a:cubicBezTo>
                <a:cubicBezTo>
                  <a:pt x="1336710" y="5753752"/>
                  <a:pt x="1331249" y="5742830"/>
                  <a:pt x="1327185" y="5731908"/>
                </a:cubicBezTo>
                <a:cubicBezTo>
                  <a:pt x="1323121" y="5720986"/>
                  <a:pt x="1320454" y="5709429"/>
                  <a:pt x="1319184" y="5697237"/>
                </a:cubicBezTo>
                <a:cubicBezTo>
                  <a:pt x="1317914" y="5685045"/>
                  <a:pt x="1317279" y="5671329"/>
                  <a:pt x="1317279" y="5656089"/>
                </a:cubicBezTo>
                <a:lnTo>
                  <a:pt x="1317279" y="5493021"/>
                </a:lnTo>
                <a:close/>
                <a:moveTo>
                  <a:pt x="398688" y="5482353"/>
                </a:moveTo>
                <a:lnTo>
                  <a:pt x="398688" y="5563887"/>
                </a:lnTo>
                <a:lnTo>
                  <a:pt x="613572" y="5563887"/>
                </a:lnTo>
                <a:lnTo>
                  <a:pt x="613572" y="5589795"/>
                </a:lnTo>
                <a:cubicBezTo>
                  <a:pt x="613572" y="5610115"/>
                  <a:pt x="611032" y="5627641"/>
                  <a:pt x="605952" y="5642373"/>
                </a:cubicBezTo>
                <a:cubicBezTo>
                  <a:pt x="600872" y="5657105"/>
                  <a:pt x="589823" y="5671456"/>
                  <a:pt x="572805" y="5685426"/>
                </a:cubicBezTo>
                <a:cubicBezTo>
                  <a:pt x="555787" y="5699396"/>
                  <a:pt x="531149" y="5714001"/>
                  <a:pt x="498891" y="5729241"/>
                </a:cubicBezTo>
                <a:cubicBezTo>
                  <a:pt x="466633" y="5744481"/>
                  <a:pt x="423072" y="5762515"/>
                  <a:pt x="368208" y="5783343"/>
                </a:cubicBezTo>
                <a:lnTo>
                  <a:pt x="403260" y="5860305"/>
                </a:lnTo>
                <a:cubicBezTo>
                  <a:pt x="444408" y="5845065"/>
                  <a:pt x="480603" y="5830714"/>
                  <a:pt x="511845" y="5817252"/>
                </a:cubicBezTo>
                <a:cubicBezTo>
                  <a:pt x="543087" y="5803790"/>
                  <a:pt x="570011" y="5790836"/>
                  <a:pt x="592617" y="5778390"/>
                </a:cubicBezTo>
                <a:cubicBezTo>
                  <a:pt x="615223" y="5765944"/>
                  <a:pt x="634019" y="5753371"/>
                  <a:pt x="649005" y="5740671"/>
                </a:cubicBezTo>
                <a:cubicBezTo>
                  <a:pt x="663991" y="5727971"/>
                  <a:pt x="675929" y="5714509"/>
                  <a:pt x="684819" y="5700285"/>
                </a:cubicBezTo>
                <a:cubicBezTo>
                  <a:pt x="693709" y="5686061"/>
                  <a:pt x="700059" y="5670694"/>
                  <a:pt x="703869" y="5654184"/>
                </a:cubicBezTo>
                <a:cubicBezTo>
                  <a:pt x="707679" y="5637674"/>
                  <a:pt x="709584" y="5619259"/>
                  <a:pt x="709584" y="5598939"/>
                </a:cubicBezTo>
                <a:lnTo>
                  <a:pt x="709584" y="5482353"/>
                </a:lnTo>
                <a:close/>
                <a:moveTo>
                  <a:pt x="2219106" y="5442729"/>
                </a:moveTo>
                <a:lnTo>
                  <a:pt x="2219106" y="5848113"/>
                </a:lnTo>
                <a:lnTo>
                  <a:pt x="2315118" y="5848113"/>
                </a:lnTo>
                <a:lnTo>
                  <a:pt x="2315118" y="5688093"/>
                </a:lnTo>
                <a:lnTo>
                  <a:pt x="2408082" y="5688093"/>
                </a:lnTo>
                <a:lnTo>
                  <a:pt x="2408082" y="5604273"/>
                </a:lnTo>
                <a:lnTo>
                  <a:pt x="2315118" y="5604273"/>
                </a:lnTo>
                <a:lnTo>
                  <a:pt x="2315118" y="5442729"/>
                </a:lnTo>
                <a:close/>
                <a:moveTo>
                  <a:pt x="828456" y="5442729"/>
                </a:moveTo>
                <a:lnTo>
                  <a:pt x="828456" y="5839731"/>
                </a:lnTo>
                <a:lnTo>
                  <a:pt x="924468" y="5839731"/>
                </a:lnTo>
                <a:lnTo>
                  <a:pt x="924468" y="5679711"/>
                </a:lnTo>
                <a:lnTo>
                  <a:pt x="1017432" y="5679711"/>
                </a:lnTo>
                <a:lnTo>
                  <a:pt x="1017432" y="5595891"/>
                </a:lnTo>
                <a:lnTo>
                  <a:pt x="924468" y="5595891"/>
                </a:lnTo>
                <a:lnTo>
                  <a:pt x="924468" y="5442729"/>
                </a:lnTo>
                <a:close/>
                <a:moveTo>
                  <a:pt x="1916592" y="5432823"/>
                </a:moveTo>
                <a:lnTo>
                  <a:pt x="1916592" y="5509023"/>
                </a:lnTo>
                <a:lnTo>
                  <a:pt x="1760382" y="5509023"/>
                </a:lnTo>
                <a:lnTo>
                  <a:pt x="1760382" y="5588271"/>
                </a:lnTo>
                <a:lnTo>
                  <a:pt x="2165766" y="5588271"/>
                </a:lnTo>
                <a:lnTo>
                  <a:pt x="2165766" y="5509023"/>
                </a:lnTo>
                <a:lnTo>
                  <a:pt x="2012604" y="5509023"/>
                </a:lnTo>
                <a:lnTo>
                  <a:pt x="2012604" y="5432823"/>
                </a:lnTo>
                <a:close/>
                <a:moveTo>
                  <a:pt x="0" y="0"/>
                </a:moveTo>
                <a:lnTo>
                  <a:pt x="9141908" y="0"/>
                </a:lnTo>
                <a:lnTo>
                  <a:pt x="9141908" y="6098959"/>
                </a:lnTo>
                <a:lnTo>
                  <a:pt x="3705768" y="6098959"/>
                </a:lnTo>
                <a:lnTo>
                  <a:pt x="3705768" y="5774961"/>
                </a:lnTo>
                <a:lnTo>
                  <a:pt x="3803304" y="5774961"/>
                </a:lnTo>
                <a:lnTo>
                  <a:pt x="3803304" y="5691141"/>
                </a:lnTo>
                <a:lnTo>
                  <a:pt x="3705768" y="5691141"/>
                </a:lnTo>
                <a:lnTo>
                  <a:pt x="3705768" y="5442729"/>
                </a:lnTo>
                <a:lnTo>
                  <a:pt x="3608995" y="5442729"/>
                </a:lnTo>
                <a:lnTo>
                  <a:pt x="3608995" y="6098959"/>
                </a:lnTo>
                <a:lnTo>
                  <a:pt x="3044733" y="6098959"/>
                </a:lnTo>
                <a:lnTo>
                  <a:pt x="3044733" y="5442729"/>
                </a:lnTo>
                <a:lnTo>
                  <a:pt x="2947959" y="5442729"/>
                </a:lnTo>
                <a:lnTo>
                  <a:pt x="2947959" y="6098959"/>
                </a:lnTo>
                <a:lnTo>
                  <a:pt x="2315118" y="6098959"/>
                </a:lnTo>
                <a:lnTo>
                  <a:pt x="2315118" y="5880117"/>
                </a:lnTo>
                <a:lnTo>
                  <a:pt x="2220630" y="5880117"/>
                </a:lnTo>
                <a:lnTo>
                  <a:pt x="2220630" y="5940315"/>
                </a:lnTo>
                <a:lnTo>
                  <a:pt x="1969170" y="5940315"/>
                </a:lnTo>
                <a:lnTo>
                  <a:pt x="1969170" y="5880117"/>
                </a:lnTo>
                <a:lnTo>
                  <a:pt x="1874682" y="5880117"/>
                </a:lnTo>
                <a:lnTo>
                  <a:pt x="1874682" y="6098959"/>
                </a:lnTo>
                <a:lnTo>
                  <a:pt x="1619793" y="6098959"/>
                </a:lnTo>
                <a:lnTo>
                  <a:pt x="1619793" y="5776485"/>
                </a:lnTo>
                <a:lnTo>
                  <a:pt x="1717329" y="5776485"/>
                </a:lnTo>
                <a:lnTo>
                  <a:pt x="1717329" y="5692665"/>
                </a:lnTo>
                <a:lnTo>
                  <a:pt x="1619793" y="5692665"/>
                </a:lnTo>
                <a:lnTo>
                  <a:pt x="1619793" y="5442729"/>
                </a:lnTo>
                <a:lnTo>
                  <a:pt x="1523019" y="5442729"/>
                </a:lnTo>
                <a:lnTo>
                  <a:pt x="1523019" y="6098959"/>
                </a:lnTo>
                <a:lnTo>
                  <a:pt x="924468" y="6098959"/>
                </a:lnTo>
                <a:lnTo>
                  <a:pt x="924468" y="5871735"/>
                </a:lnTo>
                <a:lnTo>
                  <a:pt x="484794" y="5871735"/>
                </a:lnTo>
                <a:lnTo>
                  <a:pt x="484794" y="6098959"/>
                </a:lnTo>
                <a:lnTo>
                  <a:pt x="0" y="6098959"/>
                </a:lnTo>
                <a:close/>
              </a:path>
            </a:pathLst>
          </a:cu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26728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224</Words>
  <Application>Microsoft Office PowerPoint</Application>
  <PresentationFormat>화면 슬라이드 쇼(4:3)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KoPubWorld돋움체_Pro Light</vt:lpstr>
      <vt:lpstr>나눔스퀘어 ExtraBold</vt:lpstr>
      <vt:lpstr>나눔스퀘어 Light</vt:lpstr>
      <vt:lpstr>Arial</vt:lpstr>
      <vt:lpstr>Calibri</vt:lpstr>
      <vt:lpstr>Calibri Light</vt:lpstr>
      <vt:lpstr>나눔스퀘어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수빈</dc:creator>
  <cp:lastModifiedBy>박 수빈</cp:lastModifiedBy>
  <cp:revision>1</cp:revision>
  <dcterms:created xsi:type="dcterms:W3CDTF">2019-07-23T10:11:32Z</dcterms:created>
  <dcterms:modified xsi:type="dcterms:W3CDTF">2019-07-23T12:41:56Z</dcterms:modified>
</cp:coreProperties>
</file>