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53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7F044D-8338-482B-9E70-FBB089D53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8097172-02C3-412D-A111-4BDB86CF8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BC3E1D-1643-48BC-AD23-E34B7CF6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EC7-61F2-4914-A82D-1AD253EBDC14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65F1C7-6484-4647-BB88-52C150EE4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54C6E4-4BE1-446A-9B63-F93FB9D7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908C-88F0-448B-A3C1-6633BFF010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76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DD852AB-9A3C-44AC-9F50-02FA1B28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EC7-61F2-4914-A82D-1AD253EBDC14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0D74E53-28C1-45BA-A423-4DF879F3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6C3AB3E-64BA-46F5-863B-BB10E453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908C-88F0-448B-A3C1-6633BFF0104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AD9331B-9CCD-4D5D-9324-4386B1C2B8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B5B2D80F-0B66-4307-A33A-ABC221311732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D0D61881-55DC-47D6-BF15-87CF9151D108}"/>
              </a:ext>
            </a:extLst>
          </p:cNvPr>
          <p:cNvSpPr/>
          <p:nvPr userDrawn="1"/>
        </p:nvSpPr>
        <p:spPr>
          <a:xfrm>
            <a:off x="7607140" y="1441988"/>
            <a:ext cx="369203" cy="369203"/>
          </a:xfrm>
          <a:prstGeom prst="ellipse">
            <a:avLst/>
          </a:prstGeom>
          <a:solidFill>
            <a:srgbClr val="00698C"/>
          </a:solidFill>
          <a:ln w="130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400456E0-75DE-48B9-AB90-C03E2FA20058}"/>
              </a:ext>
            </a:extLst>
          </p:cNvPr>
          <p:cNvSpPr/>
          <p:nvPr userDrawn="1"/>
        </p:nvSpPr>
        <p:spPr>
          <a:xfrm>
            <a:off x="4297719" y="1691045"/>
            <a:ext cx="682244" cy="682244"/>
          </a:xfrm>
          <a:prstGeom prst="ellipse">
            <a:avLst/>
          </a:prstGeom>
          <a:solidFill>
            <a:srgbClr val="BFBFBF"/>
          </a:solidFill>
          <a:ln w="130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0C3C1331-82B2-4F8C-B594-F55568C0A47B}"/>
              </a:ext>
            </a:extLst>
          </p:cNvPr>
          <p:cNvSpPr/>
          <p:nvPr userDrawn="1"/>
        </p:nvSpPr>
        <p:spPr>
          <a:xfrm>
            <a:off x="4245513" y="1578513"/>
            <a:ext cx="3700975" cy="3700975"/>
          </a:xfrm>
          <a:prstGeom prst="ellipse">
            <a:avLst/>
          </a:prstGeom>
          <a:solidFill>
            <a:srgbClr val="00698C"/>
          </a:solidFill>
          <a:ln w="41275">
            <a:solidFill>
              <a:srgbClr val="006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 dirty="0"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E6F390C4-DFEE-4D78-AA64-495DAF72BB66}"/>
              </a:ext>
            </a:extLst>
          </p:cNvPr>
          <p:cNvSpPr/>
          <p:nvPr userDrawn="1"/>
        </p:nvSpPr>
        <p:spPr>
          <a:xfrm>
            <a:off x="7211743" y="4187751"/>
            <a:ext cx="1159999" cy="1159999"/>
          </a:xfrm>
          <a:prstGeom prst="ellipse">
            <a:avLst/>
          </a:prstGeom>
          <a:solidFill>
            <a:srgbClr val="01ADBE"/>
          </a:solidFill>
          <a:ln w="130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50BB5E31-3514-46A5-89A4-14E12745B6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673" y="3082925"/>
            <a:ext cx="2604654" cy="692150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48202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DFF1D3-6AC4-4E7E-A114-75D5FE859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F2FE85-47C0-4CBF-9D38-E1AFB9F24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7D8B5F9-5540-4EA6-A385-B4B6721E8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DFE273-7A9E-483F-8017-7C89AF9C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EC7-61F2-4914-A82D-1AD253EBDC14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C5F24BF-FDA1-417E-BA6E-D9809A1D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DCCAC4-9664-44BE-B143-726D35B4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908C-88F0-448B-A3C1-6633BFF010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383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80BDC6-DABE-4EE1-A13F-BEAC0F7C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88A831C-FD1B-463D-A422-F5EC55602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F5B897-409E-486F-91C6-F7A10A9ED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2CFE8B-368F-44BF-AB98-A27445CD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EC7-61F2-4914-A82D-1AD253EBDC14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CE69858-3E67-49D9-A1E3-6BD48608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696F8E-7196-45B2-B23A-89343479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908C-88F0-448B-A3C1-6633BFF010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119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663742-DF5B-47CE-8118-893A680E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F21B050-CA1D-4F85-BB03-E96F0D508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75DEF0-241A-4F75-A31F-46D28A01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EC7-61F2-4914-A82D-1AD253EBDC14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4F54BE-0E89-4842-91A0-5249BF4D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0A08BE-C196-4662-A12D-3E7BDB7D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908C-88F0-448B-A3C1-6633BFF010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32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645A235-B897-497F-9B70-2A3C6AB19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B4A3403-675F-44FE-A424-D31189BD7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36E8EE-243F-43BA-B670-E1DBEFF62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EC7-61F2-4914-A82D-1AD253EBDC14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75047E-3D5C-4513-9381-7B328A0C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8D58A4-FD68-4F74-9051-C90A555B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908C-88F0-448B-A3C1-6633BFF010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332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5560F1C-3496-4F3E-BF4D-969B10AF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EC7-61F2-4914-A82D-1AD253EBDC14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A710FEF-197F-4044-AD11-BDDC474B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62CAB4D-3561-451C-B9EB-46EE3266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908C-88F0-448B-A3C1-6633BFF0104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265724A-2F4D-4763-8396-BD16DE2357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6E5F98F-F898-4F5B-ABF9-77AD0F14AC3D}"/>
              </a:ext>
            </a:extLst>
          </p:cNvPr>
          <p:cNvGrpSpPr/>
          <p:nvPr userDrawn="1"/>
        </p:nvGrpSpPr>
        <p:grpSpPr>
          <a:xfrm>
            <a:off x="11000351" y="6520173"/>
            <a:ext cx="1048567" cy="205302"/>
            <a:chOff x="10870811" y="6485883"/>
            <a:chExt cx="1048567" cy="205302"/>
          </a:xfrm>
        </p:grpSpPr>
        <p:pic>
          <p:nvPicPr>
            <p:cNvPr id="10" name="그림 9" descr="그리기이(가) 표시된 사진&#10;&#10;자동 생성된 설명">
              <a:extLst>
                <a:ext uri="{FF2B5EF4-FFF2-40B4-BE49-F238E27FC236}">
                  <a16:creationId xmlns:a16="http://schemas.microsoft.com/office/drawing/2014/main" id="{07682CFC-B0A3-4E62-8EF6-BA01BEE151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746" y="6529130"/>
              <a:ext cx="576632" cy="118809"/>
            </a:xfrm>
            <a:prstGeom prst="rect">
              <a:avLst/>
            </a:prstGeom>
          </p:spPr>
        </p:pic>
        <p:pic>
          <p:nvPicPr>
            <p:cNvPr id="11" name="그림 10" descr="시계이(가) 표시된 사진&#10;&#10;자동 생성된 설명">
              <a:extLst>
                <a:ext uri="{FF2B5EF4-FFF2-40B4-BE49-F238E27FC236}">
                  <a16:creationId xmlns:a16="http://schemas.microsoft.com/office/drawing/2014/main" id="{4AFB0966-964D-4039-9B31-16E65ED097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0811" y="6485883"/>
              <a:ext cx="426513" cy="205302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2935DEB-6089-44BB-989F-A37AE4152925}"/>
              </a:ext>
            </a:extLst>
          </p:cNvPr>
          <p:cNvGrpSpPr/>
          <p:nvPr userDrawn="1"/>
        </p:nvGrpSpPr>
        <p:grpSpPr>
          <a:xfrm>
            <a:off x="6674119" y="0"/>
            <a:ext cx="252977" cy="747627"/>
            <a:chOff x="6674119" y="0"/>
            <a:chExt cx="252977" cy="747627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3BD2522F-B3BD-497A-9837-72A662320C2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6674119" y="0"/>
              <a:ext cx="159221" cy="544010"/>
            </a:xfrm>
            <a:prstGeom prst="line">
              <a:avLst/>
            </a:prstGeom>
            <a:ln w="539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EB011D4C-E778-4C5B-AFB7-0BE2A665142E}"/>
                </a:ext>
              </a:extLst>
            </p:cNvPr>
            <p:cNvSpPr/>
            <p:nvPr userDrawn="1"/>
          </p:nvSpPr>
          <p:spPr>
            <a:xfrm>
              <a:off x="6868065" y="688596"/>
              <a:ext cx="59031" cy="59031"/>
            </a:xfrm>
            <a:prstGeom prst="ellipse">
              <a:avLst/>
            </a:prstGeom>
            <a:solidFill>
              <a:schemeClr val="bg1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E9F1BEF-7725-476D-80DC-E7CDE3F7BE3E}"/>
              </a:ext>
            </a:extLst>
          </p:cNvPr>
          <p:cNvGrpSpPr/>
          <p:nvPr userDrawn="1"/>
        </p:nvGrpSpPr>
        <p:grpSpPr>
          <a:xfrm rot="10800000">
            <a:off x="1230509" y="6146359"/>
            <a:ext cx="252977" cy="747627"/>
            <a:chOff x="6674119" y="0"/>
            <a:chExt cx="252977" cy="747627"/>
          </a:xfrm>
        </p:grpSpPr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2A049093-392C-4B9F-88A1-7D76CE894DA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6674119" y="0"/>
              <a:ext cx="159221" cy="544010"/>
            </a:xfrm>
            <a:prstGeom prst="line">
              <a:avLst/>
            </a:prstGeom>
            <a:ln w="539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D954DEC0-9D16-412A-87A7-6AE05A971EAD}"/>
                </a:ext>
              </a:extLst>
            </p:cNvPr>
            <p:cNvSpPr/>
            <p:nvPr userDrawn="1"/>
          </p:nvSpPr>
          <p:spPr>
            <a:xfrm>
              <a:off x="6868065" y="688596"/>
              <a:ext cx="59031" cy="59031"/>
            </a:xfrm>
            <a:prstGeom prst="ellipse">
              <a:avLst/>
            </a:prstGeom>
            <a:solidFill>
              <a:schemeClr val="bg1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6F705060-B6AB-450F-827E-4C70683450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4616" y="1143477"/>
            <a:ext cx="2303463" cy="1814513"/>
          </a:xfrm>
        </p:spPr>
        <p:txBody>
          <a:bodyPr>
            <a:normAutofit/>
          </a:bodyPr>
          <a:lstStyle>
            <a:lvl1pPr marL="0" indent="0" algn="ctr" defTabSz="914400" rtl="0" eaLnBrk="1" latinLnBrk="1" hangingPunct="1">
              <a:buNone/>
              <a:defRPr lang="ko-KR" altLang="en-US" sz="11500" i="0" u="none" kern="1200" spc="-150" baseline="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22" name="텍스트 개체 틀 21">
            <a:extLst>
              <a:ext uri="{FF2B5EF4-FFF2-40B4-BE49-F238E27FC236}">
                <a16:creationId xmlns:a16="http://schemas.microsoft.com/office/drawing/2014/main" id="{FD9AD6E0-4D0F-43D3-BAA4-9B523D49D3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64616" y="3205665"/>
            <a:ext cx="3824287" cy="799176"/>
          </a:xfrm>
        </p:spPr>
        <p:txBody>
          <a:bodyPr>
            <a:normAutofit/>
          </a:bodyPr>
          <a:lstStyle>
            <a:lvl1pPr marL="0" indent="0" algn="l" defTabSz="914400" rtl="0" eaLnBrk="1" latinLnBrk="1" hangingPunct="1">
              <a:buNone/>
              <a:defRPr lang="ko-KR" altLang="en-US" sz="2400" i="0" u="none" kern="1200" spc="-150" baseline="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세부 내용을 입력하세요</a:t>
            </a:r>
          </a:p>
        </p:txBody>
      </p:sp>
      <p:sp>
        <p:nvSpPr>
          <p:cNvPr id="25" name="평행 사변형 24">
            <a:extLst>
              <a:ext uri="{FF2B5EF4-FFF2-40B4-BE49-F238E27FC236}">
                <a16:creationId xmlns:a16="http://schemas.microsoft.com/office/drawing/2014/main" id="{ABEF03D9-5AB6-4F25-9D21-7EDA694CFC70}"/>
              </a:ext>
            </a:extLst>
          </p:cNvPr>
          <p:cNvSpPr/>
          <p:nvPr userDrawn="1"/>
        </p:nvSpPr>
        <p:spPr>
          <a:xfrm flipH="1">
            <a:off x="1916" y="0"/>
            <a:ext cx="8105587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aseline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그림</a:t>
            </a:r>
          </a:p>
        </p:txBody>
      </p:sp>
    </p:spTree>
    <p:extLst>
      <p:ext uri="{BB962C8B-B14F-4D97-AF65-F5344CB8AC3E}">
        <p14:creationId xmlns:p14="http://schemas.microsoft.com/office/powerpoint/2010/main" val="44585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173D10-78D0-4BFF-8DC8-1E5E142F3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62D221-6B47-41B7-9536-C950D8A8C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2F956B-61D9-4048-8156-E2BE41F1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EC7-61F2-4914-A82D-1AD253EBDC14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B7B020-3D28-4269-A304-F1B8ECAC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C830B4-E747-47F7-8032-C4B90D0B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908C-88F0-448B-A3C1-6633BFF010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119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25317B-DC94-45F6-925C-3F8BBD64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A77DAC-EF68-4CC4-A120-D2BF0B34B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DF3EED-B8F1-41D9-BD4A-EC714C93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EC7-61F2-4914-A82D-1AD253EBDC14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48C094-8F6C-4456-9484-D592B5DA4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C5EE35-E1E6-4114-866C-06A8A58F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908C-88F0-448B-A3C1-6633BFF010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47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CEB434-F750-415D-91FC-93E9F014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F4389F-2FB4-4149-ABC6-1D7C8D9F0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41080F7-FF43-45F3-99B2-06A6BCB50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CF1B545-9E81-4B36-B4D6-9DCBE15C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EC7-61F2-4914-A82D-1AD253EBDC14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F3486C4-6397-4FE2-AE5E-71A53515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C01556-78E0-432E-85B3-E3C8F89C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908C-88F0-448B-A3C1-6633BFF010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01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9B41C6-16AD-4976-9449-F18F69EE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007E63F-2105-4E9B-8C7F-C9AAB1B12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48AB24-22C4-42A6-9122-35CB7E435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B7146FF-BD0D-4D6B-942A-F10185BF6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5CD05E5-CFA3-4980-99BF-EEAF86EF8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30F41E5-EB23-4CB8-A782-EA24F3B3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EC7-61F2-4914-A82D-1AD253EBDC14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1B6EE35-1C07-44CD-82E9-AEC0C185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7937BFF-2397-4689-B55F-5EC7C387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908C-88F0-448B-A3C1-6633BFF010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84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8FD0095-ADB5-4CB9-828D-9D32BAA7641B}"/>
              </a:ext>
            </a:extLst>
          </p:cNvPr>
          <p:cNvSpPr/>
          <p:nvPr userDrawn="1"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6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>
            <a:extLst>
              <a:ext uri="{FF2B5EF4-FFF2-40B4-BE49-F238E27FC236}">
                <a16:creationId xmlns:a16="http://schemas.microsoft.com/office/drawing/2014/main" id="{D91D1693-8F37-4E71-B935-1D6EB7B68E21}"/>
              </a:ext>
            </a:extLst>
          </p:cNvPr>
          <p:cNvSpPr/>
          <p:nvPr userDrawn="1"/>
        </p:nvSpPr>
        <p:spPr>
          <a:xfrm flipH="1">
            <a:off x="10697497" y="-214343"/>
            <a:ext cx="1494503" cy="1494503"/>
          </a:xfrm>
          <a:prstGeom prst="rtTriangle">
            <a:avLst/>
          </a:prstGeom>
          <a:solidFill>
            <a:srgbClr val="81C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D35BB7B-2960-4FFE-928B-87EE111CA312}"/>
              </a:ext>
            </a:extLst>
          </p:cNvPr>
          <p:cNvCxnSpPr>
            <a:cxnSpLocks/>
          </p:cNvCxnSpPr>
          <p:nvPr userDrawn="1"/>
        </p:nvCxnSpPr>
        <p:spPr>
          <a:xfrm flipH="1">
            <a:off x="11084068" y="-194945"/>
            <a:ext cx="835309" cy="835025"/>
          </a:xfrm>
          <a:prstGeom prst="line">
            <a:avLst/>
          </a:prstGeom>
          <a:ln w="539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6DA9DF8A-4928-476A-B4A2-234C01350C73}"/>
              </a:ext>
            </a:extLst>
          </p:cNvPr>
          <p:cNvCxnSpPr>
            <a:cxnSpLocks/>
          </p:cNvCxnSpPr>
          <p:nvPr userDrawn="1"/>
        </p:nvCxnSpPr>
        <p:spPr>
          <a:xfrm flipH="1">
            <a:off x="10792746" y="770921"/>
            <a:ext cx="582643" cy="599440"/>
          </a:xfrm>
          <a:prstGeom prst="line">
            <a:avLst/>
          </a:prstGeom>
          <a:ln w="444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FB018DD1-2C1B-4E16-A94D-5FD3C8CCC980}"/>
              </a:ext>
            </a:extLst>
          </p:cNvPr>
          <p:cNvGrpSpPr/>
          <p:nvPr userDrawn="1"/>
        </p:nvGrpSpPr>
        <p:grpSpPr>
          <a:xfrm>
            <a:off x="11000351" y="6520173"/>
            <a:ext cx="1048567" cy="205302"/>
            <a:chOff x="10870811" y="6485883"/>
            <a:chExt cx="1048567" cy="205302"/>
          </a:xfrm>
        </p:grpSpPr>
        <p:pic>
          <p:nvPicPr>
            <p:cNvPr id="11" name="그림 10" descr="그리기이(가) 표시된 사진&#10;&#10;자동 생성된 설명">
              <a:extLst>
                <a:ext uri="{FF2B5EF4-FFF2-40B4-BE49-F238E27FC236}">
                  <a16:creationId xmlns:a16="http://schemas.microsoft.com/office/drawing/2014/main" id="{E7D3F087-067D-43B3-A3DF-FB8B2B4E8D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746" y="6529130"/>
              <a:ext cx="576632" cy="118809"/>
            </a:xfrm>
            <a:prstGeom prst="rect">
              <a:avLst/>
            </a:prstGeom>
          </p:spPr>
        </p:pic>
        <p:pic>
          <p:nvPicPr>
            <p:cNvPr id="16" name="그림 15" descr="시계이(가) 표시된 사진&#10;&#10;자동 생성된 설명">
              <a:extLst>
                <a:ext uri="{FF2B5EF4-FFF2-40B4-BE49-F238E27FC236}">
                  <a16:creationId xmlns:a16="http://schemas.microsoft.com/office/drawing/2014/main" id="{2826C476-3A87-4FE6-8A0A-294A2C5A89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0811" y="6485883"/>
              <a:ext cx="426513" cy="205302"/>
            </a:xfrm>
            <a:prstGeom prst="rect">
              <a:avLst/>
            </a:prstGeom>
          </p:spPr>
        </p:pic>
      </p:grp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15FA6F24-4124-4178-9F7C-2E9072C45AE6}"/>
              </a:ext>
            </a:extLst>
          </p:cNvPr>
          <p:cNvSpPr/>
          <p:nvPr userDrawn="1"/>
        </p:nvSpPr>
        <p:spPr>
          <a:xfrm>
            <a:off x="8760787" y="1813439"/>
            <a:ext cx="2863710" cy="4521320"/>
          </a:xfrm>
          <a:prstGeom prst="roundRect">
            <a:avLst>
              <a:gd name="adj" fmla="val 9360"/>
            </a:avLst>
          </a:prstGeom>
          <a:solidFill>
            <a:schemeClr val="bg1">
              <a:lumMod val="85000"/>
              <a:alpha val="34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F82A689-5475-448D-B4BD-93D7B2BFDCB6}"/>
              </a:ext>
            </a:extLst>
          </p:cNvPr>
          <p:cNvGrpSpPr/>
          <p:nvPr userDrawn="1"/>
        </p:nvGrpSpPr>
        <p:grpSpPr>
          <a:xfrm>
            <a:off x="9059039" y="2453640"/>
            <a:ext cx="2267206" cy="3167381"/>
            <a:chOff x="8944872" y="2453640"/>
            <a:chExt cx="2267206" cy="3167381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4AE85149-931A-407F-A8D3-13ADE6F861BF}"/>
                </a:ext>
              </a:extLst>
            </p:cNvPr>
            <p:cNvGrpSpPr/>
            <p:nvPr userDrawn="1"/>
          </p:nvGrpSpPr>
          <p:grpSpPr>
            <a:xfrm>
              <a:off x="9173207" y="2453640"/>
              <a:ext cx="2038871" cy="3167381"/>
              <a:chOff x="9267951" y="2453640"/>
              <a:chExt cx="2038871" cy="3167381"/>
            </a:xfrm>
          </p:grpSpPr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35B74B6C-DDF8-4EDF-A16C-2A0BC78F5E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67951" y="2453640"/>
                <a:ext cx="2038871" cy="0"/>
              </a:xfrm>
              <a:prstGeom prst="line">
                <a:avLst/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>
                <a:extLst>
                  <a:ext uri="{FF2B5EF4-FFF2-40B4-BE49-F238E27FC236}">
                    <a16:creationId xmlns:a16="http://schemas.microsoft.com/office/drawing/2014/main" id="{A5A04467-FA07-4118-8E82-175C297C04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67951" y="3087116"/>
                <a:ext cx="2038871" cy="0"/>
              </a:xfrm>
              <a:prstGeom prst="line">
                <a:avLst/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52">
                <a:extLst>
                  <a:ext uri="{FF2B5EF4-FFF2-40B4-BE49-F238E27FC236}">
                    <a16:creationId xmlns:a16="http://schemas.microsoft.com/office/drawing/2014/main" id="{B60A4BAD-9CE4-44B3-9065-4F462B5BC4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67951" y="3720592"/>
                <a:ext cx="2038871" cy="0"/>
              </a:xfrm>
              <a:prstGeom prst="line">
                <a:avLst/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>
                <a:extLst>
                  <a:ext uri="{FF2B5EF4-FFF2-40B4-BE49-F238E27FC236}">
                    <a16:creationId xmlns:a16="http://schemas.microsoft.com/office/drawing/2014/main" id="{27EC9605-17BB-4BC6-8D07-923A5439DE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67951" y="4987544"/>
                <a:ext cx="2038871" cy="0"/>
              </a:xfrm>
              <a:prstGeom prst="line">
                <a:avLst/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54">
                <a:extLst>
                  <a:ext uri="{FF2B5EF4-FFF2-40B4-BE49-F238E27FC236}">
                    <a16:creationId xmlns:a16="http://schemas.microsoft.com/office/drawing/2014/main" id="{0E0D4DAD-E303-4B8A-BFDD-53335FA0FD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67951" y="5621021"/>
                <a:ext cx="2038871" cy="0"/>
              </a:xfrm>
              <a:prstGeom prst="line">
                <a:avLst/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>
                <a:extLst>
                  <a:ext uri="{FF2B5EF4-FFF2-40B4-BE49-F238E27FC236}">
                    <a16:creationId xmlns:a16="http://schemas.microsoft.com/office/drawing/2014/main" id="{585CA634-5316-43B8-ABBB-CEE8AD0DB5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267951" y="4354068"/>
                <a:ext cx="2038871" cy="0"/>
              </a:xfrm>
              <a:prstGeom prst="line">
                <a:avLst/>
              </a:prstGeom>
              <a:ln w="28575" cap="rnd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8653F11-09FE-4D85-8A33-BDC45AE1830E}"/>
                </a:ext>
              </a:extLst>
            </p:cNvPr>
            <p:cNvSpPr/>
            <p:nvPr userDrawn="1"/>
          </p:nvSpPr>
          <p:spPr>
            <a:xfrm>
              <a:off x="8944872" y="2675840"/>
              <a:ext cx="228335" cy="228335"/>
            </a:xfrm>
            <a:prstGeom prst="ellipse">
              <a:avLst/>
            </a:prstGeom>
            <a:solidFill>
              <a:srgbClr val="7C7C7C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1</a:t>
              </a:r>
              <a:endParaRPr lang="ko-KR" altLang="en-US" sz="16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CDEA3A8-8E97-4688-8CCA-364D9F2934A3}"/>
                </a:ext>
              </a:extLst>
            </p:cNvPr>
            <p:cNvSpPr/>
            <p:nvPr userDrawn="1"/>
          </p:nvSpPr>
          <p:spPr>
            <a:xfrm>
              <a:off x="8944872" y="3286619"/>
              <a:ext cx="228335" cy="228335"/>
            </a:xfrm>
            <a:prstGeom prst="ellipse">
              <a:avLst/>
            </a:prstGeom>
            <a:solidFill>
              <a:srgbClr val="7C7C7C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r>
                <a:rPr lang="en-US" altLang="ko-KR" sz="1600" kern="1200" dirty="0">
                  <a:solidFill>
                    <a:schemeClr val="lt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+mn-cs"/>
                </a:rPr>
                <a:t>2</a:t>
              </a:r>
              <a:endParaRPr lang="ko-KR" altLang="en-US" sz="1600" kern="1200" dirty="0">
                <a:solidFill>
                  <a:schemeClr val="lt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1BD9D312-8E5F-468C-8436-9FD6C8780687}"/>
                </a:ext>
              </a:extLst>
            </p:cNvPr>
            <p:cNvSpPr/>
            <p:nvPr userDrawn="1"/>
          </p:nvSpPr>
          <p:spPr>
            <a:xfrm>
              <a:off x="8944872" y="3920033"/>
              <a:ext cx="228335" cy="228335"/>
            </a:xfrm>
            <a:prstGeom prst="ellipse">
              <a:avLst/>
            </a:prstGeom>
            <a:solidFill>
              <a:srgbClr val="7C7C7C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r>
                <a:rPr lang="en-US" altLang="ko-KR" sz="1600" kern="1200" dirty="0">
                  <a:solidFill>
                    <a:schemeClr val="lt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+mn-cs"/>
                </a:rPr>
                <a:t>3</a:t>
              </a:r>
              <a:endParaRPr lang="ko-KR" altLang="en-US" sz="1600" kern="1200" dirty="0">
                <a:solidFill>
                  <a:schemeClr val="lt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E81AF1BD-10BB-4B13-8BA8-712AFA3B9F90}"/>
                </a:ext>
              </a:extLst>
            </p:cNvPr>
            <p:cNvSpPr/>
            <p:nvPr userDrawn="1"/>
          </p:nvSpPr>
          <p:spPr>
            <a:xfrm>
              <a:off x="8944872" y="4549049"/>
              <a:ext cx="228335" cy="228335"/>
            </a:xfrm>
            <a:prstGeom prst="ellipse">
              <a:avLst/>
            </a:prstGeom>
            <a:solidFill>
              <a:srgbClr val="7C7C7C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r>
                <a:rPr lang="en-US" altLang="ko-KR" sz="1600" kern="1200" dirty="0">
                  <a:solidFill>
                    <a:schemeClr val="lt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+mn-cs"/>
                </a:rPr>
                <a:t>4</a:t>
              </a:r>
              <a:endParaRPr lang="ko-KR" altLang="en-US" sz="1600" kern="1200" dirty="0">
                <a:solidFill>
                  <a:schemeClr val="lt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DB035396-6DBE-4033-A2D1-E0A2E326A938}"/>
                </a:ext>
              </a:extLst>
            </p:cNvPr>
            <p:cNvSpPr/>
            <p:nvPr userDrawn="1"/>
          </p:nvSpPr>
          <p:spPr>
            <a:xfrm>
              <a:off x="8944872" y="5178065"/>
              <a:ext cx="228335" cy="228335"/>
            </a:xfrm>
            <a:prstGeom prst="ellipse">
              <a:avLst/>
            </a:prstGeom>
            <a:solidFill>
              <a:srgbClr val="7C7C7C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1" hangingPunct="1"/>
              <a:r>
                <a:rPr lang="en-US" altLang="ko-KR" sz="1600" kern="1200" dirty="0">
                  <a:solidFill>
                    <a:schemeClr val="lt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+mn-cs"/>
                </a:rPr>
                <a:t>5</a:t>
              </a:r>
              <a:endParaRPr lang="ko-KR" altLang="en-US" sz="1600" kern="1200" dirty="0">
                <a:solidFill>
                  <a:schemeClr val="lt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endParaRPr>
            </a:p>
          </p:txBody>
        </p:sp>
      </p:grp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1FFF5D6-C813-44F5-A675-26BBAF1693F7}"/>
              </a:ext>
            </a:extLst>
          </p:cNvPr>
          <p:cNvSpPr/>
          <p:nvPr userDrawn="1"/>
        </p:nvSpPr>
        <p:spPr>
          <a:xfrm>
            <a:off x="9632429" y="1632984"/>
            <a:ext cx="1120426" cy="388923"/>
          </a:xfrm>
          <a:prstGeom prst="roundRect">
            <a:avLst/>
          </a:prstGeom>
          <a:solidFill>
            <a:srgbClr val="81CDC1">
              <a:alpha val="88000"/>
            </a:srgb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94B39BC3-F73F-462A-8AFC-44DBB5C352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14" y="1648369"/>
            <a:ext cx="7437120" cy="4722116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85CF468-A2BF-4071-84C7-E612FA948599}"/>
              </a:ext>
            </a:extLst>
          </p:cNvPr>
          <p:cNvSpPr/>
          <p:nvPr userDrawn="1"/>
        </p:nvSpPr>
        <p:spPr>
          <a:xfrm>
            <a:off x="1112333" y="1777422"/>
            <a:ext cx="3656312" cy="927738"/>
          </a:xfrm>
          <a:prstGeom prst="roundRect">
            <a:avLst/>
          </a:prstGeom>
          <a:solidFill>
            <a:srgbClr val="01ADBE">
              <a:alpha val="75000"/>
            </a:srgb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1">
            <a:extLst>
              <a:ext uri="{FF2B5EF4-FFF2-40B4-BE49-F238E27FC236}">
                <a16:creationId xmlns:a16="http://schemas.microsoft.com/office/drawing/2014/main" id="{506407ED-2C34-4915-BBAE-1A8D4628B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395" y="335966"/>
            <a:ext cx="10515600" cy="663542"/>
          </a:xfrm>
          <a:prstGeom prst="rect">
            <a:avLst/>
          </a:prstGeom>
        </p:spPr>
        <p:txBody>
          <a:bodyPr/>
          <a:lstStyle>
            <a:lvl1pPr marL="0" algn="l" defTabSz="914400" rtl="0" eaLnBrk="1" latinLnBrk="1" hangingPunct="1">
              <a:defRPr lang="ko-KR" altLang="en-US" sz="3600" i="0" u="none" kern="1200" spc="-150" baseline="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defRPr>
            </a:lvl1pPr>
          </a:lstStyle>
          <a:p>
            <a:r>
              <a:rPr lang="ko-KR" altLang="en-US" dirty="0"/>
              <a:t>제목을 입력하세요</a:t>
            </a: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52D0C68C-AFEB-45BF-B8C5-472A7000A3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2104" y="1967984"/>
            <a:ext cx="3210736" cy="546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ko-KR" altLang="en-US" sz="3200" i="0" u="none" kern="1200" spc="-150" baseline="0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defRPr>
            </a:lvl1pPr>
            <a:lvl2pPr>
              <a:defRPr lang="ko-KR" altLang="en-US" sz="3200" i="0" u="none" kern="1200" spc="-150" baseline="0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defRPr>
            </a:lvl2pPr>
            <a:lvl3pPr>
              <a:defRPr lang="ko-KR" altLang="en-US" sz="3200" i="0" u="none" kern="1200" spc="-150" baseline="0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defRPr>
            </a:lvl3pPr>
            <a:lvl4pPr>
              <a:defRPr lang="ko-KR" altLang="en-US" sz="3200" i="0" u="none" kern="1200" spc="-150" baseline="0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defRPr>
            </a:lvl4pPr>
            <a:lvl5pPr>
              <a:defRPr lang="ko-KR" altLang="en-US" sz="3200" i="0" u="none" kern="1200" spc="-150" baseline="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표 제목 입력하세요</a:t>
            </a:r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FC1A051-E078-438D-AEF6-326EF6DE30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5602" y="2625744"/>
            <a:ext cx="2049787" cy="348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49" name="텍스트 개체 틀 17">
            <a:extLst>
              <a:ext uri="{FF2B5EF4-FFF2-40B4-BE49-F238E27FC236}">
                <a16:creationId xmlns:a16="http://schemas.microsoft.com/office/drawing/2014/main" id="{2A791B0E-6A63-4BAA-86B8-7BD4C490A0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25601" y="3226708"/>
            <a:ext cx="2049787" cy="348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51" name="텍스트 개체 틀 17">
            <a:extLst>
              <a:ext uri="{FF2B5EF4-FFF2-40B4-BE49-F238E27FC236}">
                <a16:creationId xmlns:a16="http://schemas.microsoft.com/office/drawing/2014/main" id="{EBA0D6C0-E8D2-4C0C-8A9E-05643D712A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25601" y="3835349"/>
            <a:ext cx="2049787" cy="348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56" name="텍스트 개체 틀 17">
            <a:extLst>
              <a:ext uri="{FF2B5EF4-FFF2-40B4-BE49-F238E27FC236}">
                <a16:creationId xmlns:a16="http://schemas.microsoft.com/office/drawing/2014/main" id="{60E2FE38-42D0-4D9F-BED7-365A563A6D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5601" y="4487664"/>
            <a:ext cx="2049787" cy="348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57" name="텍스트 개체 틀 17">
            <a:extLst>
              <a:ext uri="{FF2B5EF4-FFF2-40B4-BE49-F238E27FC236}">
                <a16:creationId xmlns:a16="http://schemas.microsoft.com/office/drawing/2014/main" id="{F0158276-9F20-405A-9141-501098DCC4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25601" y="5124497"/>
            <a:ext cx="2049787" cy="348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E584CE0F-FB5C-4DB8-A579-93350A8AD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9682" y="6449961"/>
            <a:ext cx="1342590" cy="2047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buNone/>
              <a:defRPr lang="ko-KR" altLang="en-US" sz="1200" kern="1200" dirty="0"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출처를 입력하세요</a:t>
            </a: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1307C2FF-42EF-4587-9705-87BFACD38075}"/>
              </a:ext>
            </a:extLst>
          </p:cNvPr>
          <p:cNvCxnSpPr>
            <a:cxnSpLocks/>
          </p:cNvCxnSpPr>
          <p:nvPr userDrawn="1"/>
        </p:nvCxnSpPr>
        <p:spPr>
          <a:xfrm>
            <a:off x="868493" y="6334759"/>
            <a:ext cx="755904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41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73AB4C21-4553-4905-B73D-8E4CCD7722E3}"/>
              </a:ext>
            </a:extLst>
          </p:cNvPr>
          <p:cNvSpPr/>
          <p:nvPr userDrawn="1"/>
        </p:nvSpPr>
        <p:spPr>
          <a:xfrm>
            <a:off x="6412180" y="3137095"/>
            <a:ext cx="2204674" cy="2940148"/>
          </a:xfrm>
          <a:prstGeom prst="roundRect">
            <a:avLst>
              <a:gd name="adj" fmla="val 6193"/>
            </a:avLst>
          </a:prstGeom>
          <a:solidFill>
            <a:srgbClr val="E8E8E8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endParaRPr lang="en-US" altLang="ko-KR" dirty="0">
              <a:solidFill>
                <a:schemeClr val="tx1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411DB1CC-130D-424C-B210-0D0411C3BCB7}"/>
              </a:ext>
            </a:extLst>
          </p:cNvPr>
          <p:cNvSpPr/>
          <p:nvPr userDrawn="1"/>
        </p:nvSpPr>
        <p:spPr>
          <a:xfrm>
            <a:off x="9249214" y="3137095"/>
            <a:ext cx="2204674" cy="2940148"/>
          </a:xfrm>
          <a:prstGeom prst="roundRect">
            <a:avLst>
              <a:gd name="adj" fmla="val 6193"/>
            </a:avLst>
          </a:prstGeom>
          <a:solidFill>
            <a:srgbClr val="E8E8E8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endParaRPr lang="en-US" altLang="ko-KR" dirty="0">
              <a:solidFill>
                <a:schemeClr val="tx1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8FD0095-ADB5-4CB9-828D-9D32BAA7641B}"/>
              </a:ext>
            </a:extLst>
          </p:cNvPr>
          <p:cNvSpPr/>
          <p:nvPr userDrawn="1"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006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>
            <a:extLst>
              <a:ext uri="{FF2B5EF4-FFF2-40B4-BE49-F238E27FC236}">
                <a16:creationId xmlns:a16="http://schemas.microsoft.com/office/drawing/2014/main" id="{D91D1693-8F37-4E71-B935-1D6EB7B68E21}"/>
              </a:ext>
            </a:extLst>
          </p:cNvPr>
          <p:cNvSpPr/>
          <p:nvPr userDrawn="1"/>
        </p:nvSpPr>
        <p:spPr>
          <a:xfrm flipH="1">
            <a:off x="10697497" y="-214343"/>
            <a:ext cx="1494503" cy="1494503"/>
          </a:xfrm>
          <a:prstGeom prst="rtTriangle">
            <a:avLst/>
          </a:prstGeom>
          <a:solidFill>
            <a:srgbClr val="81C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D35BB7B-2960-4FFE-928B-87EE111CA312}"/>
              </a:ext>
            </a:extLst>
          </p:cNvPr>
          <p:cNvCxnSpPr>
            <a:cxnSpLocks/>
          </p:cNvCxnSpPr>
          <p:nvPr userDrawn="1"/>
        </p:nvCxnSpPr>
        <p:spPr>
          <a:xfrm flipH="1">
            <a:off x="11084068" y="-194945"/>
            <a:ext cx="835309" cy="835025"/>
          </a:xfrm>
          <a:prstGeom prst="line">
            <a:avLst/>
          </a:prstGeom>
          <a:ln w="539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6DA9DF8A-4928-476A-B4A2-234C01350C73}"/>
              </a:ext>
            </a:extLst>
          </p:cNvPr>
          <p:cNvCxnSpPr>
            <a:cxnSpLocks/>
          </p:cNvCxnSpPr>
          <p:nvPr userDrawn="1"/>
        </p:nvCxnSpPr>
        <p:spPr>
          <a:xfrm flipH="1">
            <a:off x="10792746" y="770921"/>
            <a:ext cx="582643" cy="599440"/>
          </a:xfrm>
          <a:prstGeom prst="line">
            <a:avLst/>
          </a:prstGeom>
          <a:ln w="444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FB018DD1-2C1B-4E16-A94D-5FD3C8CCC980}"/>
              </a:ext>
            </a:extLst>
          </p:cNvPr>
          <p:cNvGrpSpPr/>
          <p:nvPr userDrawn="1"/>
        </p:nvGrpSpPr>
        <p:grpSpPr>
          <a:xfrm>
            <a:off x="11000351" y="6520173"/>
            <a:ext cx="1048567" cy="205302"/>
            <a:chOff x="10870811" y="6485883"/>
            <a:chExt cx="1048567" cy="205302"/>
          </a:xfrm>
        </p:grpSpPr>
        <p:pic>
          <p:nvPicPr>
            <p:cNvPr id="11" name="그림 10" descr="그리기이(가) 표시된 사진&#10;&#10;자동 생성된 설명">
              <a:extLst>
                <a:ext uri="{FF2B5EF4-FFF2-40B4-BE49-F238E27FC236}">
                  <a16:creationId xmlns:a16="http://schemas.microsoft.com/office/drawing/2014/main" id="{E7D3F087-067D-43B3-A3DF-FB8B2B4E8D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746" y="6529130"/>
              <a:ext cx="576632" cy="118809"/>
            </a:xfrm>
            <a:prstGeom prst="rect">
              <a:avLst/>
            </a:prstGeom>
          </p:spPr>
        </p:pic>
        <p:pic>
          <p:nvPicPr>
            <p:cNvPr id="16" name="그림 15" descr="시계이(가) 표시된 사진&#10;&#10;자동 생성된 설명">
              <a:extLst>
                <a:ext uri="{FF2B5EF4-FFF2-40B4-BE49-F238E27FC236}">
                  <a16:creationId xmlns:a16="http://schemas.microsoft.com/office/drawing/2014/main" id="{2826C476-3A87-4FE6-8A0A-294A2C5A89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0811" y="6485883"/>
              <a:ext cx="426513" cy="205302"/>
            </a:xfrm>
            <a:prstGeom prst="rect">
              <a:avLst/>
            </a:prstGeom>
          </p:spPr>
        </p:pic>
      </p:grpSp>
      <p:sp>
        <p:nvSpPr>
          <p:cNvPr id="12" name="제목 11">
            <a:extLst>
              <a:ext uri="{FF2B5EF4-FFF2-40B4-BE49-F238E27FC236}">
                <a16:creationId xmlns:a16="http://schemas.microsoft.com/office/drawing/2014/main" id="{506407ED-2C34-4915-BBAE-1A8D4628B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395" y="335966"/>
            <a:ext cx="10515600" cy="663542"/>
          </a:xfrm>
          <a:prstGeom prst="rect">
            <a:avLst/>
          </a:prstGeom>
        </p:spPr>
        <p:txBody>
          <a:bodyPr/>
          <a:lstStyle>
            <a:lvl1pPr marL="0" algn="l" defTabSz="914400" rtl="0" eaLnBrk="1" latinLnBrk="1" hangingPunct="1">
              <a:defRPr lang="ko-KR" altLang="en-US" sz="3600" i="0" u="none" kern="1200" spc="-150" baseline="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defRPr>
            </a:lvl1pPr>
          </a:lstStyle>
          <a:p>
            <a:r>
              <a:rPr lang="ko-KR" altLang="en-US" dirty="0"/>
              <a:t>제목을 입력하세요</a:t>
            </a: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A6334CAE-D2CD-4750-8668-E0888E63E5E0}"/>
              </a:ext>
            </a:extLst>
          </p:cNvPr>
          <p:cNvSpPr/>
          <p:nvPr userDrawn="1"/>
        </p:nvSpPr>
        <p:spPr>
          <a:xfrm>
            <a:off x="3575146" y="3137095"/>
            <a:ext cx="2204674" cy="2940148"/>
          </a:xfrm>
          <a:prstGeom prst="roundRect">
            <a:avLst>
              <a:gd name="adj" fmla="val 6193"/>
            </a:avLst>
          </a:prstGeom>
          <a:solidFill>
            <a:srgbClr val="E8E8E8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endParaRPr lang="en-US" altLang="ko-KR" dirty="0">
              <a:solidFill>
                <a:schemeClr val="tx1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9743E2A0-2EB8-4125-B29B-41FAB407FEF0}"/>
              </a:ext>
            </a:extLst>
          </p:cNvPr>
          <p:cNvSpPr/>
          <p:nvPr userDrawn="1"/>
        </p:nvSpPr>
        <p:spPr>
          <a:xfrm>
            <a:off x="3749636" y="2900218"/>
            <a:ext cx="1855694" cy="528782"/>
          </a:xfrm>
          <a:custGeom>
            <a:avLst/>
            <a:gdLst>
              <a:gd name="connsiteX0" fmla="*/ 215153 w 1855694"/>
              <a:gd name="connsiteY0" fmla="*/ 0 h 430306"/>
              <a:gd name="connsiteX1" fmla="*/ 1640541 w 1855694"/>
              <a:gd name="connsiteY1" fmla="*/ 0 h 430306"/>
              <a:gd name="connsiteX2" fmla="*/ 1855694 w 1855694"/>
              <a:gd name="connsiteY2" fmla="*/ 215153 h 430306"/>
              <a:gd name="connsiteX3" fmla="*/ 1640541 w 1855694"/>
              <a:gd name="connsiteY3" fmla="*/ 430306 h 430306"/>
              <a:gd name="connsiteX4" fmla="*/ 215153 w 1855694"/>
              <a:gd name="connsiteY4" fmla="*/ 430306 h 430306"/>
              <a:gd name="connsiteX5" fmla="*/ 0 w 1855694"/>
              <a:gd name="connsiteY5" fmla="*/ 215153 h 430306"/>
              <a:gd name="connsiteX6" fmla="*/ 215153 w 1855694"/>
              <a:gd name="connsiteY6" fmla="*/ 0 h 4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5694" h="430306">
                <a:moveTo>
                  <a:pt x="215153" y="0"/>
                </a:moveTo>
                <a:lnTo>
                  <a:pt x="1640541" y="0"/>
                </a:lnTo>
                <a:cubicBezTo>
                  <a:pt x="1759367" y="0"/>
                  <a:pt x="1855694" y="96327"/>
                  <a:pt x="1855694" y="215153"/>
                </a:cubicBezTo>
                <a:cubicBezTo>
                  <a:pt x="1855694" y="333979"/>
                  <a:pt x="1759367" y="430306"/>
                  <a:pt x="1640541" y="430306"/>
                </a:cubicBezTo>
                <a:lnTo>
                  <a:pt x="215153" y="430306"/>
                </a:lnTo>
                <a:cubicBezTo>
                  <a:pt x="96327" y="430306"/>
                  <a:pt x="0" y="333979"/>
                  <a:pt x="0" y="215153"/>
                </a:cubicBezTo>
                <a:cubicBezTo>
                  <a:pt x="0" y="96327"/>
                  <a:pt x="96327" y="0"/>
                  <a:pt x="215153" y="0"/>
                </a:cubicBezTo>
                <a:close/>
              </a:path>
            </a:pathLst>
          </a:custGeom>
          <a:gradFill>
            <a:gsLst>
              <a:gs pos="0">
                <a:srgbClr val="00698C"/>
              </a:gs>
              <a:gs pos="56000">
                <a:srgbClr val="01ADBE"/>
              </a:gs>
              <a:gs pos="100000">
                <a:srgbClr val="81CDC1"/>
              </a:gs>
            </a:gsLst>
            <a:lin ang="19200000" scaled="0"/>
          </a:gra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9CCFF3C0-0ED6-48CC-A705-ACA532A1030F}"/>
              </a:ext>
            </a:extLst>
          </p:cNvPr>
          <p:cNvSpPr/>
          <p:nvPr userDrawn="1"/>
        </p:nvSpPr>
        <p:spPr>
          <a:xfrm>
            <a:off x="6586670" y="2900218"/>
            <a:ext cx="1855694" cy="528782"/>
          </a:xfrm>
          <a:custGeom>
            <a:avLst/>
            <a:gdLst>
              <a:gd name="connsiteX0" fmla="*/ 215153 w 1855694"/>
              <a:gd name="connsiteY0" fmla="*/ 0 h 430306"/>
              <a:gd name="connsiteX1" fmla="*/ 1640541 w 1855694"/>
              <a:gd name="connsiteY1" fmla="*/ 0 h 430306"/>
              <a:gd name="connsiteX2" fmla="*/ 1855694 w 1855694"/>
              <a:gd name="connsiteY2" fmla="*/ 215153 h 430306"/>
              <a:gd name="connsiteX3" fmla="*/ 1640541 w 1855694"/>
              <a:gd name="connsiteY3" fmla="*/ 430306 h 430306"/>
              <a:gd name="connsiteX4" fmla="*/ 215153 w 1855694"/>
              <a:gd name="connsiteY4" fmla="*/ 430306 h 430306"/>
              <a:gd name="connsiteX5" fmla="*/ 0 w 1855694"/>
              <a:gd name="connsiteY5" fmla="*/ 215153 h 430306"/>
              <a:gd name="connsiteX6" fmla="*/ 215153 w 1855694"/>
              <a:gd name="connsiteY6" fmla="*/ 0 h 4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5694" h="430306">
                <a:moveTo>
                  <a:pt x="215153" y="0"/>
                </a:moveTo>
                <a:lnTo>
                  <a:pt x="1640541" y="0"/>
                </a:lnTo>
                <a:cubicBezTo>
                  <a:pt x="1759367" y="0"/>
                  <a:pt x="1855694" y="96327"/>
                  <a:pt x="1855694" y="215153"/>
                </a:cubicBezTo>
                <a:cubicBezTo>
                  <a:pt x="1855694" y="333979"/>
                  <a:pt x="1759367" y="430306"/>
                  <a:pt x="1640541" y="430306"/>
                </a:cubicBezTo>
                <a:lnTo>
                  <a:pt x="215153" y="430306"/>
                </a:lnTo>
                <a:cubicBezTo>
                  <a:pt x="96327" y="430306"/>
                  <a:pt x="0" y="333979"/>
                  <a:pt x="0" y="215153"/>
                </a:cubicBezTo>
                <a:cubicBezTo>
                  <a:pt x="0" y="96327"/>
                  <a:pt x="96327" y="0"/>
                  <a:pt x="215153" y="0"/>
                </a:cubicBezTo>
                <a:close/>
              </a:path>
            </a:pathLst>
          </a:custGeom>
          <a:gradFill>
            <a:gsLst>
              <a:gs pos="0">
                <a:srgbClr val="00698C"/>
              </a:gs>
              <a:gs pos="56000">
                <a:srgbClr val="01ADBE"/>
              </a:gs>
              <a:gs pos="100000">
                <a:srgbClr val="81CDC1"/>
              </a:gs>
            </a:gsLst>
            <a:lin ang="19200000" scaled="0"/>
          </a:gra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08D5AC66-732F-4354-AE8C-E5983B79F24B}"/>
              </a:ext>
            </a:extLst>
          </p:cNvPr>
          <p:cNvSpPr/>
          <p:nvPr userDrawn="1"/>
        </p:nvSpPr>
        <p:spPr>
          <a:xfrm>
            <a:off x="9423705" y="2900218"/>
            <a:ext cx="1855694" cy="528782"/>
          </a:xfrm>
          <a:custGeom>
            <a:avLst/>
            <a:gdLst>
              <a:gd name="connsiteX0" fmla="*/ 215153 w 1855694"/>
              <a:gd name="connsiteY0" fmla="*/ 0 h 430306"/>
              <a:gd name="connsiteX1" fmla="*/ 1640541 w 1855694"/>
              <a:gd name="connsiteY1" fmla="*/ 0 h 430306"/>
              <a:gd name="connsiteX2" fmla="*/ 1855694 w 1855694"/>
              <a:gd name="connsiteY2" fmla="*/ 215153 h 430306"/>
              <a:gd name="connsiteX3" fmla="*/ 1640541 w 1855694"/>
              <a:gd name="connsiteY3" fmla="*/ 430306 h 430306"/>
              <a:gd name="connsiteX4" fmla="*/ 215153 w 1855694"/>
              <a:gd name="connsiteY4" fmla="*/ 430306 h 430306"/>
              <a:gd name="connsiteX5" fmla="*/ 0 w 1855694"/>
              <a:gd name="connsiteY5" fmla="*/ 215153 h 430306"/>
              <a:gd name="connsiteX6" fmla="*/ 215153 w 1855694"/>
              <a:gd name="connsiteY6" fmla="*/ 0 h 4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5694" h="430306">
                <a:moveTo>
                  <a:pt x="215153" y="0"/>
                </a:moveTo>
                <a:lnTo>
                  <a:pt x="1640541" y="0"/>
                </a:lnTo>
                <a:cubicBezTo>
                  <a:pt x="1759367" y="0"/>
                  <a:pt x="1855694" y="96327"/>
                  <a:pt x="1855694" y="215153"/>
                </a:cubicBezTo>
                <a:cubicBezTo>
                  <a:pt x="1855694" y="333979"/>
                  <a:pt x="1759367" y="430306"/>
                  <a:pt x="1640541" y="430306"/>
                </a:cubicBezTo>
                <a:lnTo>
                  <a:pt x="215153" y="430306"/>
                </a:lnTo>
                <a:cubicBezTo>
                  <a:pt x="96327" y="430306"/>
                  <a:pt x="0" y="333979"/>
                  <a:pt x="0" y="215153"/>
                </a:cubicBezTo>
                <a:cubicBezTo>
                  <a:pt x="0" y="96327"/>
                  <a:pt x="96327" y="0"/>
                  <a:pt x="215153" y="0"/>
                </a:cubicBezTo>
                <a:close/>
              </a:path>
            </a:pathLst>
          </a:custGeom>
          <a:gradFill>
            <a:gsLst>
              <a:gs pos="0">
                <a:srgbClr val="00698C"/>
              </a:gs>
              <a:gs pos="56000">
                <a:srgbClr val="01ADBE"/>
              </a:gs>
              <a:gs pos="100000">
                <a:srgbClr val="81CDC1"/>
              </a:gs>
            </a:gsLst>
            <a:lin ang="19200000" scaled="0"/>
          </a:gra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06FD4855-B9E4-4665-9B08-BE58B70E7283}"/>
              </a:ext>
            </a:extLst>
          </p:cNvPr>
          <p:cNvSpPr/>
          <p:nvPr userDrawn="1"/>
        </p:nvSpPr>
        <p:spPr>
          <a:xfrm>
            <a:off x="738111" y="3164609"/>
            <a:ext cx="2204674" cy="2940148"/>
          </a:xfrm>
          <a:prstGeom prst="roundRect">
            <a:avLst>
              <a:gd name="adj" fmla="val 6193"/>
            </a:avLst>
          </a:prstGeom>
          <a:solidFill>
            <a:srgbClr val="E8E8E8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endParaRPr lang="en-US" altLang="ko-KR" dirty="0">
              <a:solidFill>
                <a:schemeClr val="tx1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F15154F4-F745-4B2D-9F8D-0CA4680F9646}"/>
              </a:ext>
            </a:extLst>
          </p:cNvPr>
          <p:cNvSpPr/>
          <p:nvPr userDrawn="1"/>
        </p:nvSpPr>
        <p:spPr>
          <a:xfrm>
            <a:off x="912602" y="2900218"/>
            <a:ext cx="1855694" cy="528782"/>
          </a:xfrm>
          <a:custGeom>
            <a:avLst/>
            <a:gdLst>
              <a:gd name="connsiteX0" fmla="*/ 215153 w 1855694"/>
              <a:gd name="connsiteY0" fmla="*/ 0 h 430306"/>
              <a:gd name="connsiteX1" fmla="*/ 1640541 w 1855694"/>
              <a:gd name="connsiteY1" fmla="*/ 0 h 430306"/>
              <a:gd name="connsiteX2" fmla="*/ 1855694 w 1855694"/>
              <a:gd name="connsiteY2" fmla="*/ 215153 h 430306"/>
              <a:gd name="connsiteX3" fmla="*/ 1640541 w 1855694"/>
              <a:gd name="connsiteY3" fmla="*/ 430306 h 430306"/>
              <a:gd name="connsiteX4" fmla="*/ 215153 w 1855694"/>
              <a:gd name="connsiteY4" fmla="*/ 430306 h 430306"/>
              <a:gd name="connsiteX5" fmla="*/ 0 w 1855694"/>
              <a:gd name="connsiteY5" fmla="*/ 215153 h 430306"/>
              <a:gd name="connsiteX6" fmla="*/ 215153 w 1855694"/>
              <a:gd name="connsiteY6" fmla="*/ 0 h 4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5694" h="430306">
                <a:moveTo>
                  <a:pt x="215153" y="0"/>
                </a:moveTo>
                <a:lnTo>
                  <a:pt x="1640541" y="0"/>
                </a:lnTo>
                <a:cubicBezTo>
                  <a:pt x="1759367" y="0"/>
                  <a:pt x="1855694" y="96327"/>
                  <a:pt x="1855694" y="215153"/>
                </a:cubicBezTo>
                <a:cubicBezTo>
                  <a:pt x="1855694" y="333979"/>
                  <a:pt x="1759367" y="430306"/>
                  <a:pt x="1640541" y="430306"/>
                </a:cubicBezTo>
                <a:lnTo>
                  <a:pt x="215153" y="430306"/>
                </a:lnTo>
                <a:cubicBezTo>
                  <a:pt x="96327" y="430306"/>
                  <a:pt x="0" y="333979"/>
                  <a:pt x="0" y="215153"/>
                </a:cubicBezTo>
                <a:cubicBezTo>
                  <a:pt x="0" y="96327"/>
                  <a:pt x="96327" y="0"/>
                  <a:pt x="215153" y="0"/>
                </a:cubicBezTo>
                <a:close/>
              </a:path>
            </a:pathLst>
          </a:custGeom>
          <a:gradFill>
            <a:gsLst>
              <a:gs pos="0">
                <a:srgbClr val="00698C"/>
              </a:gs>
              <a:gs pos="56000">
                <a:srgbClr val="01ADBE"/>
              </a:gs>
              <a:gs pos="100000">
                <a:srgbClr val="81CDC1"/>
              </a:gs>
            </a:gsLst>
            <a:lin ang="19200000" scaled="0"/>
          </a:gra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1963CA48-BD01-47CB-851F-F38D823FB4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650" y="2965450"/>
            <a:ext cx="1338263" cy="38735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소제목</a:t>
            </a:r>
          </a:p>
        </p:txBody>
      </p:sp>
      <p:sp>
        <p:nvSpPr>
          <p:cNvPr id="63" name="텍스트 개체 틀 18">
            <a:extLst>
              <a:ext uri="{FF2B5EF4-FFF2-40B4-BE49-F238E27FC236}">
                <a16:creationId xmlns:a16="http://schemas.microsoft.com/office/drawing/2014/main" id="{2341DE43-CEE8-421D-8F6A-04543B3D61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8351" y="2965450"/>
            <a:ext cx="1338263" cy="38735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pPr lvl="0"/>
            <a:r>
              <a:rPr lang="ko-KR" altLang="en-US"/>
              <a:t>소제목</a:t>
            </a:r>
            <a:endParaRPr lang="ko-KR" altLang="en-US" dirty="0"/>
          </a:p>
        </p:txBody>
      </p:sp>
      <p:sp>
        <p:nvSpPr>
          <p:cNvPr id="64" name="텍스트 개체 틀 18">
            <a:extLst>
              <a:ext uri="{FF2B5EF4-FFF2-40B4-BE49-F238E27FC236}">
                <a16:creationId xmlns:a16="http://schemas.microsoft.com/office/drawing/2014/main" id="{47C4F138-D1A4-4D0F-9D24-9D9E7BB5A0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4163" y="2943420"/>
            <a:ext cx="1338263" cy="38735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pPr lvl="0"/>
            <a:r>
              <a:rPr lang="ko-KR" altLang="en-US" dirty="0"/>
              <a:t>소제목</a:t>
            </a:r>
          </a:p>
        </p:txBody>
      </p:sp>
      <p:sp>
        <p:nvSpPr>
          <p:cNvPr id="65" name="텍스트 개체 틀 18">
            <a:extLst>
              <a:ext uri="{FF2B5EF4-FFF2-40B4-BE49-F238E27FC236}">
                <a16:creationId xmlns:a16="http://schemas.microsoft.com/office/drawing/2014/main" id="{4C9FA642-7A53-4BFE-87AF-1ADB194DC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87093" y="2943420"/>
            <a:ext cx="1338263" cy="38735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pPr lvl="0"/>
            <a:r>
              <a:rPr lang="ko-KR" altLang="en-US"/>
              <a:t>소제목</a:t>
            </a:r>
            <a:endParaRPr lang="ko-KR" altLang="en-US" dirty="0"/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A831055B-8B64-4422-9CCD-22F8FE50CD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2813" y="3667125"/>
            <a:ext cx="1855787" cy="21796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ko-KR" altLang="en-US" dirty="0"/>
              <a:t>세부 내용을 입력해주세요</a:t>
            </a:r>
          </a:p>
        </p:txBody>
      </p:sp>
      <p:sp>
        <p:nvSpPr>
          <p:cNvPr id="66" name="텍스트 개체 틀 20">
            <a:extLst>
              <a:ext uri="{FF2B5EF4-FFF2-40B4-BE49-F238E27FC236}">
                <a16:creationId xmlns:a16="http://schemas.microsoft.com/office/drawing/2014/main" id="{0957B3E7-38E9-4660-91C2-8230B856B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9543" y="3663302"/>
            <a:ext cx="1855787" cy="21796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ko-KR" altLang="en-US" dirty="0"/>
              <a:t>세부 내용을 입력해주세요</a:t>
            </a:r>
          </a:p>
        </p:txBody>
      </p:sp>
      <p:sp>
        <p:nvSpPr>
          <p:cNvPr id="67" name="텍스트 개체 틀 20">
            <a:extLst>
              <a:ext uri="{FF2B5EF4-FFF2-40B4-BE49-F238E27FC236}">
                <a16:creationId xmlns:a16="http://schemas.microsoft.com/office/drawing/2014/main" id="{C5A239FB-CFAE-4060-8536-EBEB051AD5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5400" y="3669004"/>
            <a:ext cx="1855787" cy="21796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ko-KR" altLang="en-US" dirty="0"/>
              <a:t>세부 내용을 입력해주세요</a:t>
            </a:r>
          </a:p>
        </p:txBody>
      </p:sp>
      <p:sp>
        <p:nvSpPr>
          <p:cNvPr id="68" name="텍스트 개체 틀 20">
            <a:extLst>
              <a:ext uri="{FF2B5EF4-FFF2-40B4-BE49-F238E27FC236}">
                <a16:creationId xmlns:a16="http://schemas.microsoft.com/office/drawing/2014/main" id="{C8C8C2F2-1652-4365-B84B-3660ED3A37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30743" y="3663302"/>
            <a:ext cx="1855787" cy="21796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ko-KR" altLang="en-US" dirty="0"/>
              <a:t>세부 내용을 입력해주세요</a:t>
            </a:r>
          </a:p>
        </p:txBody>
      </p:sp>
    </p:spTree>
    <p:extLst>
      <p:ext uri="{BB962C8B-B14F-4D97-AF65-F5344CB8AC3E}">
        <p14:creationId xmlns:p14="http://schemas.microsoft.com/office/powerpoint/2010/main" val="161756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A7062B4-5455-49C7-B635-C4A4E8DF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EC7-61F2-4914-A82D-1AD253EBDC14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6245489-0101-4123-8193-32600A63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F634433-D779-439B-A634-CDA51041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908C-88F0-448B-A3C1-6633BFF0104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7907427-6927-4D41-8617-F01E5F71EE55}"/>
              </a:ext>
            </a:extLst>
          </p:cNvPr>
          <p:cNvSpPr/>
          <p:nvPr userDrawn="1"/>
        </p:nvSpPr>
        <p:spPr>
          <a:xfrm>
            <a:off x="0" y="0"/>
            <a:ext cx="12192000" cy="5126182"/>
          </a:xfrm>
          <a:prstGeom prst="rect">
            <a:avLst/>
          </a:prstGeom>
          <a:solidFill>
            <a:srgbClr val="006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F97ADA7-429D-4074-A494-2AE38817F726}"/>
              </a:ext>
            </a:extLst>
          </p:cNvPr>
          <p:cNvSpPr/>
          <p:nvPr userDrawn="1"/>
        </p:nvSpPr>
        <p:spPr>
          <a:xfrm>
            <a:off x="0" y="902970"/>
            <a:ext cx="3347085" cy="444544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3D2A7-6D7F-4D64-88F2-CA2462F4BCE2}"/>
              </a:ext>
            </a:extLst>
          </p:cNvPr>
          <p:cNvSpPr txBox="1"/>
          <p:nvPr userDrawn="1"/>
        </p:nvSpPr>
        <p:spPr>
          <a:xfrm>
            <a:off x="590308" y="722648"/>
            <a:ext cx="3368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aseline="0" dirty="0">
                <a:solidFill>
                  <a:srgbClr val="00698C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Contents</a:t>
            </a:r>
            <a:endParaRPr lang="ko-KR" altLang="en-US" sz="4800" baseline="0" dirty="0">
              <a:solidFill>
                <a:srgbClr val="00698C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79467-FB28-4FF9-88A4-93423912F50C}"/>
              </a:ext>
            </a:extLst>
          </p:cNvPr>
          <p:cNvSpPr txBox="1"/>
          <p:nvPr userDrawn="1"/>
        </p:nvSpPr>
        <p:spPr>
          <a:xfrm>
            <a:off x="875818" y="3938286"/>
            <a:ext cx="2442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spc="-150" baseline="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</a:t>
            </a:r>
            <a:endParaRPr lang="ko-KR" altLang="en-US" sz="9600" spc="-150" baseline="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6448E-495F-4749-8348-9A1D356A681E}"/>
              </a:ext>
            </a:extLst>
          </p:cNvPr>
          <p:cNvSpPr txBox="1"/>
          <p:nvPr userDrawn="1"/>
        </p:nvSpPr>
        <p:spPr>
          <a:xfrm>
            <a:off x="3541854" y="3938286"/>
            <a:ext cx="2442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spc="-150" baseline="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</a:t>
            </a:r>
            <a:endParaRPr lang="ko-KR" altLang="en-US" sz="9600" spc="-150" baseline="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E76EBF-92E7-4987-BA81-508A2ACF7491}"/>
              </a:ext>
            </a:extLst>
          </p:cNvPr>
          <p:cNvSpPr txBox="1"/>
          <p:nvPr userDrawn="1"/>
        </p:nvSpPr>
        <p:spPr>
          <a:xfrm>
            <a:off x="6207889" y="3938286"/>
            <a:ext cx="2442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spc="-150" baseline="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</a:t>
            </a:r>
            <a:endParaRPr lang="ko-KR" altLang="en-US" sz="9600" spc="-150" baseline="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65A722-28B0-41F3-B3C1-C3C905909C69}"/>
              </a:ext>
            </a:extLst>
          </p:cNvPr>
          <p:cNvSpPr txBox="1"/>
          <p:nvPr userDrawn="1"/>
        </p:nvSpPr>
        <p:spPr>
          <a:xfrm>
            <a:off x="8873924" y="3938286"/>
            <a:ext cx="2442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spc="-150" baseline="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04</a:t>
            </a:r>
            <a:endParaRPr lang="ko-KR" altLang="en-US" sz="9600" spc="-150" baseline="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3DBEC54-1323-427B-A03C-CA2C47F8869F}"/>
              </a:ext>
            </a:extLst>
          </p:cNvPr>
          <p:cNvGrpSpPr/>
          <p:nvPr userDrawn="1"/>
        </p:nvGrpSpPr>
        <p:grpSpPr>
          <a:xfrm>
            <a:off x="11000351" y="6520173"/>
            <a:ext cx="1048567" cy="205302"/>
            <a:chOff x="10870811" y="6485883"/>
            <a:chExt cx="1048567" cy="205302"/>
          </a:xfrm>
        </p:grpSpPr>
        <p:pic>
          <p:nvPicPr>
            <p:cNvPr id="18" name="그림 17" descr="그리기이(가) 표시된 사진&#10;&#10;자동 생성된 설명">
              <a:extLst>
                <a:ext uri="{FF2B5EF4-FFF2-40B4-BE49-F238E27FC236}">
                  <a16:creationId xmlns:a16="http://schemas.microsoft.com/office/drawing/2014/main" id="{72B27918-9F0A-4E5F-83BA-866552E7ED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746" y="6529130"/>
              <a:ext cx="576632" cy="118809"/>
            </a:xfrm>
            <a:prstGeom prst="rect">
              <a:avLst/>
            </a:prstGeom>
          </p:spPr>
        </p:pic>
        <p:pic>
          <p:nvPicPr>
            <p:cNvPr id="19" name="그림 18" descr="시계이(가) 표시된 사진&#10;&#10;자동 생성된 설명">
              <a:extLst>
                <a:ext uri="{FF2B5EF4-FFF2-40B4-BE49-F238E27FC236}">
                  <a16:creationId xmlns:a16="http://schemas.microsoft.com/office/drawing/2014/main" id="{65B046AC-DDDF-434B-B301-C55A676B3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0811" y="6485883"/>
              <a:ext cx="426513" cy="205302"/>
            </a:xfrm>
            <a:prstGeom prst="rect">
              <a:avLst/>
            </a:prstGeom>
          </p:spPr>
        </p:pic>
      </p:grp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3BD8A704-9655-4D38-AADA-01BD4508A3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2609" y="3611173"/>
            <a:ext cx="2154382" cy="355600"/>
          </a:xfrm>
        </p:spPr>
        <p:txBody>
          <a:bodyPr>
            <a:noAutofit/>
          </a:bodyPr>
          <a:lstStyle>
            <a:lvl1pPr marL="0" indent="0" algn="ctr" defTabSz="914400" rtl="0" eaLnBrk="1" latinLnBrk="1" hangingPunct="1">
              <a:buNone/>
              <a:defRPr lang="ko-KR" altLang="en-US" sz="1800" kern="12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1pPr>
            <a:lvl2pPr marL="0" algn="ctr" defTabSz="914400" rtl="0" eaLnBrk="1" latinLnBrk="1" hangingPunct="1">
              <a:defRPr lang="ko-KR" altLang="en-US" sz="1800" kern="12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2pPr>
            <a:lvl3pPr marL="0" algn="ctr" defTabSz="914400" rtl="0" eaLnBrk="1" latinLnBrk="1" hangingPunct="1">
              <a:defRPr lang="ko-KR" altLang="en-US" sz="1800" kern="12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3pPr>
            <a:lvl4pPr marL="0" algn="ctr" defTabSz="914400" rtl="0" eaLnBrk="1" latinLnBrk="1" hangingPunct="1">
              <a:defRPr lang="ko-KR" altLang="en-US" sz="1800" kern="12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4pPr>
            <a:lvl5pPr marL="0" algn="ctr" defTabSz="914400" rtl="0" eaLnBrk="1" latinLnBrk="1" hangingPunct="1">
              <a:defRPr lang="ko-KR" altLang="en-US" sz="1800" kern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22" name="텍스트 개체 틀 20">
            <a:extLst>
              <a:ext uri="{FF2B5EF4-FFF2-40B4-BE49-F238E27FC236}">
                <a16:creationId xmlns:a16="http://schemas.microsoft.com/office/drawing/2014/main" id="{DECBE59F-9E79-4782-B1D4-428E9C14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5792" y="3611173"/>
            <a:ext cx="2154382" cy="355600"/>
          </a:xfrm>
        </p:spPr>
        <p:txBody>
          <a:bodyPr>
            <a:noAutofit/>
          </a:bodyPr>
          <a:lstStyle>
            <a:lvl1pPr marL="0" indent="0" algn="ctr" defTabSz="914400" rtl="0" eaLnBrk="1" latinLnBrk="1" hangingPunct="1">
              <a:buNone/>
              <a:defRPr lang="ko-KR" altLang="en-US" sz="1800" kern="12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1pPr>
            <a:lvl2pPr marL="0" algn="ctr" defTabSz="914400" rtl="0" eaLnBrk="1" latinLnBrk="1" hangingPunct="1">
              <a:defRPr lang="ko-KR" altLang="en-US" sz="1800" kern="12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2pPr>
            <a:lvl3pPr marL="0" algn="ctr" defTabSz="914400" rtl="0" eaLnBrk="1" latinLnBrk="1" hangingPunct="1">
              <a:defRPr lang="ko-KR" altLang="en-US" sz="1800" kern="12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3pPr>
            <a:lvl4pPr marL="0" algn="ctr" defTabSz="914400" rtl="0" eaLnBrk="1" latinLnBrk="1" hangingPunct="1">
              <a:defRPr lang="ko-KR" altLang="en-US" sz="1800" kern="12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4pPr>
            <a:lvl5pPr marL="0" algn="ctr" defTabSz="914400" rtl="0" eaLnBrk="1" latinLnBrk="1" hangingPunct="1">
              <a:defRPr lang="ko-KR" altLang="en-US" sz="1800" kern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23" name="텍스트 개체 틀 20">
            <a:extLst>
              <a:ext uri="{FF2B5EF4-FFF2-40B4-BE49-F238E27FC236}">
                <a16:creationId xmlns:a16="http://schemas.microsoft.com/office/drawing/2014/main" id="{E0853F56-1741-4B69-9E6D-8FB4EDB31F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1827" y="3611173"/>
            <a:ext cx="2154382" cy="355600"/>
          </a:xfrm>
        </p:spPr>
        <p:txBody>
          <a:bodyPr>
            <a:noAutofit/>
          </a:bodyPr>
          <a:lstStyle>
            <a:lvl1pPr marL="0" indent="0" algn="ctr" defTabSz="914400" rtl="0" eaLnBrk="1" latinLnBrk="1" hangingPunct="1">
              <a:buNone/>
              <a:defRPr lang="ko-KR" altLang="en-US" sz="1800" kern="12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1pPr>
            <a:lvl2pPr marL="0" algn="ctr" defTabSz="914400" rtl="0" eaLnBrk="1" latinLnBrk="1" hangingPunct="1">
              <a:defRPr lang="ko-KR" altLang="en-US" sz="1800" kern="12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2pPr>
            <a:lvl3pPr marL="0" algn="ctr" defTabSz="914400" rtl="0" eaLnBrk="1" latinLnBrk="1" hangingPunct="1">
              <a:defRPr lang="ko-KR" altLang="en-US" sz="1800" kern="12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3pPr>
            <a:lvl4pPr marL="0" algn="ctr" defTabSz="914400" rtl="0" eaLnBrk="1" latinLnBrk="1" hangingPunct="1">
              <a:defRPr lang="ko-KR" altLang="en-US" sz="1800" kern="12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4pPr>
            <a:lvl5pPr marL="0" algn="ctr" defTabSz="914400" rtl="0" eaLnBrk="1" latinLnBrk="1" hangingPunct="1">
              <a:defRPr lang="ko-KR" altLang="en-US" sz="1800" kern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24" name="텍스트 개체 틀 20">
            <a:extLst>
              <a:ext uri="{FF2B5EF4-FFF2-40B4-BE49-F238E27FC236}">
                <a16:creationId xmlns:a16="http://schemas.microsoft.com/office/drawing/2014/main" id="{1C908359-B9D0-4F32-A98E-8FC0F67C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7862" y="3611173"/>
            <a:ext cx="2154382" cy="355600"/>
          </a:xfrm>
        </p:spPr>
        <p:txBody>
          <a:bodyPr>
            <a:noAutofit/>
          </a:bodyPr>
          <a:lstStyle>
            <a:lvl1pPr marL="0" indent="0" algn="ctr" defTabSz="914400" rtl="0" eaLnBrk="1" latinLnBrk="1" hangingPunct="1">
              <a:buNone/>
              <a:defRPr lang="ko-KR" altLang="en-US" sz="1800" kern="12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1pPr>
            <a:lvl2pPr marL="0" algn="ctr" defTabSz="914400" rtl="0" eaLnBrk="1" latinLnBrk="1" hangingPunct="1">
              <a:defRPr lang="ko-KR" altLang="en-US" sz="1800" kern="12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2pPr>
            <a:lvl3pPr marL="0" algn="ctr" defTabSz="914400" rtl="0" eaLnBrk="1" latinLnBrk="1" hangingPunct="1">
              <a:defRPr lang="ko-KR" altLang="en-US" sz="1800" kern="12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3pPr>
            <a:lvl4pPr marL="0" algn="ctr" defTabSz="914400" rtl="0" eaLnBrk="1" latinLnBrk="1" hangingPunct="1">
              <a:defRPr lang="ko-KR" altLang="en-US" sz="1800" kern="12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4pPr>
            <a:lvl5pPr marL="0" algn="ctr" defTabSz="914400" rtl="0" eaLnBrk="1" latinLnBrk="1" hangingPunct="1">
              <a:defRPr lang="ko-KR" altLang="en-US" sz="1800" kern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목차를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428417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431A715-99AB-4418-B1A0-CAC8C903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3EC7-61F2-4914-A82D-1AD253EBDC14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04EED18-5500-468C-909A-2157DD06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459B81A-C267-4ECC-8A6A-AD2FF84E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908C-88F0-448B-A3C1-6633BFF0104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B57B289-B7E7-4BC3-A28D-D5197DE03054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698C"/>
              </a:gs>
              <a:gs pos="87000">
                <a:srgbClr val="01ADBE"/>
              </a:gs>
              <a:gs pos="100000">
                <a:srgbClr val="81CDC1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C81ED65-EA50-4092-BB4A-7D1E0DAF8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8" r="1637" b="30664"/>
          <a:stretch/>
        </p:blipFill>
        <p:spPr>
          <a:xfrm>
            <a:off x="2554638" y="1546050"/>
            <a:ext cx="7082725" cy="2875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FD5AA3-C8B4-4644-81E4-FFAA50CE37D3}"/>
              </a:ext>
            </a:extLst>
          </p:cNvPr>
          <p:cNvSpPr txBox="1"/>
          <p:nvPr userDrawn="1"/>
        </p:nvSpPr>
        <p:spPr>
          <a:xfrm>
            <a:off x="3634153" y="4707318"/>
            <a:ext cx="4923693" cy="15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6000" spc="-150" baseline="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SOONGSIL</a:t>
            </a:r>
          </a:p>
          <a:p>
            <a:pPr algn="ctr">
              <a:lnSpc>
                <a:spcPct val="80000"/>
              </a:lnSpc>
            </a:pPr>
            <a:r>
              <a:rPr lang="en-US" altLang="ko-KR" sz="5400" kern="1200" spc="-150" baseline="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+mn-cs"/>
              </a:rPr>
              <a:t>UNIVERSITY</a:t>
            </a:r>
            <a:endParaRPr lang="ko-KR" altLang="en-US" sz="5400" kern="1200" spc="-150" baseline="0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  <a:cs typeface="+mn-cs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CC9B7D33-78EC-4C38-A291-C20A94563424}"/>
              </a:ext>
            </a:extLst>
          </p:cNvPr>
          <p:cNvGrpSpPr/>
          <p:nvPr userDrawn="1"/>
        </p:nvGrpSpPr>
        <p:grpSpPr>
          <a:xfrm>
            <a:off x="11000351" y="6520173"/>
            <a:ext cx="1048567" cy="205302"/>
            <a:chOff x="10870811" y="6485883"/>
            <a:chExt cx="1048567" cy="205302"/>
          </a:xfrm>
        </p:grpSpPr>
        <p:pic>
          <p:nvPicPr>
            <p:cNvPr id="9" name="그림 8" descr="그리기이(가) 표시된 사진&#10;&#10;자동 생성된 설명">
              <a:extLst>
                <a:ext uri="{FF2B5EF4-FFF2-40B4-BE49-F238E27FC236}">
                  <a16:creationId xmlns:a16="http://schemas.microsoft.com/office/drawing/2014/main" id="{ACE29A60-4D2A-44A6-989D-3E33D11745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746" y="6529130"/>
              <a:ext cx="576632" cy="118809"/>
            </a:xfrm>
            <a:prstGeom prst="rect">
              <a:avLst/>
            </a:prstGeom>
          </p:spPr>
        </p:pic>
        <p:pic>
          <p:nvPicPr>
            <p:cNvPr id="10" name="그림 9" descr="시계이(가) 표시된 사진&#10;&#10;자동 생성된 설명">
              <a:extLst>
                <a:ext uri="{FF2B5EF4-FFF2-40B4-BE49-F238E27FC236}">
                  <a16:creationId xmlns:a16="http://schemas.microsoft.com/office/drawing/2014/main" id="{B55093EA-7CF9-4BB1-9839-5B50D3FE73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0811" y="6485883"/>
              <a:ext cx="426513" cy="205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580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5D31F6D-B21B-4D46-B1A9-E6C4F827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3337294-B751-489C-8D8E-827BA9377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E7DFD0-0C18-422F-A1AA-170B9F592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3EC7-61F2-4914-A82D-1AD253EBDC14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468FA2-60FF-488A-8C08-C096EC73E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377C13-EA79-46D9-970E-B14765A7F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908C-88F0-448B-A3C1-6633BFF010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10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2" r:id="rId7"/>
    <p:sldLayoutId id="2147483654" r:id="rId8"/>
    <p:sldLayoutId id="2147483655" r:id="rId9"/>
    <p:sldLayoutId id="2147483663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스퀘어 ExtraBold" panose="020B0600000101010101" pitchFamily="50" charset="-127"/>
          <a:ea typeface="나눔스퀘어 ExtraBold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58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79DE49E-517C-4A4D-8389-ADA6EA6D2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CFCEB1-3CEB-4187-8A5B-20112CD75D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6DD6B68-CD73-4CFA-BA93-E31A76D984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9CA2B7E-6870-4299-BF26-277290BEA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DC383BC-2938-4CEB-9F9F-B7D0C7A66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841CDDD-46BA-4131-A55B-DE757F52D2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349C4B8C-ABBA-4CF2-AF18-7E29312FA73A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2209800" y="2056396"/>
            <a:ext cx="3265488" cy="3124200"/>
          </a:xfrm>
        </p:spPr>
      </p:sp>
      <p:pic>
        <p:nvPicPr>
          <p:cNvPr id="11" name="그림 10" descr="실외, 건물, 도시, 대형이(가) 표시된 사진&#10;&#10;자동 생성된 설명">
            <a:extLst>
              <a:ext uri="{FF2B5EF4-FFF2-40B4-BE49-F238E27FC236}">
                <a16:creationId xmlns:a16="http://schemas.microsoft.com/office/drawing/2014/main" id="{D9F8B58C-BBFC-45C0-98BD-B3092C398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46"/>
                    </a14:imgEffect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01" r="11405"/>
          <a:stretch>
            <a:fillRect/>
          </a:stretch>
        </p:blipFill>
        <p:spPr>
          <a:xfrm>
            <a:off x="0" y="0"/>
            <a:ext cx="8105587" cy="6858000"/>
          </a:xfrm>
          <a:custGeom>
            <a:avLst/>
            <a:gdLst>
              <a:gd name="connsiteX0" fmla="*/ 0 w 8105587"/>
              <a:gd name="connsiteY0" fmla="*/ 0 h 6858000"/>
              <a:gd name="connsiteX1" fmla="*/ 6391087 w 8105587"/>
              <a:gd name="connsiteY1" fmla="*/ 0 h 6858000"/>
              <a:gd name="connsiteX2" fmla="*/ 8105587 w 8105587"/>
              <a:gd name="connsiteY2" fmla="*/ 6858000 h 6858000"/>
              <a:gd name="connsiteX3" fmla="*/ 1714500 w 81055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5587" h="6858000">
                <a:moveTo>
                  <a:pt x="0" y="0"/>
                </a:moveTo>
                <a:lnTo>
                  <a:pt x="6391087" y="0"/>
                </a:lnTo>
                <a:lnTo>
                  <a:pt x="8105587" y="6858000"/>
                </a:lnTo>
                <a:lnTo>
                  <a:pt x="1714500" y="6858000"/>
                </a:lnTo>
                <a:close/>
              </a:path>
            </a:pathLst>
          </a:custGeom>
          <a:effectLst>
            <a:outerShdw blurRad="114300" dist="88900" dir="3000000" sx="101000" sy="101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50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나이프이(가) 표시된 사진&#10;&#10;자동 생성된 설명">
            <a:extLst>
              <a:ext uri="{FF2B5EF4-FFF2-40B4-BE49-F238E27FC236}">
                <a16:creationId xmlns:a16="http://schemas.microsoft.com/office/drawing/2014/main" id="{75835A08-007E-4E9F-9486-55C79CAF4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03" y="1662143"/>
            <a:ext cx="7265669" cy="3211599"/>
          </a:xfrm>
          <a:prstGeom prst="rect">
            <a:avLst/>
          </a:prstGeom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08FD435F-18EC-4404-A614-AB679D62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CB1EC34-4764-4B03-BA76-07A8862F9B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F182828A-EC8E-49E0-B74E-A24A87A5B5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919D8D33-FE5E-44E3-BC20-8C6C035DEE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A725F0D0-1CFF-4006-A62C-974894FDA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DACBDB4E-5302-4581-9E74-0F1F9D3B24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ko-KR" altLang="en-US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79E365AB-BB55-4776-B3B6-64C2FA438E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ko-KR" altLang="en-US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CA4FA44C-53A7-4AAD-8BF6-6A66958D3A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20A5162-960E-413B-B3A1-6BE9C76AC99E}"/>
              </a:ext>
            </a:extLst>
          </p:cNvPr>
          <p:cNvSpPr/>
          <p:nvPr/>
        </p:nvSpPr>
        <p:spPr>
          <a:xfrm>
            <a:off x="1112333" y="5466079"/>
            <a:ext cx="126492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EFBFE7E-4366-4CF2-8FE4-22318BF8FDF0}"/>
              </a:ext>
            </a:extLst>
          </p:cNvPr>
          <p:cNvSpPr/>
          <p:nvPr/>
        </p:nvSpPr>
        <p:spPr>
          <a:xfrm>
            <a:off x="2581088" y="5237481"/>
            <a:ext cx="1264920" cy="1066798"/>
          </a:xfrm>
          <a:prstGeom prst="rect">
            <a:avLst/>
          </a:prstGeom>
          <a:solidFill>
            <a:schemeClr val="bg1">
              <a:lumMod val="75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03F3AEF-ABDF-4841-B03B-62CCA547BBD8}"/>
              </a:ext>
            </a:extLst>
          </p:cNvPr>
          <p:cNvSpPr/>
          <p:nvPr/>
        </p:nvSpPr>
        <p:spPr>
          <a:xfrm>
            <a:off x="4049843" y="4678682"/>
            <a:ext cx="1264920" cy="1625597"/>
          </a:xfrm>
          <a:prstGeom prst="rect">
            <a:avLst/>
          </a:prstGeom>
          <a:solidFill>
            <a:schemeClr val="bg1">
              <a:lumMod val="75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5C04E05-BC89-41FC-B4C7-BAC53F1062B7}"/>
              </a:ext>
            </a:extLst>
          </p:cNvPr>
          <p:cNvSpPr/>
          <p:nvPr/>
        </p:nvSpPr>
        <p:spPr>
          <a:xfrm>
            <a:off x="5518598" y="4343401"/>
            <a:ext cx="1264920" cy="1960878"/>
          </a:xfrm>
          <a:prstGeom prst="rect">
            <a:avLst/>
          </a:prstGeom>
          <a:solidFill>
            <a:schemeClr val="bg1">
              <a:lumMod val="75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FF27DF2-626D-4A06-AE85-93383826C3FB}"/>
              </a:ext>
            </a:extLst>
          </p:cNvPr>
          <p:cNvSpPr/>
          <p:nvPr/>
        </p:nvSpPr>
        <p:spPr>
          <a:xfrm>
            <a:off x="6987352" y="2941325"/>
            <a:ext cx="1264920" cy="3362954"/>
          </a:xfrm>
          <a:prstGeom prst="rect">
            <a:avLst/>
          </a:prstGeom>
          <a:solidFill>
            <a:srgbClr val="00698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88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6B9FCC45-FCAE-4CE7-8F8D-82CC90AC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EE884773-D55F-4CC8-85A3-B827E6C3F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A1A76ACA-992F-478A-BEE6-11A1D61B59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67045901-F5AA-43D1-B43B-7C22D4135B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DD0BCBCD-8F5E-4EC0-A96D-083F4ECFD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C098DCF0-155B-4864-B952-BA5DF237E5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700BFACD-1CCC-4DA2-830E-FB3B427268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0BEAE404-B8C7-42F8-9A8C-CADD30D13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F49275DF-4225-42DC-88A8-455DB11031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8025E2DE-7CD6-4856-883E-DA18B288EC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57" y="1907358"/>
            <a:ext cx="741298" cy="74129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756D18B-CDB9-4B12-BBEE-713C96F4941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96" y="1879167"/>
            <a:ext cx="797680" cy="79768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8B97F73-C29B-45DC-ACCD-33D105199B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049" y="1879167"/>
            <a:ext cx="797680" cy="79768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787ED027-0364-495B-B0FB-F722D387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44" y="1912558"/>
            <a:ext cx="730898" cy="73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1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636D1544-7589-4CFD-A1B2-9F15484B53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389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와이드스크린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6" baseType="lpstr">
      <vt:lpstr>나눔스퀘어</vt:lpstr>
      <vt:lpstr>나눔스퀘어 Bold</vt:lpstr>
      <vt:lpstr>나눔스퀘어 ExtraBold</vt:lpstr>
      <vt:lpstr>나눔스퀘어 Light</vt:lpstr>
      <vt:lpstr>맑은 고딕</vt:lpstr>
      <vt:lpstr>에스코어 드림 7 ExtraBold</vt:lpstr>
      <vt:lpstr>에스코어 드림 8 Heavy</vt:lpstr>
      <vt:lpstr>에스코어 드림 9 Black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방소희</dc:creator>
  <cp:lastModifiedBy>방소희</cp:lastModifiedBy>
  <cp:revision>6</cp:revision>
  <dcterms:created xsi:type="dcterms:W3CDTF">2019-11-24T15:52:31Z</dcterms:created>
  <dcterms:modified xsi:type="dcterms:W3CDTF">2019-11-24T16:28:34Z</dcterms:modified>
</cp:coreProperties>
</file>