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8" r:id="rId6"/>
    <p:sldId id="264" r:id="rId7"/>
    <p:sldId id="263" r:id="rId8"/>
    <p:sldId id="269" r:id="rId9"/>
    <p:sldId id="267" r:id="rId10"/>
    <p:sldId id="258" r:id="rId11"/>
    <p:sldId id="260" r:id="rId12"/>
    <p:sldId id="261" r:id="rId13"/>
    <p:sldId id="270" r:id="rId14"/>
  </p:sldIdLst>
  <p:sldSz cx="12192000" cy="6858000"/>
  <p:notesSz cx="6858000" cy="9144000"/>
  <p:embeddedFontLst>
    <p:embeddedFont>
      <p:font typeface="나눔바른고딕OTF" panose="02020603020101020101" pitchFamily="18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  <p:embeddedFont>
      <p:font typeface="여기어때 잘난체 OTF" panose="020B0600000101010101" pitchFamily="34" charset="-127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C6C6"/>
    <a:srgbClr val="00A7CB"/>
    <a:srgbClr val="016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46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92EC2B-0C66-4107-8275-AF8A3F163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37E352A-1E49-4B02-BEE5-9E5AEFFC2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C7961B-3C5D-4630-BBF4-7B05F1FF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62C19A-715E-470E-8983-F213A786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8A3102-4B53-418C-83B3-413A774B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728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158FF3-0683-461A-B246-7F21C55A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D0BBEC1-041E-4742-81DE-652A1E35C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690083-4FD6-44AF-BEC9-6550C7C8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8B68DE-4E52-4D37-BEBC-C1853913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51B29E-1D54-460F-A983-4A5EBAE9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725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33942EA-D030-4B3C-925B-80AC2D41F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C00A273-48C8-42F6-97F0-0DB961221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6F401EC-F01A-46B0-BEDE-1275C7E2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7186A5E-1909-4F14-81E8-1AD4A442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02710E-4FBE-4706-82D0-76AE7554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43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17D4DEB-156D-4C8E-879B-3F74373D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206E4E2-7A03-421B-82C3-8E3F1BF8D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CDDEAE-542D-4D4C-9E0C-1D0D7126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AA6E36-B8F7-4222-AB12-F4DA7D11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76D779-8642-47BF-8C34-E926D5AB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3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2BCAAB-8220-454D-A9C4-A169EAD29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7912619-2435-4C70-A3B0-DF0B2CD56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FA82D5-472F-4FB9-8E69-C76DD00F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F96ED9B-7E16-4E4B-B73B-5B43A944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FA3D2C-939B-4B40-B490-BCB45AE4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217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91776D-144B-421C-BAA9-2F690639A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9F41B5-1FED-473A-BB05-E5BDD748D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5FD69E9-5F99-4217-A6A4-ABE6AC78A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CF9442-8607-4CB6-975B-D67EC6D3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B902D45-E92F-4A7B-97AB-D5E62436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23B7FF8-F938-4B6B-B289-107E96053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092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0A3960-50A3-4C5D-9C1D-FF80DF83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0AC5EE9-8E38-4A60-A0F5-2A4EEDB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BE62911-3903-460E-8507-D27592D6B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3020B65-15A5-41CB-B207-F21EBFFEA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3FF976D-D1FB-4105-801F-3CF3CC1C3C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42A1285-9B0E-407A-BF4C-EDE5587E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011A174-B628-4BAA-BB85-5DC167DC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BDAE261-C9DF-4356-ABD6-DB591A1F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35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68C377-5B0C-4BD3-A681-94FE2DAB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EBA62EE-D9A2-41D8-96CA-D79A4285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9E05DD8-17E0-4890-B76C-B6ADE51F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9C66CFB-FECB-410B-B582-7467F2475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03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5ED3EEB-486B-4673-AAB1-5BB500A0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AF164EC-CF8B-4901-A192-2D566C16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F801E9-ADD1-4DCB-8AC1-15F924A4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88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AAF035-C7C1-4D6C-8BAA-C7B9C8ADA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F73F2D3-9852-4C8D-9B05-F27DE9701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9F478CD-B0A8-4C45-9F37-581D9F624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E5D2DF7-692C-422F-8801-6026E7C0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D5F771B-08DA-4087-BD69-DA628BDB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4D6BB2D-2F6F-4906-9FCA-A7EE23F8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51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5AAF1D-FFCB-4E5D-A2C8-6C4C98F4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7E08CEF-2E85-47BE-9BB2-783DD16DBA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898C0EF-1013-4017-A5D0-80A0BDFD0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EBC4D74-2811-4D84-AA16-33CFC8CD5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345168-7ACB-4D16-8A8A-890999DA2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A3914AC-1F29-4140-BEB8-0BB3A0D3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692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A031F82-3477-4306-BCE3-298F7C9A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078E4D3-D1C1-463E-A15E-23FDC22A2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DFCDAD3-9112-4DD8-81A9-B7FA3E427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26F99-6384-4A78-83EE-2A1BB92C0D86}" type="datetimeFigureOut">
              <a:rPr lang="ko-KR" altLang="en-US" smtClean="0"/>
              <a:t>2019-11-23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047E96-29EA-4084-A254-93EFF2B12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724EE13-263D-4CCF-9E63-E84A2A52E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8EC3D-AF60-42E7-AEBD-A7BDAC05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70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83CB76C7-F1CB-407C-AF9D-059D29ED0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CCC74920-4BBF-4E97-8C80-57FA1085E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1BE3CD4-EA77-4B82-90DE-5A3564ED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113" y1="46484" x2="17188" y2="52083"/>
                        <a14:foregroundMark x1="32520" y1="52474" x2="34473" y2="59115"/>
                        <a14:foregroundMark x1="34473" y1="59115" x2="34473" y2="59115"/>
                        <a14:foregroundMark x1="65723" y1="55469" x2="66699" y2="62630"/>
                        <a14:foregroundMark x1="66699" y1="62630" x2="66699" y2="62630"/>
                        <a14:foregroundMark x1="85938" y1="42188" x2="85742" y2="5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0487" y="-1265012"/>
            <a:ext cx="8697082" cy="6522812"/>
          </a:xfrm>
          <a:prstGeom prst="rect">
            <a:avLst/>
          </a:prstGeom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D348F1DF-A739-4C40-9790-FEB5A5C28A09}"/>
              </a:ext>
            </a:extLst>
          </p:cNvPr>
          <p:cNvGrpSpPr/>
          <p:nvPr/>
        </p:nvGrpSpPr>
        <p:grpSpPr>
          <a:xfrm>
            <a:off x="1528409" y="1760681"/>
            <a:ext cx="9135184" cy="3880893"/>
            <a:chOff x="1528409" y="1760681"/>
            <a:chExt cx="9135184" cy="3880893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A562139-792A-425F-88C6-E679335B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409" y="1760682"/>
              <a:ext cx="3220839" cy="322083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48BE836-B41F-4F29-B752-58BD6A11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180" y="2420735"/>
              <a:ext cx="3220839" cy="3220839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BC32D1DE-E639-4E63-B5C8-7CBA44779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774" y="1760681"/>
              <a:ext cx="3220839" cy="3220839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99028A2F-172D-403B-A49D-DFEC85D5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288" y="2420734"/>
              <a:ext cx="3220839" cy="3220839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BB0D391-529A-4D8D-8BD0-C01244DD0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754" y="1760681"/>
              <a:ext cx="3220839" cy="3220839"/>
            </a:xfrm>
            <a:prstGeom prst="rect">
              <a:avLst/>
            </a:prstGeom>
          </p:spPr>
        </p:pic>
      </p:grpSp>
      <p:sp>
        <p:nvSpPr>
          <p:cNvPr id="31" name="타원 30">
            <a:extLst>
              <a:ext uri="{FF2B5EF4-FFF2-40B4-BE49-F238E27FC236}">
                <a16:creationId xmlns:a16="http://schemas.microsoft.com/office/drawing/2014/main" id="{9637403F-1A2B-476D-A0C5-CC8043341033}"/>
              </a:ext>
            </a:extLst>
          </p:cNvPr>
          <p:cNvSpPr/>
          <p:nvPr/>
        </p:nvSpPr>
        <p:spPr>
          <a:xfrm>
            <a:off x="3624037" y="1263489"/>
            <a:ext cx="5173426" cy="4879627"/>
          </a:xfrm>
          <a:prstGeom prst="ellipse">
            <a:avLst/>
          </a:prstGeom>
          <a:solidFill>
            <a:schemeClr val="bg1">
              <a:alpha val="25000"/>
            </a:schemeClr>
          </a:solidFill>
          <a:ln w="76200">
            <a:gradFill>
              <a:gsLst>
                <a:gs pos="38000">
                  <a:srgbClr val="62C6C6">
                    <a:alpha val="85000"/>
                  </a:srgbClr>
                </a:gs>
                <a:gs pos="15000">
                  <a:srgbClr val="BACBE9"/>
                </a:gs>
                <a:gs pos="68000">
                  <a:srgbClr val="62C6C6"/>
                </a:gs>
                <a:gs pos="100000">
                  <a:srgbClr val="00A7C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A5AEB25E-EBC6-4213-AC12-10097B0027AB}"/>
              </a:ext>
            </a:extLst>
          </p:cNvPr>
          <p:cNvSpPr/>
          <p:nvPr/>
        </p:nvSpPr>
        <p:spPr>
          <a:xfrm>
            <a:off x="6018254" y="1106905"/>
            <a:ext cx="301877" cy="292401"/>
          </a:xfrm>
          <a:prstGeom prst="ellipse">
            <a:avLst/>
          </a:prstGeom>
          <a:solidFill>
            <a:srgbClr val="62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62DB5B22-D34E-47F5-95C2-B5B066C659B6}"/>
              </a:ext>
            </a:extLst>
          </p:cNvPr>
          <p:cNvSpPr/>
          <p:nvPr/>
        </p:nvSpPr>
        <p:spPr>
          <a:xfrm rot="2135842">
            <a:off x="6179963" y="5996916"/>
            <a:ext cx="301877" cy="292401"/>
          </a:xfrm>
          <a:prstGeom prst="ellipse">
            <a:avLst/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8B687D6E-1935-4847-8B2E-0C3FD5FB2C07}"/>
              </a:ext>
            </a:extLst>
          </p:cNvPr>
          <p:cNvGrpSpPr/>
          <p:nvPr/>
        </p:nvGrpSpPr>
        <p:grpSpPr>
          <a:xfrm>
            <a:off x="1528408" y="1760680"/>
            <a:ext cx="9135184" cy="3880893"/>
            <a:chOff x="1528409" y="6791211"/>
            <a:chExt cx="9135184" cy="3880893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1363E72C-02F0-49A5-B52D-E218E6BE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409" y="6791212"/>
              <a:ext cx="3220839" cy="322083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645E7296-12CC-4E39-835D-97E2ABDE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180" y="7451265"/>
              <a:ext cx="3220839" cy="3220839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950212A8-44A8-4F2B-940E-B64FC019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774" y="6791211"/>
              <a:ext cx="3220839" cy="3220839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187D465-1E17-4C7A-8662-5D65F14D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288" y="7451264"/>
              <a:ext cx="3220839" cy="3220839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FCAAE46E-0B69-47A8-B20B-E87AD0DCB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754" y="6791211"/>
              <a:ext cx="3220839" cy="3220839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7BEDCF8-39D0-4B46-B1D6-447E36A67DF0}"/>
              </a:ext>
            </a:extLst>
          </p:cNvPr>
          <p:cNvSpPr txBox="1"/>
          <p:nvPr/>
        </p:nvSpPr>
        <p:spPr>
          <a:xfrm>
            <a:off x="3317017" y="2826139"/>
            <a:ext cx="5916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 err="1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피피티</a:t>
            </a:r>
            <a:r>
              <a:rPr lang="ko-KR" altLang="en-US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제목</a:t>
            </a:r>
            <a:endParaRPr lang="en-US" altLang="ko-KR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Ppt</a:t>
            </a:r>
            <a:r>
              <a:rPr lang="ko-KR" altLang="en-US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title</a:t>
            </a:r>
            <a:endParaRPr lang="ko-KR" altLang="en-US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A7105E-A68A-47CB-9656-7BCA9ADF0A90}"/>
              </a:ext>
            </a:extLst>
          </p:cNvPr>
          <p:cNvSpPr txBox="1"/>
          <p:nvPr/>
        </p:nvSpPr>
        <p:spPr>
          <a:xfrm>
            <a:off x="3317017" y="5043209"/>
            <a:ext cx="591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이름 및 조원</a:t>
            </a:r>
            <a:endParaRPr lang="en-US" altLang="ko-KR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name</a:t>
            </a:r>
            <a:endParaRPr lang="ko-KR" altLang="en-US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24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C 0.11706 2.59259E-6 0.21237 0.15926 0.21237 0.35555 C 0.21237 0.55162 0.11706 0.71111 -1.45833E-6 0.71111 C -0.11719 0.71111 -0.21198 0.55162 -0.21198 0.35555 C -0.21198 0.15926 -0.11719 2.59259E-6 -1.45833E-6 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0.00231 C -0.12617 -0.00231 -0.22148 -0.16157 -0.22148 -0.35787 C -0.22148 -0.55393 -0.12617 -0.71342 -0.00911 -0.71342 C 0.10807 -0.71342 0.20287 -0.55393 0.20287 -0.35787 C 0.20287 -0.16157 0.10807 -0.00231 -0.00911 -0.00231 Z " pathEditMode="relative" rAng="10800000" ptsTypes="AAA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5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1" animBg="1"/>
      <p:bldP spid="36" grpId="0" animBg="1"/>
      <p:bldP spid="37" grpId="0" animBg="1"/>
      <p:bldP spid="45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18DB1F4B-4139-4E1D-B93A-B1CD2A0CF975}"/>
              </a:ext>
            </a:extLst>
          </p:cNvPr>
          <p:cNvCxnSpPr>
            <a:cxnSpLocks/>
          </p:cNvCxnSpPr>
          <p:nvPr/>
        </p:nvCxnSpPr>
        <p:spPr>
          <a:xfrm flipV="1">
            <a:off x="2504661" y="3718323"/>
            <a:ext cx="1360800" cy="1074476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2C7394B-DE37-40E0-81A3-9A2FEC0BB0C9}"/>
              </a:ext>
            </a:extLst>
          </p:cNvPr>
          <p:cNvCxnSpPr>
            <a:cxnSpLocks/>
          </p:cNvCxnSpPr>
          <p:nvPr/>
        </p:nvCxnSpPr>
        <p:spPr>
          <a:xfrm>
            <a:off x="3720148" y="3718322"/>
            <a:ext cx="1342182" cy="1074477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8C7F23B-1927-4FED-9874-C546AD54E304}"/>
              </a:ext>
            </a:extLst>
          </p:cNvPr>
          <p:cNvSpPr txBox="1"/>
          <p:nvPr/>
        </p:nvSpPr>
        <p:spPr>
          <a:xfrm>
            <a:off x="3246056" y="5875127"/>
            <a:ext cx="348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2019</a:t>
            </a:r>
            <a:endParaRPr lang="ko-KR" altLang="en-US" sz="2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8F3539-91ED-44E6-A032-9FE20F874BAF}"/>
              </a:ext>
            </a:extLst>
          </p:cNvPr>
          <p:cNvSpPr txBox="1"/>
          <p:nvPr/>
        </p:nvSpPr>
        <p:spPr>
          <a:xfrm>
            <a:off x="4595021" y="5876964"/>
            <a:ext cx="348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2020</a:t>
            </a:r>
            <a:endParaRPr lang="ko-KR" altLang="en-US" sz="2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672187-77B7-44C6-9B34-55C067E4431B}"/>
              </a:ext>
            </a:extLst>
          </p:cNvPr>
          <p:cNvSpPr txBox="1"/>
          <p:nvPr/>
        </p:nvSpPr>
        <p:spPr>
          <a:xfrm>
            <a:off x="7686647" y="5806289"/>
            <a:ext cx="348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2021</a:t>
            </a:r>
            <a:endParaRPr lang="ko-KR" altLang="en-US" sz="2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735B6DFD-6DE3-4C65-A79A-E9284A750A6E}"/>
              </a:ext>
            </a:extLst>
          </p:cNvPr>
          <p:cNvCxnSpPr>
            <a:cxnSpLocks/>
          </p:cNvCxnSpPr>
          <p:nvPr/>
        </p:nvCxnSpPr>
        <p:spPr>
          <a:xfrm>
            <a:off x="3772697" y="4074539"/>
            <a:ext cx="0" cy="173175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485E4DDD-19B1-44B9-9B0A-5927A89E46C5}"/>
              </a:ext>
            </a:extLst>
          </p:cNvPr>
          <p:cNvCxnSpPr>
            <a:cxnSpLocks/>
          </p:cNvCxnSpPr>
          <p:nvPr/>
        </p:nvCxnSpPr>
        <p:spPr>
          <a:xfrm>
            <a:off x="5021480" y="5053245"/>
            <a:ext cx="10877" cy="713928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99D64034-9A25-4FF4-87D1-2657B3A2A512}"/>
              </a:ext>
            </a:extLst>
          </p:cNvPr>
          <p:cNvCxnSpPr>
            <a:cxnSpLocks/>
          </p:cNvCxnSpPr>
          <p:nvPr/>
        </p:nvCxnSpPr>
        <p:spPr>
          <a:xfrm>
            <a:off x="8116617" y="2539370"/>
            <a:ext cx="0" cy="3227803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ABDE16F-1283-4D32-9D7E-CAD4296A3EF9}"/>
              </a:ext>
            </a:extLst>
          </p:cNvPr>
          <p:cNvSpPr txBox="1"/>
          <p:nvPr/>
        </p:nvSpPr>
        <p:spPr>
          <a:xfrm>
            <a:off x="7456730" y="962330"/>
            <a:ext cx="2335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79%</a:t>
            </a:r>
            <a:endParaRPr lang="ko-KR" altLang="en-US" sz="6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772F320C-84D2-474D-975B-13A1AD6C4F8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645">
            <a:off x="7748342" y="269552"/>
            <a:ext cx="829479" cy="82947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CDCBF-FCF8-42D1-8A63-4152EAEBD8B2}"/>
              </a:ext>
            </a:extLst>
          </p:cNvPr>
          <p:cNvSpPr txBox="1"/>
          <p:nvPr/>
        </p:nvSpPr>
        <p:spPr>
          <a:xfrm>
            <a:off x="3351504" y="2974172"/>
            <a:ext cx="233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38%</a:t>
            </a:r>
            <a:endParaRPr lang="ko-KR" altLang="en-US" sz="32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189157CA-F10C-45F7-A93F-3DFC0828F93D}"/>
              </a:ext>
            </a:extLst>
          </p:cNvPr>
          <p:cNvCxnSpPr>
            <a:cxnSpLocks/>
          </p:cNvCxnSpPr>
          <p:nvPr/>
        </p:nvCxnSpPr>
        <p:spPr>
          <a:xfrm flipV="1">
            <a:off x="4943526" y="2037690"/>
            <a:ext cx="3203078" cy="2793001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20773C73-CB99-4F50-A9C8-F33FD44F74A8}"/>
              </a:ext>
            </a:extLst>
          </p:cNvPr>
          <p:cNvCxnSpPr>
            <a:cxnSpLocks/>
          </p:cNvCxnSpPr>
          <p:nvPr/>
        </p:nvCxnSpPr>
        <p:spPr>
          <a:xfrm>
            <a:off x="8001962" y="2050942"/>
            <a:ext cx="3248501" cy="2006087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F45F9B1B-1FAC-4E33-A126-C9258C56410A}"/>
              </a:ext>
            </a:extLst>
          </p:cNvPr>
          <p:cNvCxnSpPr>
            <a:cxnSpLocks/>
          </p:cNvCxnSpPr>
          <p:nvPr/>
        </p:nvCxnSpPr>
        <p:spPr>
          <a:xfrm flipV="1">
            <a:off x="11178536" y="3935352"/>
            <a:ext cx="1938525" cy="105920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2C3474B0-4EF8-427F-9CDE-87B0E7F16BFD}"/>
              </a:ext>
            </a:extLst>
          </p:cNvPr>
          <p:cNvSpPr txBox="1"/>
          <p:nvPr/>
        </p:nvSpPr>
        <p:spPr>
          <a:xfrm>
            <a:off x="4495173" y="3670785"/>
            <a:ext cx="233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18%</a:t>
            </a:r>
            <a:endParaRPr lang="ko-KR" altLang="en-US" sz="32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4AF127FE-6A99-4CFB-9011-823BBD65ED12}"/>
              </a:ext>
            </a:extLst>
          </p:cNvPr>
          <p:cNvCxnSpPr>
            <a:cxnSpLocks/>
          </p:cNvCxnSpPr>
          <p:nvPr/>
        </p:nvCxnSpPr>
        <p:spPr>
          <a:xfrm>
            <a:off x="-711575" y="4766296"/>
            <a:ext cx="3319140" cy="0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40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6" grpId="0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그림 106">
            <a:extLst>
              <a:ext uri="{FF2B5EF4-FFF2-40B4-BE49-F238E27FC236}">
                <a16:creationId xmlns:a16="http://schemas.microsoft.com/office/drawing/2014/main" id="{F03B9214-D8ED-4564-A425-1168654BB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96C3A412-35A5-4F60-A35A-56AB8824D2F6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id="{57486AC2-BE2A-468D-BE3C-C727DD4E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8" y="996696"/>
            <a:ext cx="2194560" cy="2194560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B4D35C14-96D7-463D-942D-3620C0726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44" y="996696"/>
            <a:ext cx="2194560" cy="2194560"/>
          </a:xfrm>
          <a:prstGeom prst="rect">
            <a:avLst/>
          </a:prstGeom>
        </p:spPr>
      </p:pic>
      <p:pic>
        <p:nvPicPr>
          <p:cNvPr id="89" name="그림 88">
            <a:extLst>
              <a:ext uri="{FF2B5EF4-FFF2-40B4-BE49-F238E27FC236}">
                <a16:creationId xmlns:a16="http://schemas.microsoft.com/office/drawing/2014/main" id="{CC27AA56-D390-4B1D-AD59-E314DA146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16" y="996696"/>
            <a:ext cx="2194560" cy="2194560"/>
          </a:xfrm>
          <a:prstGeom prst="rect">
            <a:avLst/>
          </a:prstGeom>
        </p:spPr>
      </p:pic>
      <p:pic>
        <p:nvPicPr>
          <p:cNvPr id="93" name="그림 92">
            <a:extLst>
              <a:ext uri="{FF2B5EF4-FFF2-40B4-BE49-F238E27FC236}">
                <a16:creationId xmlns:a16="http://schemas.microsoft.com/office/drawing/2014/main" id="{F5562D96-64AA-458C-8F94-31EE3003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16" y="996696"/>
            <a:ext cx="2194560" cy="2194560"/>
          </a:xfrm>
          <a:prstGeom prst="rect">
            <a:avLst/>
          </a:prstGeom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FC6AE3D8-A385-411F-9711-72039B45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92" y="996696"/>
            <a:ext cx="2194560" cy="2194560"/>
          </a:xfrm>
          <a:prstGeom prst="rect">
            <a:avLst/>
          </a:prstGeom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3BF60A5A-F51F-4341-BE68-03B29EC4A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664" y="996696"/>
            <a:ext cx="2194560" cy="2194560"/>
          </a:xfrm>
          <a:prstGeom prst="rect">
            <a:avLst/>
          </a:prstGeom>
        </p:spPr>
      </p:pic>
      <p:pic>
        <p:nvPicPr>
          <p:cNvPr id="96" name="그림 95">
            <a:extLst>
              <a:ext uri="{FF2B5EF4-FFF2-40B4-BE49-F238E27FC236}">
                <a16:creationId xmlns:a16="http://schemas.microsoft.com/office/drawing/2014/main" id="{F2692C52-D693-45B6-B898-BE1D21CFE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8" y="3666744"/>
            <a:ext cx="2194560" cy="2194560"/>
          </a:xfrm>
          <a:prstGeom prst="rect">
            <a:avLst/>
          </a:prstGeom>
        </p:spPr>
      </p:pic>
      <p:pic>
        <p:nvPicPr>
          <p:cNvPr id="97" name="그림 96">
            <a:extLst>
              <a:ext uri="{FF2B5EF4-FFF2-40B4-BE49-F238E27FC236}">
                <a16:creationId xmlns:a16="http://schemas.microsoft.com/office/drawing/2014/main" id="{50C6B5A5-8D1F-4A0D-A625-460021BC2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44" y="3666744"/>
            <a:ext cx="2194560" cy="2194560"/>
          </a:xfrm>
          <a:prstGeom prst="rect">
            <a:avLst/>
          </a:prstGeom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04119624-DFE4-47ED-9C4F-B99DE9F9C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16" y="3666744"/>
            <a:ext cx="2194560" cy="2194560"/>
          </a:xfrm>
          <a:prstGeom prst="rect">
            <a:avLst/>
          </a:prstGeom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1ACD2E9D-9002-4E86-B1AE-2571ED73D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16" y="3666744"/>
            <a:ext cx="2194560" cy="2194560"/>
          </a:xfrm>
          <a:prstGeom prst="rect">
            <a:avLst/>
          </a:prstGeom>
        </p:spPr>
      </p:pic>
      <p:pic>
        <p:nvPicPr>
          <p:cNvPr id="100" name="그림 99">
            <a:extLst>
              <a:ext uri="{FF2B5EF4-FFF2-40B4-BE49-F238E27FC236}">
                <a16:creationId xmlns:a16="http://schemas.microsoft.com/office/drawing/2014/main" id="{E579C3C5-B3C2-4C3A-8CEB-3F48532B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92" y="3666744"/>
            <a:ext cx="2194560" cy="2194560"/>
          </a:xfrm>
          <a:prstGeom prst="rect">
            <a:avLst/>
          </a:prstGeom>
        </p:spPr>
      </p:pic>
      <p:pic>
        <p:nvPicPr>
          <p:cNvPr id="101" name="그림 100">
            <a:extLst>
              <a:ext uri="{FF2B5EF4-FFF2-40B4-BE49-F238E27FC236}">
                <a16:creationId xmlns:a16="http://schemas.microsoft.com/office/drawing/2014/main" id="{297DEA31-CAB1-4392-821C-84328B025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664" y="3666744"/>
            <a:ext cx="2194560" cy="2194560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F8C4E841-7E2E-46F7-8B96-D7E722FCF1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88" y="996696"/>
            <a:ext cx="2194560" cy="2194560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C3908F91-EFF8-44F4-A25F-6AE7C7B0DA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12" y="996696"/>
            <a:ext cx="2194560" cy="219456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5C652F5B-66C5-4E93-A169-A4905EBB4AA6}"/>
              </a:ext>
            </a:extLst>
          </p:cNvPr>
          <p:cNvSpPr txBox="1"/>
          <p:nvPr/>
        </p:nvSpPr>
        <p:spPr>
          <a:xfrm>
            <a:off x="6864096" y="6336792"/>
            <a:ext cx="83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백분율 </a:t>
            </a:r>
            <a:r>
              <a:rPr lang="ko-KR" altLang="en-US" sz="2400" dirty="0" err="1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인포그래픽</a:t>
            </a:r>
            <a:r>
              <a:rPr lang="en-US" altLang="ko-KR" sz="24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(</a:t>
            </a:r>
            <a:r>
              <a:rPr lang="ko-KR" altLang="en-US" sz="24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사용할 땐  이 글 삭제</a:t>
            </a:r>
            <a:r>
              <a:rPr lang="en-US" altLang="ko-KR" sz="24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)</a:t>
            </a:r>
            <a:endParaRPr lang="ko-KR" altLang="en-US" sz="2400" dirty="0"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4170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C3E7F7D9-D4E2-4730-9DF9-54CF13B3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3D3C3940-DCE1-4910-8B05-0C7F4BC61138}"/>
              </a:ext>
            </a:extLst>
          </p:cNvPr>
          <p:cNvSpPr/>
          <p:nvPr/>
        </p:nvSpPr>
        <p:spPr>
          <a:xfrm>
            <a:off x="0" y="804672"/>
            <a:ext cx="12192000" cy="5387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F5028C5-C8C6-4D8F-99FA-BB0AB813D6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76" y="1468592"/>
            <a:ext cx="2582264" cy="258226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9A202AF7-1C19-4F8D-8978-B8AD66D60F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4" y="1468592"/>
            <a:ext cx="2582264" cy="2582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A53CE5-E243-429A-A04C-B1DA6DA5CA70}"/>
              </a:ext>
            </a:extLst>
          </p:cNvPr>
          <p:cNvSpPr txBox="1"/>
          <p:nvPr/>
        </p:nvSpPr>
        <p:spPr>
          <a:xfrm>
            <a:off x="1395984" y="4087432"/>
            <a:ext cx="4754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spc="300" dirty="0"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20%</a:t>
            </a:r>
            <a:endParaRPr lang="ko-KR" altLang="en-US" sz="11500" spc="300" dirty="0"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B05A211-7202-429B-A9C2-00865606BB4A}"/>
              </a:ext>
            </a:extLst>
          </p:cNvPr>
          <p:cNvCxnSpPr>
            <a:cxnSpLocks/>
          </p:cNvCxnSpPr>
          <p:nvPr/>
        </p:nvCxnSpPr>
        <p:spPr>
          <a:xfrm>
            <a:off x="509016" y="5949480"/>
            <a:ext cx="11173968" cy="0"/>
          </a:xfrm>
          <a:prstGeom prst="line">
            <a:avLst/>
          </a:prstGeom>
          <a:ln w="76200">
            <a:solidFill>
              <a:srgbClr val="016E93">
                <a:alpha val="7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0A220F4E-50A2-49B6-A093-35AE9B275436}"/>
              </a:ext>
            </a:extLst>
          </p:cNvPr>
          <p:cNvCxnSpPr>
            <a:cxnSpLocks/>
          </p:cNvCxnSpPr>
          <p:nvPr/>
        </p:nvCxnSpPr>
        <p:spPr>
          <a:xfrm>
            <a:off x="563880" y="1041984"/>
            <a:ext cx="11173968" cy="0"/>
          </a:xfrm>
          <a:prstGeom prst="line">
            <a:avLst/>
          </a:prstGeom>
          <a:ln w="76200">
            <a:solidFill>
              <a:srgbClr val="016E93">
                <a:alpha val="7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B70EBC4-0B26-4BA0-9F1A-C1C0866255B6}"/>
              </a:ext>
            </a:extLst>
          </p:cNvPr>
          <p:cNvSpPr txBox="1"/>
          <p:nvPr/>
        </p:nvSpPr>
        <p:spPr>
          <a:xfrm>
            <a:off x="5885384" y="3014040"/>
            <a:ext cx="5230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내용 입력하세요</a:t>
            </a:r>
            <a:r>
              <a:rPr lang="en-US" altLang="ko-KR" sz="32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.</a:t>
            </a:r>
          </a:p>
          <a:p>
            <a:pPr algn="ctr"/>
            <a:r>
              <a:rPr lang="en-US" altLang="ko-KR" sz="32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ex)</a:t>
            </a:r>
            <a:r>
              <a:rPr lang="ko-KR" altLang="en-US" sz="3200" dirty="0"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비율에 대한 설명</a:t>
            </a:r>
          </a:p>
        </p:txBody>
      </p:sp>
    </p:spTree>
    <p:extLst>
      <p:ext uri="{BB962C8B-B14F-4D97-AF65-F5344CB8AC3E}">
        <p14:creationId xmlns:p14="http://schemas.microsoft.com/office/powerpoint/2010/main" val="363731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83CB76C7-F1CB-407C-AF9D-059D29ED0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CCC74920-4BBF-4E97-8C80-57FA1085E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7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1BE3CD4-EA77-4B82-90DE-5A3564EDB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113" y1="46484" x2="17188" y2="52083"/>
                        <a14:foregroundMark x1="32520" y1="52474" x2="34473" y2="59115"/>
                        <a14:foregroundMark x1="34473" y1="59115" x2="34473" y2="59115"/>
                        <a14:foregroundMark x1="65723" y1="55469" x2="66699" y2="62630"/>
                        <a14:foregroundMark x1="66699" y1="62630" x2="66699" y2="62630"/>
                        <a14:foregroundMark x1="85938" y1="42188" x2="85742" y2="5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0487" y="-1265012"/>
            <a:ext cx="8697082" cy="6522812"/>
          </a:xfrm>
          <a:prstGeom prst="rect">
            <a:avLst/>
          </a:prstGeom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D348F1DF-A739-4C40-9790-FEB5A5C28A09}"/>
              </a:ext>
            </a:extLst>
          </p:cNvPr>
          <p:cNvGrpSpPr/>
          <p:nvPr/>
        </p:nvGrpSpPr>
        <p:grpSpPr>
          <a:xfrm>
            <a:off x="1528409" y="1760681"/>
            <a:ext cx="9135184" cy="3880893"/>
            <a:chOff x="1528409" y="1760681"/>
            <a:chExt cx="9135184" cy="3880893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A562139-792A-425F-88C6-E679335B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409" y="1760682"/>
              <a:ext cx="3220839" cy="3220839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A48BE836-B41F-4F29-B752-58BD6A110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180" y="2420735"/>
              <a:ext cx="3220839" cy="3220839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BC32D1DE-E639-4E63-B5C8-7CBA44779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774" y="1760681"/>
              <a:ext cx="3220839" cy="3220839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99028A2F-172D-403B-A49D-DFEC85D5F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288" y="2420734"/>
              <a:ext cx="3220839" cy="3220839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9BB0D391-529A-4D8D-8BD0-C01244DD0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754" y="1760681"/>
              <a:ext cx="3220839" cy="3220839"/>
            </a:xfrm>
            <a:prstGeom prst="rect">
              <a:avLst/>
            </a:prstGeom>
          </p:spPr>
        </p:pic>
      </p:grpSp>
      <p:sp>
        <p:nvSpPr>
          <p:cNvPr id="31" name="타원 30">
            <a:extLst>
              <a:ext uri="{FF2B5EF4-FFF2-40B4-BE49-F238E27FC236}">
                <a16:creationId xmlns:a16="http://schemas.microsoft.com/office/drawing/2014/main" id="{9637403F-1A2B-476D-A0C5-CC8043341033}"/>
              </a:ext>
            </a:extLst>
          </p:cNvPr>
          <p:cNvSpPr/>
          <p:nvPr/>
        </p:nvSpPr>
        <p:spPr>
          <a:xfrm>
            <a:off x="3624037" y="1263489"/>
            <a:ext cx="5173426" cy="4879627"/>
          </a:xfrm>
          <a:prstGeom prst="ellipse">
            <a:avLst/>
          </a:prstGeom>
          <a:solidFill>
            <a:schemeClr val="bg1">
              <a:alpha val="25000"/>
            </a:schemeClr>
          </a:solidFill>
          <a:ln w="76200">
            <a:gradFill>
              <a:gsLst>
                <a:gs pos="38000">
                  <a:srgbClr val="62C6C6">
                    <a:alpha val="85000"/>
                  </a:srgbClr>
                </a:gs>
                <a:gs pos="15000">
                  <a:srgbClr val="BACBE9"/>
                </a:gs>
                <a:gs pos="68000">
                  <a:srgbClr val="62C6C6"/>
                </a:gs>
                <a:gs pos="100000">
                  <a:srgbClr val="00A7C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A5AEB25E-EBC6-4213-AC12-10097B0027AB}"/>
              </a:ext>
            </a:extLst>
          </p:cNvPr>
          <p:cNvSpPr/>
          <p:nvPr/>
        </p:nvSpPr>
        <p:spPr>
          <a:xfrm>
            <a:off x="6018254" y="1106905"/>
            <a:ext cx="301877" cy="292401"/>
          </a:xfrm>
          <a:prstGeom prst="ellipse">
            <a:avLst/>
          </a:prstGeom>
          <a:solidFill>
            <a:srgbClr val="62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62DB5B22-D34E-47F5-95C2-B5B066C659B6}"/>
              </a:ext>
            </a:extLst>
          </p:cNvPr>
          <p:cNvSpPr/>
          <p:nvPr/>
        </p:nvSpPr>
        <p:spPr>
          <a:xfrm rot="2135842">
            <a:off x="6179963" y="5996916"/>
            <a:ext cx="301877" cy="292401"/>
          </a:xfrm>
          <a:prstGeom prst="ellipse">
            <a:avLst/>
          </a:prstGeom>
          <a:solidFill>
            <a:srgbClr val="00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8B687D6E-1935-4847-8B2E-0C3FD5FB2C07}"/>
              </a:ext>
            </a:extLst>
          </p:cNvPr>
          <p:cNvGrpSpPr/>
          <p:nvPr/>
        </p:nvGrpSpPr>
        <p:grpSpPr>
          <a:xfrm>
            <a:off x="1528408" y="1760680"/>
            <a:ext cx="9135184" cy="3880893"/>
            <a:chOff x="1528409" y="6791211"/>
            <a:chExt cx="9135184" cy="3880893"/>
          </a:xfrm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1363E72C-02F0-49A5-B52D-E218E6BE7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409" y="6791212"/>
              <a:ext cx="3220839" cy="322083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645E7296-12CC-4E39-835D-97E2ABDE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180" y="7451265"/>
              <a:ext cx="3220839" cy="3220839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950212A8-44A8-4F2B-940E-B64FC019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774" y="6791211"/>
              <a:ext cx="3220839" cy="3220839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187D465-1E17-4C7A-8662-5D65F14D4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288" y="7451264"/>
              <a:ext cx="3220839" cy="3220839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FCAAE46E-0B69-47A8-B20B-E87AD0DCB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754" y="6791211"/>
              <a:ext cx="3220839" cy="3220839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7BEDCF8-39D0-4B46-B1D6-447E36A67DF0}"/>
              </a:ext>
            </a:extLst>
          </p:cNvPr>
          <p:cNvSpPr txBox="1"/>
          <p:nvPr/>
        </p:nvSpPr>
        <p:spPr>
          <a:xfrm>
            <a:off x="3317017" y="3107822"/>
            <a:ext cx="591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Thank you</a:t>
            </a:r>
            <a:endParaRPr lang="ko-KR" altLang="en-US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A7105E-A68A-47CB-9656-7BCA9ADF0A90}"/>
              </a:ext>
            </a:extLst>
          </p:cNvPr>
          <p:cNvSpPr txBox="1"/>
          <p:nvPr/>
        </p:nvSpPr>
        <p:spPr>
          <a:xfrm>
            <a:off x="3317017" y="5043209"/>
            <a:ext cx="591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이름 및 조원</a:t>
            </a:r>
            <a:endParaRPr lang="en-US" altLang="ko-KR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name</a:t>
            </a:r>
            <a:endParaRPr lang="ko-KR" altLang="en-US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714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C 0.11706 2.59259E-6 0.21237 0.15926 0.21237 0.35555 C 0.21237 0.55162 0.11706 0.71111 -1.45833E-6 0.71111 C -0.11719 0.71111 -0.21198 0.55162 -0.21198 0.35555 C -0.21198 0.15926 -0.11719 2.59259E-6 -1.45833E-6 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0.00231 C -0.12617 -0.00231 -0.22148 -0.16157 -0.22148 -0.35787 C -0.22148 -0.55393 -0.12617 -0.71342 -0.00911 -0.71342 C 0.10807 -0.71342 0.20287 -0.55393 0.20287 -0.35787 C 0.20287 -0.16157 0.10807 -0.00231 -0.00911 -0.00231 Z " pathEditMode="relative" rAng="10800000" ptsTypes="AAA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5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6" grpId="0" animBg="1"/>
      <p:bldP spid="37" grpId="0" animBg="1"/>
      <p:bldP spid="45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3E74F46B-0581-40AC-9DF1-A173136C7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7"/>
            <a:ext cx="12192000" cy="6863947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0A915F26-BB24-4C94-BF54-29CFC6719983}"/>
              </a:ext>
            </a:extLst>
          </p:cNvPr>
          <p:cNvSpPr/>
          <p:nvPr/>
        </p:nvSpPr>
        <p:spPr>
          <a:xfrm>
            <a:off x="225839" y="210373"/>
            <a:ext cx="11719417" cy="6459368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B4A73-3B70-447A-A927-686101E845AD}"/>
              </a:ext>
            </a:extLst>
          </p:cNvPr>
          <p:cNvSpPr txBox="1"/>
          <p:nvPr/>
        </p:nvSpPr>
        <p:spPr>
          <a:xfrm>
            <a:off x="3137672" y="401724"/>
            <a:ext cx="5916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ln w="3175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contents</a:t>
            </a:r>
            <a:endParaRPr lang="ko-KR" altLang="en-US" sz="4400" dirty="0">
              <a:ln w="3175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016E93"/>
                    </a:gs>
                    <a:gs pos="27000">
                      <a:srgbClr val="77CDCE"/>
                    </a:gs>
                    <a:gs pos="63000">
                      <a:srgbClr val="00A7CB"/>
                    </a:gs>
                  </a:gsLst>
                  <a:lin ang="5400000" scaled="1"/>
                </a:gradFill>
              </a:ln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61D57F2F-75B8-42C1-86AB-DC1A9F6424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8504" y="1324435"/>
            <a:ext cx="4843254" cy="48432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3057D01-29DF-4715-9FDD-3F291E9A3C9E}"/>
              </a:ext>
            </a:extLst>
          </p:cNvPr>
          <p:cNvSpPr txBox="1"/>
          <p:nvPr/>
        </p:nvSpPr>
        <p:spPr>
          <a:xfrm>
            <a:off x="3603330" y="3854849"/>
            <a:ext cx="67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</a:t>
            </a:r>
            <a:endParaRPr lang="ko-KR" altLang="en-US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98D659-26D5-4881-8246-C6114E798E26}"/>
              </a:ext>
            </a:extLst>
          </p:cNvPr>
          <p:cNvSpPr txBox="1"/>
          <p:nvPr/>
        </p:nvSpPr>
        <p:spPr>
          <a:xfrm>
            <a:off x="6343012" y="2469158"/>
            <a:ext cx="67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3</a:t>
            </a:r>
            <a:endParaRPr lang="ko-KR" altLang="en-US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558295-249A-4990-9B45-90C2E8CCFF25}"/>
              </a:ext>
            </a:extLst>
          </p:cNvPr>
          <p:cNvSpPr txBox="1"/>
          <p:nvPr/>
        </p:nvSpPr>
        <p:spPr>
          <a:xfrm>
            <a:off x="8693335" y="3825691"/>
            <a:ext cx="67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4</a:t>
            </a:r>
            <a:endParaRPr lang="ko-KR" altLang="en-US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87CB3F-8F7B-428C-B2C0-49D84ECEDC3E}"/>
              </a:ext>
            </a:extLst>
          </p:cNvPr>
          <p:cNvSpPr txBox="1"/>
          <p:nvPr/>
        </p:nvSpPr>
        <p:spPr>
          <a:xfrm>
            <a:off x="-1793406" y="2516727"/>
            <a:ext cx="5916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</a:t>
            </a:r>
            <a:endParaRPr lang="ko-KR" altLang="en-US" sz="5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BB96CFD-8529-498F-AEA7-FA4D5C685FE6}"/>
              </a:ext>
            </a:extLst>
          </p:cNvPr>
          <p:cNvCxnSpPr>
            <a:cxnSpLocks/>
          </p:cNvCxnSpPr>
          <p:nvPr/>
        </p:nvCxnSpPr>
        <p:spPr>
          <a:xfrm>
            <a:off x="1259305" y="3254346"/>
            <a:ext cx="2582345" cy="910448"/>
          </a:xfrm>
          <a:prstGeom prst="line">
            <a:avLst/>
          </a:prstGeom>
          <a:ln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C5A906EB-D05D-49D9-AF1E-88D756675AE0}"/>
              </a:ext>
            </a:extLst>
          </p:cNvPr>
          <p:cNvCxnSpPr>
            <a:cxnSpLocks/>
          </p:cNvCxnSpPr>
          <p:nvPr/>
        </p:nvCxnSpPr>
        <p:spPr>
          <a:xfrm flipH="1">
            <a:off x="3985142" y="3137512"/>
            <a:ext cx="2656047" cy="1078551"/>
          </a:xfrm>
          <a:prstGeom prst="line">
            <a:avLst/>
          </a:prstGeom>
          <a:ln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70C67146-B6E5-4C28-B839-456040546506}"/>
              </a:ext>
            </a:extLst>
          </p:cNvPr>
          <p:cNvCxnSpPr>
            <a:cxnSpLocks/>
          </p:cNvCxnSpPr>
          <p:nvPr/>
        </p:nvCxnSpPr>
        <p:spPr>
          <a:xfrm flipH="1" flipV="1">
            <a:off x="6641189" y="3137512"/>
            <a:ext cx="2236607" cy="1128451"/>
          </a:xfrm>
          <a:prstGeom prst="line">
            <a:avLst/>
          </a:prstGeom>
          <a:ln>
            <a:solidFill>
              <a:schemeClr val="bg1">
                <a:alpha val="4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15557EB-295A-413E-88EE-71C96DCA40E5}"/>
              </a:ext>
            </a:extLst>
          </p:cNvPr>
          <p:cNvSpPr txBox="1"/>
          <p:nvPr/>
        </p:nvSpPr>
        <p:spPr>
          <a:xfrm>
            <a:off x="1333190" y="2829654"/>
            <a:ext cx="45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소제목 입력하세요</a:t>
            </a:r>
            <a:r>
              <a:rPr lang="en-US" altLang="ko-KR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EB8B4D-30FB-4FDD-8A48-E6237F640622}"/>
              </a:ext>
            </a:extLst>
          </p:cNvPr>
          <p:cNvSpPr txBox="1"/>
          <p:nvPr/>
        </p:nvSpPr>
        <p:spPr>
          <a:xfrm>
            <a:off x="4252189" y="4164794"/>
            <a:ext cx="45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소제목 입력하세요</a:t>
            </a:r>
            <a:r>
              <a:rPr lang="en-US" altLang="ko-KR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6CF629-2F3E-4DED-AE63-49ECC4FDD982}"/>
              </a:ext>
            </a:extLst>
          </p:cNvPr>
          <p:cNvSpPr txBox="1"/>
          <p:nvPr/>
        </p:nvSpPr>
        <p:spPr>
          <a:xfrm>
            <a:off x="6996268" y="2778385"/>
            <a:ext cx="45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소제목 입력하세요</a:t>
            </a:r>
            <a:r>
              <a:rPr lang="en-US" altLang="ko-KR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16F743-EFE0-4D7E-B59E-295C659CCD2E}"/>
              </a:ext>
            </a:extLst>
          </p:cNvPr>
          <p:cNvSpPr txBox="1"/>
          <p:nvPr/>
        </p:nvSpPr>
        <p:spPr>
          <a:xfrm>
            <a:off x="9286503" y="4113525"/>
            <a:ext cx="45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소제목 입력하세요</a:t>
            </a:r>
            <a:r>
              <a:rPr lang="en-US" altLang="ko-KR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.</a:t>
            </a:r>
            <a:endParaRPr lang="ko-KR" altLang="en-US" sz="24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50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0" grpId="0"/>
      <p:bldP spid="53" grpId="0"/>
      <p:bldP spid="56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F994F240-61DC-4FE3-AC6E-20A2C703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063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6EDA8ED-BCB4-43D0-8AF2-CB9A28D0367A}"/>
              </a:ext>
            </a:extLst>
          </p:cNvPr>
          <p:cNvSpPr/>
          <p:nvPr/>
        </p:nvSpPr>
        <p:spPr>
          <a:xfrm>
            <a:off x="-1" y="-36512"/>
            <a:ext cx="12276063" cy="689451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13B31B0-8915-412E-8C65-9FF8072839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34671" y="2066544"/>
            <a:ext cx="5669341" cy="5214196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9BC6B34-C88C-448D-BAA4-BBA8E75750DD}"/>
              </a:ext>
            </a:extLst>
          </p:cNvPr>
          <p:cNvCxnSpPr>
            <a:cxnSpLocks/>
          </p:cNvCxnSpPr>
          <p:nvPr/>
        </p:nvCxnSpPr>
        <p:spPr>
          <a:xfrm flipV="1">
            <a:off x="3242817" y="1021380"/>
            <a:ext cx="6116482" cy="18960"/>
          </a:xfrm>
          <a:prstGeom prst="line">
            <a:avLst/>
          </a:prstGeom>
          <a:ln w="22225">
            <a:solidFill>
              <a:srgbClr val="00A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61FA34-1415-4B1B-97A6-0A1659B3C20B}"/>
              </a:ext>
            </a:extLst>
          </p:cNvPr>
          <p:cNvSpPr txBox="1"/>
          <p:nvPr/>
        </p:nvSpPr>
        <p:spPr>
          <a:xfrm>
            <a:off x="1870637" y="64414"/>
            <a:ext cx="88608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n w="222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소제목 입력하세요</a:t>
            </a:r>
            <a:endParaRPr lang="en-US" altLang="ko-KR" sz="3200" dirty="0">
              <a:ln w="222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016E93"/>
                    </a:gs>
                    <a:gs pos="27000">
                      <a:srgbClr val="77CDCE"/>
                    </a:gs>
                    <a:gs pos="63000">
                      <a:srgbClr val="00A7CB"/>
                    </a:gs>
                  </a:gsLst>
                  <a:lin ang="5400000" scaled="1"/>
                </a:gradFill>
              </a:ln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  <a:p>
            <a:pPr algn="ctr"/>
            <a:r>
              <a:rPr lang="en-US" altLang="ko-KR" sz="2000" dirty="0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(</a:t>
            </a:r>
            <a:r>
              <a:rPr lang="ko-KR" altLang="en-US" sz="2000" dirty="0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폰트</a:t>
            </a:r>
            <a:r>
              <a:rPr lang="en-US" altLang="ko-KR" sz="2000" dirty="0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:</a:t>
            </a:r>
            <a:r>
              <a:rPr lang="ko-KR" altLang="en-US" sz="2000" dirty="0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여기어때 </a:t>
            </a:r>
            <a:r>
              <a:rPr lang="ko-KR" altLang="en-US" sz="2000" dirty="0" err="1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잘난체</a:t>
            </a:r>
            <a:r>
              <a:rPr lang="ko-KR" altLang="en-US" sz="2000" dirty="0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 </a:t>
            </a:r>
            <a:r>
              <a:rPr lang="en-US" altLang="ko-KR" sz="2000" dirty="0" err="1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otf</a:t>
            </a:r>
            <a:r>
              <a:rPr lang="en-US" altLang="ko-KR" sz="2000" dirty="0">
                <a:ln w="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)</a:t>
            </a:r>
            <a:endParaRPr lang="ko-KR" altLang="en-US" sz="3200" dirty="0">
              <a:ln w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016E93"/>
                    </a:gs>
                    <a:gs pos="27000">
                      <a:srgbClr val="77CDCE"/>
                    </a:gs>
                    <a:gs pos="63000">
                      <a:srgbClr val="00A7CB"/>
                    </a:gs>
                  </a:gsLst>
                  <a:lin ang="5400000" scaled="1"/>
                </a:gradFill>
              </a:ln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623C1-5FEF-4657-A98A-24D8C5239B1B}"/>
              </a:ext>
            </a:extLst>
          </p:cNvPr>
          <p:cNvSpPr txBox="1"/>
          <p:nvPr/>
        </p:nvSpPr>
        <p:spPr>
          <a:xfrm>
            <a:off x="4318528" y="3149134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내용 및 사진 첨부</a:t>
            </a:r>
            <a:endParaRPr lang="en-US" altLang="ko-KR" sz="28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폰트 정보 </a:t>
            </a:r>
            <a:r>
              <a:rPr lang="en-US" altLang="ko-KR" sz="28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–</a:t>
            </a:r>
            <a:r>
              <a:rPr lang="ko-KR" altLang="en-US" sz="28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나눔 바른 고딕</a:t>
            </a:r>
            <a:r>
              <a:rPr lang="en-US" altLang="ko-KR" sz="2800" dirty="0" err="1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otf</a:t>
            </a:r>
            <a:endParaRPr lang="ko-KR" altLang="en-US" sz="28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42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F994F240-61DC-4FE3-AC6E-20A2C703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063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6EDA8ED-BCB4-43D0-8AF2-CB9A28D0367A}"/>
              </a:ext>
            </a:extLst>
          </p:cNvPr>
          <p:cNvSpPr/>
          <p:nvPr/>
        </p:nvSpPr>
        <p:spPr>
          <a:xfrm>
            <a:off x="-1" y="-36512"/>
            <a:ext cx="12276063" cy="689451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9BC6B34-C88C-448D-BAA4-BBA8E75750DD}"/>
              </a:ext>
            </a:extLst>
          </p:cNvPr>
          <p:cNvCxnSpPr>
            <a:cxnSpLocks/>
          </p:cNvCxnSpPr>
          <p:nvPr/>
        </p:nvCxnSpPr>
        <p:spPr>
          <a:xfrm flipV="1">
            <a:off x="3231246" y="809345"/>
            <a:ext cx="6116482" cy="18960"/>
          </a:xfrm>
          <a:prstGeom prst="line">
            <a:avLst/>
          </a:prstGeom>
          <a:ln w="22225">
            <a:solidFill>
              <a:srgbClr val="00A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61FA34-1415-4B1B-97A6-0A1659B3C20B}"/>
              </a:ext>
            </a:extLst>
          </p:cNvPr>
          <p:cNvSpPr txBox="1"/>
          <p:nvPr/>
        </p:nvSpPr>
        <p:spPr>
          <a:xfrm>
            <a:off x="3331159" y="179951"/>
            <a:ext cx="5916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n w="222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소제목 입력하세요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623C1-5FEF-4657-A98A-24D8C5239B1B}"/>
              </a:ext>
            </a:extLst>
          </p:cNvPr>
          <p:cNvSpPr txBox="1"/>
          <p:nvPr/>
        </p:nvSpPr>
        <p:spPr>
          <a:xfrm>
            <a:off x="4732263" y="3149134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내용 및 사진 첨부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BC49296-1F92-4372-A3D9-478F4D4DC3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728" y="4499457"/>
            <a:ext cx="2550752" cy="234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7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D61FA34-1415-4B1B-97A6-0A1659B3C20B}"/>
              </a:ext>
            </a:extLst>
          </p:cNvPr>
          <p:cNvSpPr txBox="1"/>
          <p:nvPr/>
        </p:nvSpPr>
        <p:spPr>
          <a:xfrm>
            <a:off x="-1475942" y="118876"/>
            <a:ext cx="5916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 w="95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소제목 입력하세요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623C1-5FEF-4657-A98A-24D8C5239B1B}"/>
              </a:ext>
            </a:extLst>
          </p:cNvPr>
          <p:cNvSpPr txBox="1"/>
          <p:nvPr/>
        </p:nvSpPr>
        <p:spPr>
          <a:xfrm>
            <a:off x="3326175" y="2782669"/>
            <a:ext cx="573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내용 및 사진 첨부</a:t>
            </a:r>
            <a:r>
              <a:rPr lang="en-US" altLang="ko-KR" sz="36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(</a:t>
            </a:r>
            <a:r>
              <a:rPr lang="ko-KR" altLang="en-US" sz="36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강조용</a:t>
            </a:r>
            <a:r>
              <a:rPr lang="en-US" altLang="ko-KR" sz="36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)</a:t>
            </a:r>
            <a:endParaRPr lang="ko-KR" altLang="en-US" sz="36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4B942-7A17-486D-B80A-CC982C2D2DFC}"/>
              </a:ext>
            </a:extLst>
          </p:cNvPr>
          <p:cNvSpPr txBox="1"/>
          <p:nvPr/>
        </p:nvSpPr>
        <p:spPr>
          <a:xfrm>
            <a:off x="2148347" y="1659717"/>
            <a:ext cx="25507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“</a:t>
            </a:r>
            <a:endParaRPr lang="ko-KR" altLang="en-US" sz="115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D48BF-3435-4EE9-8DDD-FCD21BF9926D}"/>
              </a:ext>
            </a:extLst>
          </p:cNvPr>
          <p:cNvSpPr txBox="1"/>
          <p:nvPr/>
        </p:nvSpPr>
        <p:spPr>
          <a:xfrm rot="10800000">
            <a:off x="7506034" y="2497976"/>
            <a:ext cx="25507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“</a:t>
            </a:r>
            <a:endParaRPr lang="ko-KR" altLang="en-US" sz="115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21416-A9B3-4CEA-B567-F7586E278CCB}"/>
              </a:ext>
            </a:extLst>
          </p:cNvPr>
          <p:cNvSpPr txBox="1"/>
          <p:nvPr/>
        </p:nvSpPr>
        <p:spPr>
          <a:xfrm>
            <a:off x="4699099" y="5198283"/>
            <a:ext cx="573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3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부가 설명 글 작성하세요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21B72D7-B770-4EE0-887B-2E1F5E830DDC}"/>
              </a:ext>
            </a:extLst>
          </p:cNvPr>
          <p:cNvCxnSpPr>
            <a:cxnSpLocks/>
          </p:cNvCxnSpPr>
          <p:nvPr/>
        </p:nvCxnSpPr>
        <p:spPr>
          <a:xfrm>
            <a:off x="11330608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A12254A-A270-4591-9741-257721F18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6EDA8ED-BCB4-43D0-8AF2-CB9A28D0367A}"/>
              </a:ext>
            </a:extLst>
          </p:cNvPr>
          <p:cNvSpPr/>
          <p:nvPr/>
        </p:nvSpPr>
        <p:spPr>
          <a:xfrm>
            <a:off x="-1" y="-18256"/>
            <a:ext cx="12192001" cy="689451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9BC6B34-C88C-448D-BAA4-BBA8E75750DD}"/>
              </a:ext>
            </a:extLst>
          </p:cNvPr>
          <p:cNvCxnSpPr>
            <a:cxnSpLocks/>
          </p:cNvCxnSpPr>
          <p:nvPr/>
        </p:nvCxnSpPr>
        <p:spPr>
          <a:xfrm flipV="1">
            <a:off x="3231246" y="809345"/>
            <a:ext cx="6116482" cy="18960"/>
          </a:xfrm>
          <a:prstGeom prst="line">
            <a:avLst/>
          </a:prstGeom>
          <a:ln w="22225">
            <a:solidFill>
              <a:srgbClr val="00A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61FA34-1415-4B1B-97A6-0A1659B3C20B}"/>
              </a:ext>
            </a:extLst>
          </p:cNvPr>
          <p:cNvSpPr txBox="1"/>
          <p:nvPr/>
        </p:nvSpPr>
        <p:spPr>
          <a:xfrm>
            <a:off x="3331159" y="179951"/>
            <a:ext cx="5916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n w="222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소제목 입력하세요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623C1-5FEF-4657-A98A-24D8C5239B1B}"/>
              </a:ext>
            </a:extLst>
          </p:cNvPr>
          <p:cNvSpPr txBox="1"/>
          <p:nvPr/>
        </p:nvSpPr>
        <p:spPr>
          <a:xfrm>
            <a:off x="4732263" y="3149134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내용 및 사진 첨부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AAB4DB6-9A66-4B71-9010-C09CCDC54E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8475" y="2212912"/>
            <a:ext cx="6608142" cy="66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8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D456E38F-0E35-4193-80C9-22D231DA2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6EDA8ED-BCB4-43D0-8AF2-CB9A28D0367A}"/>
              </a:ext>
            </a:extLst>
          </p:cNvPr>
          <p:cNvSpPr/>
          <p:nvPr/>
        </p:nvSpPr>
        <p:spPr>
          <a:xfrm>
            <a:off x="0" y="-36512"/>
            <a:ext cx="12228577" cy="689451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49BC6B34-C88C-448D-BAA4-BBA8E75750DD}"/>
              </a:ext>
            </a:extLst>
          </p:cNvPr>
          <p:cNvCxnSpPr>
            <a:cxnSpLocks/>
          </p:cNvCxnSpPr>
          <p:nvPr/>
        </p:nvCxnSpPr>
        <p:spPr>
          <a:xfrm flipV="1">
            <a:off x="3231246" y="809345"/>
            <a:ext cx="6116482" cy="18960"/>
          </a:xfrm>
          <a:prstGeom prst="line">
            <a:avLst/>
          </a:prstGeom>
          <a:ln w="22225">
            <a:solidFill>
              <a:srgbClr val="00A7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61FA34-1415-4B1B-97A6-0A1659B3C20B}"/>
              </a:ext>
            </a:extLst>
          </p:cNvPr>
          <p:cNvSpPr txBox="1"/>
          <p:nvPr/>
        </p:nvSpPr>
        <p:spPr>
          <a:xfrm>
            <a:off x="3331159" y="179951"/>
            <a:ext cx="5916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n w="222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소제목 입력하세요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623C1-5FEF-4657-A98A-24D8C5239B1B}"/>
              </a:ext>
            </a:extLst>
          </p:cNvPr>
          <p:cNvSpPr txBox="1"/>
          <p:nvPr/>
        </p:nvSpPr>
        <p:spPr>
          <a:xfrm>
            <a:off x="4732263" y="3149134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내용 및 사진 첨부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ADF1CD0-263B-4488-9611-F6042D47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292">
            <a:off x="9652080" y="4489632"/>
            <a:ext cx="2433744" cy="23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47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C2914A-7DCC-400E-9B67-98A2E3BFB66E}"/>
              </a:ext>
            </a:extLst>
          </p:cNvPr>
          <p:cNvSpPr txBox="1"/>
          <p:nvPr/>
        </p:nvSpPr>
        <p:spPr>
          <a:xfrm>
            <a:off x="-1528950" y="171885"/>
            <a:ext cx="59166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ln w="9525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016E93"/>
                      </a:gs>
                      <a:gs pos="27000">
                        <a:srgbClr val="77CDCE"/>
                      </a:gs>
                      <a:gs pos="63000">
                        <a:srgbClr val="00A7CB"/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소제목 입력하세요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63F3ACD-98A8-4BEC-B641-15B4AC714B7A}"/>
              </a:ext>
            </a:extLst>
          </p:cNvPr>
          <p:cNvSpPr/>
          <p:nvPr/>
        </p:nvSpPr>
        <p:spPr>
          <a:xfrm>
            <a:off x="-452297" y="2429038"/>
            <a:ext cx="13115986" cy="24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32106DD-4D3A-41D6-9689-59CA3122BDF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015" y="1173350"/>
            <a:ext cx="1308852" cy="1203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00F0C8-C912-42AC-B479-4DC73130105F}"/>
              </a:ext>
            </a:extLst>
          </p:cNvPr>
          <p:cNvSpPr txBox="1"/>
          <p:nvPr/>
        </p:nvSpPr>
        <p:spPr>
          <a:xfrm>
            <a:off x="1192696" y="2888751"/>
            <a:ext cx="253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2016</a:t>
            </a:r>
            <a:endParaRPr lang="ko-KR" altLang="en-US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C839B5-B8FD-4BB4-B239-835DAD74E92D}"/>
              </a:ext>
            </a:extLst>
          </p:cNvPr>
          <p:cNvSpPr txBox="1"/>
          <p:nvPr/>
        </p:nvSpPr>
        <p:spPr>
          <a:xfrm>
            <a:off x="4278600" y="2888751"/>
            <a:ext cx="253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2017</a:t>
            </a:r>
            <a:endParaRPr lang="ko-KR" altLang="en-US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4E6E79-71E6-42E1-B75B-57EFFABB1E7C}"/>
              </a:ext>
            </a:extLst>
          </p:cNvPr>
          <p:cNvSpPr txBox="1"/>
          <p:nvPr/>
        </p:nvSpPr>
        <p:spPr>
          <a:xfrm>
            <a:off x="7193779" y="2900558"/>
            <a:ext cx="253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2018</a:t>
            </a:r>
            <a:endParaRPr lang="ko-KR" altLang="en-US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2FFA9-B2AF-4CEE-82C9-776BD90A7E73}"/>
              </a:ext>
            </a:extLst>
          </p:cNvPr>
          <p:cNvSpPr txBox="1"/>
          <p:nvPr/>
        </p:nvSpPr>
        <p:spPr>
          <a:xfrm>
            <a:off x="10131288" y="2900558"/>
            <a:ext cx="2532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2019</a:t>
            </a:r>
            <a:endParaRPr lang="ko-KR" altLang="en-US" sz="2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7981E11-3ACB-4036-BA69-5F652E950033}"/>
              </a:ext>
            </a:extLst>
          </p:cNvPr>
          <p:cNvGrpSpPr/>
          <p:nvPr/>
        </p:nvGrpSpPr>
        <p:grpSpPr>
          <a:xfrm>
            <a:off x="467683" y="3555888"/>
            <a:ext cx="2209257" cy="2998320"/>
            <a:chOff x="561682" y="3408546"/>
            <a:chExt cx="2420057" cy="3005505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B3E0A8C-BAD7-480E-BC1C-1C2C878B9962}"/>
                </a:ext>
              </a:extLst>
            </p:cNvPr>
            <p:cNvSpPr/>
            <p:nvPr/>
          </p:nvSpPr>
          <p:spPr>
            <a:xfrm>
              <a:off x="561682" y="3408546"/>
              <a:ext cx="2420057" cy="300550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내용 및 사진 첨부</a:t>
              </a:r>
              <a:endParaRPr lang="en-US" altLang="ko-KR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역사나 연혁 등 소개할 때 유용</a:t>
              </a:r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)</a:t>
              </a:r>
              <a:endParaRPr lang="ko-KR" altLang="en-US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endParaRPr lang="ko-KR" altLang="en-US" dirty="0"/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A2837C4-4E92-469D-8BBA-643358005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47" y="3804920"/>
              <a:ext cx="2145925" cy="2145925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D2C6467-5F60-4E4B-B937-2354CE94CA8C}"/>
              </a:ext>
            </a:extLst>
          </p:cNvPr>
          <p:cNvGrpSpPr/>
          <p:nvPr/>
        </p:nvGrpSpPr>
        <p:grpSpPr>
          <a:xfrm>
            <a:off x="3644349" y="3555887"/>
            <a:ext cx="2209257" cy="2998320"/>
            <a:chOff x="561682" y="3408546"/>
            <a:chExt cx="2420057" cy="3005505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2F47C02-8027-4BB8-B348-470B5254D5EE}"/>
                </a:ext>
              </a:extLst>
            </p:cNvPr>
            <p:cNvSpPr/>
            <p:nvPr/>
          </p:nvSpPr>
          <p:spPr>
            <a:xfrm>
              <a:off x="561682" y="3408546"/>
              <a:ext cx="2420057" cy="300550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내용 및 사진 첨부</a:t>
              </a:r>
              <a:endParaRPr lang="en-US" altLang="ko-KR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역사나 연혁 등 소개할 때 유용</a:t>
              </a:r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)</a:t>
              </a:r>
              <a:endParaRPr lang="ko-KR" altLang="en-US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endParaRPr lang="ko-KR" altLang="en-US" dirty="0"/>
            </a:p>
          </p:txBody>
        </p: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5C5866A-4602-4DCC-993A-3B1A8E104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47" y="3804920"/>
              <a:ext cx="2145925" cy="2145925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99A554D-DE81-4389-9307-92CE9BD210A8}"/>
              </a:ext>
            </a:extLst>
          </p:cNvPr>
          <p:cNvGrpSpPr/>
          <p:nvPr/>
        </p:nvGrpSpPr>
        <p:grpSpPr>
          <a:xfrm>
            <a:off x="6573079" y="3555887"/>
            <a:ext cx="2209257" cy="2998320"/>
            <a:chOff x="561682" y="3408546"/>
            <a:chExt cx="2420057" cy="3005505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F821A3E9-FD9D-459D-BFF9-9B421B34E991}"/>
                </a:ext>
              </a:extLst>
            </p:cNvPr>
            <p:cNvSpPr/>
            <p:nvPr/>
          </p:nvSpPr>
          <p:spPr>
            <a:xfrm>
              <a:off x="561682" y="3408546"/>
              <a:ext cx="2420057" cy="300550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내용 및 사진 첨부</a:t>
              </a:r>
              <a:endParaRPr lang="en-US" altLang="ko-KR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역사나 연혁 등 소개할 때 유용</a:t>
              </a:r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)</a:t>
              </a:r>
              <a:endParaRPr lang="ko-KR" altLang="en-US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endParaRPr lang="ko-KR" altLang="en-US" dirty="0"/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E6347E6-5EA8-4C97-844E-1B8413560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47" y="3804920"/>
              <a:ext cx="2145925" cy="2145925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DBDE48DB-1C95-48A6-A85E-198896125969}"/>
              </a:ext>
            </a:extLst>
          </p:cNvPr>
          <p:cNvGrpSpPr/>
          <p:nvPr/>
        </p:nvGrpSpPr>
        <p:grpSpPr>
          <a:xfrm>
            <a:off x="9501809" y="3525833"/>
            <a:ext cx="2209257" cy="2998320"/>
            <a:chOff x="561682" y="3408546"/>
            <a:chExt cx="2420057" cy="3005505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1444DA92-812E-404F-AB3F-05A3EB493618}"/>
                </a:ext>
              </a:extLst>
            </p:cNvPr>
            <p:cNvSpPr/>
            <p:nvPr/>
          </p:nvSpPr>
          <p:spPr>
            <a:xfrm>
              <a:off x="561682" y="3408546"/>
              <a:ext cx="2420057" cy="300550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내용 및 사진 첨부</a:t>
              </a:r>
              <a:endParaRPr lang="en-US" altLang="ko-KR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(</a:t>
              </a:r>
              <a:r>
                <a:rPr lang="ko-KR" altLang="en-US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역사나 연혁 등 소개할 때 유용</a:t>
              </a:r>
              <a:r>
                <a:rPr lang="en-US" altLang="ko-KR" sz="1400" dirty="0">
                  <a:solidFill>
                    <a:schemeClr val="tx1"/>
                  </a:solidFill>
                  <a:latin typeface="나눔바른고딕OTF" panose="02020603020101020101" pitchFamily="18" charset="-127"/>
                  <a:ea typeface="나눔바른고딕OTF" panose="02020603020101020101" pitchFamily="18" charset="-127"/>
                </a:rPr>
                <a:t>)</a:t>
              </a:r>
              <a:endParaRPr lang="ko-KR" altLang="en-US" sz="1400" dirty="0">
                <a:solidFill>
                  <a:schemeClr val="tx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endParaRPr>
            </a:p>
            <a:p>
              <a:pPr algn="ctr"/>
              <a:endParaRPr lang="ko-KR" altLang="en-US" dirty="0"/>
            </a:p>
          </p:txBody>
        </p:sp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C70814FC-218B-45E7-B35B-DEC996478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47" y="3804920"/>
              <a:ext cx="2145925" cy="2145925"/>
            </a:xfrm>
            <a:prstGeom prst="rect">
              <a:avLst/>
            </a:prstGeom>
          </p:spPr>
        </p:pic>
      </p:grpSp>
      <p:pic>
        <p:nvPicPr>
          <p:cNvPr id="32" name="그림 31">
            <a:extLst>
              <a:ext uri="{FF2B5EF4-FFF2-40B4-BE49-F238E27FC236}">
                <a16:creationId xmlns:a16="http://schemas.microsoft.com/office/drawing/2014/main" id="{3A6A1ECF-2A80-4021-AD53-59F6A3CB8F8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6502" y="1191959"/>
            <a:ext cx="1308852" cy="120377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F47F715-DC59-458D-8ACA-F649B0F5374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989" y="1218405"/>
            <a:ext cx="1308852" cy="12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24349 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24335 0.003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2427 0.007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F24E243-6537-4F59-88B7-863119308F96}"/>
              </a:ext>
            </a:extLst>
          </p:cNvPr>
          <p:cNvCxnSpPr>
            <a:cxnSpLocks/>
          </p:cNvCxnSpPr>
          <p:nvPr/>
        </p:nvCxnSpPr>
        <p:spPr>
          <a:xfrm>
            <a:off x="-275117" y="3156475"/>
            <a:ext cx="3169921" cy="1665286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18DB1F4B-4139-4E1D-B93A-B1CD2A0CF975}"/>
              </a:ext>
            </a:extLst>
          </p:cNvPr>
          <p:cNvCxnSpPr>
            <a:cxnSpLocks/>
          </p:cNvCxnSpPr>
          <p:nvPr/>
        </p:nvCxnSpPr>
        <p:spPr>
          <a:xfrm flipV="1">
            <a:off x="2761753" y="2359152"/>
            <a:ext cx="3241482" cy="2462609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2C7394B-DE37-40E0-81A3-9A2FEC0BB0C9}"/>
              </a:ext>
            </a:extLst>
          </p:cNvPr>
          <p:cNvCxnSpPr>
            <a:cxnSpLocks/>
          </p:cNvCxnSpPr>
          <p:nvPr/>
        </p:nvCxnSpPr>
        <p:spPr>
          <a:xfrm>
            <a:off x="5852160" y="2359152"/>
            <a:ext cx="3511296" cy="2432304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F37EA603-AC99-4174-AB23-C94293D6F435}"/>
              </a:ext>
            </a:extLst>
          </p:cNvPr>
          <p:cNvCxnSpPr>
            <a:cxnSpLocks/>
          </p:cNvCxnSpPr>
          <p:nvPr/>
        </p:nvCxnSpPr>
        <p:spPr>
          <a:xfrm>
            <a:off x="9296930" y="4766296"/>
            <a:ext cx="3319140" cy="0"/>
          </a:xfrm>
          <a:prstGeom prst="line">
            <a:avLst/>
          </a:prstGeom>
          <a:ln w="234950">
            <a:solidFill>
              <a:srgbClr val="62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8C7F23B-1927-4FED-9874-C546AD54E304}"/>
              </a:ext>
            </a:extLst>
          </p:cNvPr>
          <p:cNvSpPr txBox="1"/>
          <p:nvPr/>
        </p:nvSpPr>
        <p:spPr>
          <a:xfrm>
            <a:off x="2366838" y="5875127"/>
            <a:ext cx="348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2016</a:t>
            </a:r>
            <a:endParaRPr lang="ko-KR" altLang="en-US" sz="2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8F3539-91ED-44E6-A032-9FE20F874BAF}"/>
              </a:ext>
            </a:extLst>
          </p:cNvPr>
          <p:cNvSpPr txBox="1"/>
          <p:nvPr/>
        </p:nvSpPr>
        <p:spPr>
          <a:xfrm>
            <a:off x="5515288" y="5826628"/>
            <a:ext cx="348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2017</a:t>
            </a:r>
            <a:endParaRPr lang="ko-KR" altLang="en-US" sz="2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672187-77B7-44C6-9B34-55C067E4431B}"/>
              </a:ext>
            </a:extLst>
          </p:cNvPr>
          <p:cNvSpPr txBox="1"/>
          <p:nvPr/>
        </p:nvSpPr>
        <p:spPr>
          <a:xfrm>
            <a:off x="9035067" y="5824791"/>
            <a:ext cx="348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2018</a:t>
            </a:r>
            <a:endParaRPr lang="ko-KR" altLang="en-US" sz="24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EC3C45-6F4A-4D1A-B762-BB87DE50D064}"/>
              </a:ext>
            </a:extLst>
          </p:cNvPr>
          <p:cNvSpPr txBox="1"/>
          <p:nvPr/>
        </p:nvSpPr>
        <p:spPr>
          <a:xfrm>
            <a:off x="6864096" y="6336792"/>
            <a:ext cx="833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동향추이 그래프 </a:t>
            </a:r>
            <a:r>
              <a:rPr lang="en-US" altLang="ko-KR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사용할 땐  이 글 삭제</a:t>
            </a:r>
            <a:r>
              <a:rPr lang="en-US" altLang="ko-KR" sz="2400" dirty="0">
                <a:solidFill>
                  <a:schemeClr val="bg1"/>
                </a:solidFill>
                <a:latin typeface="나눔바른고딕OTF" panose="02020603020101020101" pitchFamily="18" charset="-127"/>
                <a:ea typeface="나눔바른고딕OTF" panose="02020603020101020101" pitchFamily="18" charset="-127"/>
              </a:rPr>
              <a:t>)</a:t>
            </a:r>
            <a:endParaRPr lang="ko-KR" altLang="en-US" sz="2400" dirty="0">
              <a:solidFill>
                <a:schemeClr val="bg1"/>
              </a:solidFill>
              <a:latin typeface="나눔바른고딕OTF" panose="02020603020101020101" pitchFamily="18" charset="-127"/>
              <a:ea typeface="나눔바른고딕OTF" panose="02020603020101020101" pitchFamily="18" charset="-127"/>
            </a:endParaRP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735B6DFD-6DE3-4C65-A79A-E9284A750A6E}"/>
              </a:ext>
            </a:extLst>
          </p:cNvPr>
          <p:cNvCxnSpPr/>
          <p:nvPr/>
        </p:nvCxnSpPr>
        <p:spPr>
          <a:xfrm>
            <a:off x="2828013" y="5046803"/>
            <a:ext cx="0" cy="792432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485E4DDD-19B1-44B9-9B0A-5927A89E46C5}"/>
              </a:ext>
            </a:extLst>
          </p:cNvPr>
          <p:cNvCxnSpPr>
            <a:cxnSpLocks/>
          </p:cNvCxnSpPr>
          <p:nvPr/>
        </p:nvCxnSpPr>
        <p:spPr>
          <a:xfrm>
            <a:off x="5952877" y="2722882"/>
            <a:ext cx="0" cy="3116353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99D64034-9A25-4FF4-87D1-2657B3A2A512}"/>
              </a:ext>
            </a:extLst>
          </p:cNvPr>
          <p:cNvCxnSpPr>
            <a:cxnSpLocks/>
          </p:cNvCxnSpPr>
          <p:nvPr/>
        </p:nvCxnSpPr>
        <p:spPr>
          <a:xfrm>
            <a:off x="9363456" y="5053245"/>
            <a:ext cx="0" cy="753044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ABDE16F-1283-4D32-9D7E-CAD4296A3EF9}"/>
              </a:ext>
            </a:extLst>
          </p:cNvPr>
          <p:cNvSpPr txBox="1"/>
          <p:nvPr/>
        </p:nvSpPr>
        <p:spPr>
          <a:xfrm>
            <a:off x="5246525" y="1201470"/>
            <a:ext cx="2335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65%</a:t>
            </a:r>
            <a:endParaRPr lang="ko-KR" altLang="en-US" sz="60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772F320C-84D2-474D-975B-13A1AD6C4F8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4645">
            <a:off x="5588495" y="524942"/>
            <a:ext cx="829479" cy="82947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6ACDCBF-FCF8-42D1-8A63-4152EAEBD8B2}"/>
              </a:ext>
            </a:extLst>
          </p:cNvPr>
          <p:cNvSpPr txBox="1"/>
          <p:nvPr/>
        </p:nvSpPr>
        <p:spPr>
          <a:xfrm>
            <a:off x="2230141" y="3696283"/>
            <a:ext cx="233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22%</a:t>
            </a:r>
            <a:endParaRPr lang="ko-KR" altLang="en-US" sz="32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CF38B6-631C-4A10-BA92-ACD417656C90}"/>
              </a:ext>
            </a:extLst>
          </p:cNvPr>
          <p:cNvSpPr txBox="1"/>
          <p:nvPr/>
        </p:nvSpPr>
        <p:spPr>
          <a:xfrm>
            <a:off x="9194359" y="4043777"/>
            <a:ext cx="233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1"/>
                </a:solidFill>
                <a:latin typeface="여기어때 잘난체 OTF" panose="020B0600000101010101" pitchFamily="34" charset="-127"/>
                <a:ea typeface="여기어때 잘난체 OTF" panose="020B0600000101010101" pitchFamily="34" charset="-127"/>
              </a:rPr>
              <a:t>15%</a:t>
            </a:r>
            <a:endParaRPr lang="ko-KR" altLang="en-US" sz="3200" dirty="0">
              <a:solidFill>
                <a:schemeClr val="bg1"/>
              </a:solidFill>
              <a:latin typeface="여기어때 잘난체 OTF" panose="020B0600000101010101" pitchFamily="34" charset="-127"/>
              <a:ea typeface="여기어때 잘난체 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0700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6" grpId="0"/>
      <p:bldP spid="57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184</Words>
  <Application>Microsoft Office PowerPoint</Application>
  <PresentationFormat>와이드스크린</PresentationFormat>
  <Paragraphs>61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8" baseType="lpstr">
      <vt:lpstr>여기어때 잘난체 OTF</vt:lpstr>
      <vt:lpstr>Arial</vt:lpstr>
      <vt:lpstr>맑은 고딕</vt:lpstr>
      <vt:lpstr>나눔바른고딕OTF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 솔</dc:creator>
  <cp:lastModifiedBy>이 솔</cp:lastModifiedBy>
  <cp:revision>19</cp:revision>
  <dcterms:created xsi:type="dcterms:W3CDTF">2019-11-23T10:44:28Z</dcterms:created>
  <dcterms:modified xsi:type="dcterms:W3CDTF">2019-11-23T14:10:06Z</dcterms:modified>
</cp:coreProperties>
</file>