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embeddedFontLst>
    <p:embeddedFont>
      <p:font typeface="맑은 고딕 Semilight" panose="020B0502040204020203" pitchFamily="50" charset="-127"/>
      <p:regular r:id="rId8"/>
    </p:embeddedFont>
    <p:embeddedFont>
      <p:font typeface="함초롬돋움" panose="020B0604000101010101" pitchFamily="50" charset="-127"/>
      <p:regular r:id="rId9"/>
      <p:bold r:id="rId1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20"/>
    <p:restoredTop sz="96391"/>
  </p:normalViewPr>
  <p:slideViewPr>
    <p:cSldViewPr snapToObjects="1">
      <p:cViewPr varScale="1">
        <p:scale>
          <a:sx n="110" d="100"/>
          <a:sy n="110" d="100"/>
        </p:scale>
        <p:origin x="1020" y="96"/>
      </p:cViewPr>
      <p:guideLst>
        <p:guide orient="horz" pos="2157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399" y="2130425"/>
            <a:ext cx="10363198" cy="1470025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799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40A130E-E3B8-4EBE-931F-81B26B8448AA}" type="datetime1">
              <a:rPr lang="ko-KR" altLang="en-US"/>
              <a:pPr lvl="0">
                <a:defRPr/>
              </a:pPr>
              <a:t>2019-11-24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800C6A38-4290-41DD-B95C-4155372FD4A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CA348888-F454-4AD2-BA62-3AF29D9807C0}" type="datetime1">
              <a:rPr lang="ko-KR" altLang="en-US"/>
              <a:pPr lvl="0">
                <a:defRPr/>
              </a:pPr>
              <a:t>2019-11-24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/>
            </a:pPr>
            <a:r>
              <a:rPr lang="ko-KR" altLang="en-US"/>
              <a:t>첫째 목차</a:t>
            </a:r>
          </a:p>
          <a:p>
            <a:pPr lvl="0">
              <a:defRPr/>
            </a:pPr>
            <a:r>
              <a:rPr lang="ko-KR" altLang="en-US"/>
              <a:t>둘째 목차</a:t>
            </a:r>
          </a:p>
          <a:p>
            <a:pPr lvl="0">
              <a:defRPr/>
            </a:pPr>
            <a:r>
              <a:rPr lang="ko-KR" altLang="en-US"/>
              <a:t>셋째 목차</a:t>
            </a:r>
          </a:p>
          <a:p>
            <a:pPr lvl="0">
              <a:defRPr/>
            </a:pPr>
            <a:r>
              <a:rPr lang="ko-KR" altLang="en-US"/>
              <a:t>넷째 목차</a:t>
            </a:r>
          </a:p>
          <a:p>
            <a:pPr lvl="0">
              <a:defRPr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56FEC12-A4C9-4837-AF94-AD867782C04C}" type="datetime1">
              <a:rPr lang="ko-KR" altLang="en-US"/>
              <a:pPr lvl="0">
                <a:defRPr/>
              </a:pPr>
              <a:t>2019-11-24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57F84A3-4F29-4053-ACFD-1BAF2D3F140C}" type="datetime1">
              <a:rPr lang="ko-KR" altLang="en-US"/>
              <a:pPr lvl="0">
                <a:defRPr/>
              </a:pPr>
              <a:t>2019-11-24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4953836A-82A3-4C8B-9D31-CD724F3673ED}" type="datetime1">
              <a:rPr lang="ko-KR" altLang="en-US"/>
              <a:pPr lvl="0">
                <a:defRPr/>
              </a:pPr>
              <a:t>2019-11-24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2EBAF6-36D0-4DD8-B695-D4C1B37E35D6}" type="datetime1">
              <a:rPr lang="ko-KR" altLang="en-US"/>
              <a:pPr lvl="0">
                <a:defRPr/>
              </a:pPr>
              <a:t>2019-11-24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3" y="4406900"/>
            <a:ext cx="103631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1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60728D28-603B-4EFC-80F8-17E5E9107035}" type="datetime1">
              <a:rPr lang="ko-KR" altLang="en-US"/>
              <a:pPr lvl="0">
                <a:defRPr/>
              </a:pPr>
              <a:t>2019-11-24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2개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27A1F4E-0809-4239-8034-C38E431DAF92}" type="datetime1">
              <a:rPr lang="ko-KR" altLang="en-US"/>
              <a:pPr lvl="0">
                <a:defRPr/>
              </a:pPr>
              <a:t>2019-11-24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E0DA496-7307-4E8B-88DE-CB97B48BAB6F}" type="datetime1">
              <a:rPr lang="ko-KR" altLang="en-US"/>
              <a:pPr lvl="0">
                <a:defRPr/>
              </a:pPr>
              <a:t>2019-11-24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표" type="tbl" preserve="1">
  <p:cSld name="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>
              <a:defRPr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8721E90-850C-410B-8B89-8394F580CFDA}" type="datetime1">
              <a:rPr lang="ko-KR" altLang="en-US"/>
              <a:pPr lvl="0">
                <a:defRPr/>
              </a:pPr>
              <a:t>2019-11-24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4개" type="fourObj" preserve="1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ACE7E28-9336-4363-8674-B91477D8F243}" type="datetime1">
              <a:rPr lang="ko-KR" altLang="en-US"/>
              <a:pPr lvl="0">
                <a:defRPr/>
              </a:pPr>
              <a:t>2019-11-24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ACE7E28-9336-4363-8674-B91477D8F243}" type="datetime1">
              <a:rPr lang="ko-KR" altLang="en-US"/>
              <a:pPr lvl="0">
                <a:defRPr/>
              </a:pPr>
              <a:t>2019-11-24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한컴오피스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798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D422D86A-5F52-4165-8473-F1B836277586}" type="datetime1">
              <a:rPr lang="ko-KR" altLang="en-US"/>
              <a:pPr lvl="0">
                <a:defRPr/>
              </a:pPr>
              <a:t>2019-11-24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/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342779" y="3053461"/>
            <a:ext cx="1569697" cy="1599692"/>
          </a:xfrm>
          <a:prstGeom prst="rect">
            <a:avLst/>
          </a:prstGeom>
        </p:spPr>
      </p:pic>
      <p:sp>
        <p:nvSpPr>
          <p:cNvPr id="5" name="제목 1"/>
          <p:cNvSpPr>
            <a:spLocks noGrp="1"/>
          </p:cNvSpPr>
          <p:nvPr>
            <p:ph type="ctrTitle"/>
          </p:nvPr>
        </p:nvSpPr>
        <p:spPr>
          <a:xfrm>
            <a:off x="1271396" y="2060829"/>
            <a:ext cx="9649208" cy="936117"/>
          </a:xfrm>
        </p:spPr>
        <p:txBody>
          <a:bodyPr vert="horz" wrap="square" lIns="91440" tIns="45720" rIns="91440" bIns="45720" anchor="ctr">
            <a:normAutofit/>
          </a:bodyPr>
          <a:lstStyle/>
          <a:p>
            <a:pPr>
              <a:defRPr/>
            </a:pPr>
            <a:r>
              <a:rPr lang="ko-KR" altLang="en-US" b="1" dirty="0">
                <a:ln w="1270" cap="flat" cmpd="sng" algn="ctr">
                  <a:solidFill>
                    <a:schemeClr val="tx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dist="76200" dir="3720000" algn="ctr" rotWithShape="0">
                    <a:srgbClr val="000000"/>
                  </a:outerShdw>
                </a:effectLst>
                <a:latin typeface="+mj-ea"/>
              </a:rPr>
              <a:t>숭실대학교 </a:t>
            </a:r>
            <a:r>
              <a:rPr lang="en-US" altLang="ko-KR" b="1" dirty="0">
                <a:ln w="1270" cap="flat" cmpd="sng" algn="ctr">
                  <a:solidFill>
                    <a:schemeClr val="tx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dist="76200" dir="3720000" algn="ctr" rotWithShape="0">
                    <a:srgbClr val="000000"/>
                  </a:outerShdw>
                </a:effectLst>
                <a:latin typeface="+mj-ea"/>
              </a:rPr>
              <a:t>PPT </a:t>
            </a:r>
            <a:r>
              <a:rPr lang="ko-KR" altLang="en-US" b="1" dirty="0">
                <a:ln w="1270" cap="flat" cmpd="sng" algn="ctr">
                  <a:solidFill>
                    <a:schemeClr val="tx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dist="76200" dir="3720000" algn="ctr" rotWithShape="0">
                    <a:srgbClr val="000000"/>
                  </a:outerShdw>
                </a:effectLst>
                <a:latin typeface="+mj-ea"/>
              </a:rPr>
              <a:t>템플릿</a:t>
            </a:r>
          </a:p>
        </p:txBody>
      </p:sp>
      <p:sp>
        <p:nvSpPr>
          <p:cNvPr id="6" name="부제목 2"/>
          <p:cNvSpPr>
            <a:spLocks noGrp="1"/>
          </p:cNvSpPr>
          <p:nvPr>
            <p:ph type="subTitle" idx="1"/>
          </p:nvPr>
        </p:nvSpPr>
        <p:spPr>
          <a:xfrm>
            <a:off x="1828800" y="2878074"/>
            <a:ext cx="8534399" cy="406908"/>
          </a:xfrm>
          <a:effectLst>
            <a:softEdge rad="12700"/>
          </a:effectLst>
        </p:spPr>
        <p:txBody>
          <a:bodyPr vert="horz" wrap="square" lIns="91440" tIns="45720" rIns="91440" bIns="45720" anchor="t">
            <a:normAutofit/>
          </a:bodyPr>
          <a:lstStyle/>
          <a:p>
            <a:pPr>
              <a:defRPr/>
            </a:pPr>
            <a:r>
              <a:rPr lang="en-US" altLang="ko-KR" sz="1400" b="1" dirty="0">
                <a:ln w="0" cap="flat" cmpd="sng" algn="ctr">
                  <a:solidFill>
                    <a:schemeClr val="tx1"/>
                  </a:solidFill>
                  <a:prstDash val="solid"/>
                  <a:round/>
                </a:ln>
                <a:solidFill>
                  <a:schemeClr val="bg1"/>
                </a:solidFill>
                <a:latin typeface="+mj-ea"/>
                <a:ea typeface="+mj-ea"/>
              </a:rPr>
              <a:t>#</a:t>
            </a:r>
            <a:r>
              <a:rPr lang="ko-KR" altLang="en-US" sz="1400" b="1" dirty="0">
                <a:ln w="0" cap="flat" cmpd="sng" algn="ctr">
                  <a:solidFill>
                    <a:schemeClr val="tx1"/>
                  </a:solidFill>
                  <a:prstDash val="solid"/>
                  <a:round/>
                </a:ln>
                <a:solidFill>
                  <a:schemeClr val="bg1"/>
                </a:solidFill>
                <a:latin typeface="+mj-ea"/>
                <a:ea typeface="+mj-ea"/>
              </a:rPr>
              <a:t> 학과</a:t>
            </a:r>
            <a:r>
              <a:rPr lang="en-US" altLang="ko-KR" sz="1400" b="1" dirty="0">
                <a:ln w="0" cap="flat" cmpd="sng" algn="ctr">
                  <a:solidFill>
                    <a:schemeClr val="tx1"/>
                  </a:solidFill>
                  <a:prstDash val="solid"/>
                  <a:round/>
                </a:ln>
                <a:solidFill>
                  <a:schemeClr val="bg1"/>
                </a:solidFill>
                <a:latin typeface="+mj-ea"/>
                <a:ea typeface="+mj-ea"/>
              </a:rPr>
              <a:t>,</a:t>
            </a:r>
            <a:r>
              <a:rPr lang="ko-KR" altLang="en-US" sz="1400" b="1" dirty="0">
                <a:ln w="0" cap="flat" cmpd="sng" algn="ctr">
                  <a:solidFill>
                    <a:schemeClr val="tx1"/>
                  </a:solidFill>
                  <a:prstDash val="solid"/>
                  <a:round/>
                </a:ln>
                <a:solidFill>
                  <a:schemeClr val="bg1"/>
                </a:solidFill>
                <a:latin typeface="+mj-ea"/>
                <a:ea typeface="+mj-ea"/>
              </a:rPr>
              <a:t> 학번 및 이름 입력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7378" y="882775"/>
            <a:ext cx="25923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00" dirty="0">
                <a:latin typeface="굴림"/>
                <a:ea typeface="굴림"/>
                <a:cs typeface="굴림"/>
              </a:rPr>
              <a:t>www.ssu.ac.kr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007738" y="1425301"/>
            <a:ext cx="4013930" cy="127107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151756" y="1265343"/>
            <a:ext cx="3888486" cy="1143000"/>
          </a:xfrm>
        </p:spPr>
        <p:txBody>
          <a:bodyPr/>
          <a:lstStyle/>
          <a:p>
            <a:pPr>
              <a:defRPr/>
            </a:pPr>
            <a:r>
              <a:rPr lang="ko-KR" altLang="en-US" sz="6000" b="1" dirty="0">
                <a:latin typeface="+mn-ea"/>
                <a:ea typeface="+mn-ea"/>
              </a:rPr>
              <a:t>목차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543367" y="2912406"/>
            <a:ext cx="544505" cy="45202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543367" y="3789050"/>
            <a:ext cx="544505" cy="45202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543367" y="4685222"/>
            <a:ext cx="544505" cy="45202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543367" y="5569300"/>
            <a:ext cx="544505" cy="4520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5908" y="2976795"/>
            <a:ext cx="3744469" cy="367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Content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75908" y="4769581"/>
            <a:ext cx="3744470" cy="367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Content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75908" y="3885953"/>
            <a:ext cx="3744470" cy="367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Content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75908" y="5611480"/>
            <a:ext cx="3744470" cy="367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Content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7378" y="882775"/>
            <a:ext cx="25923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00" dirty="0">
                <a:latin typeface="굴림"/>
                <a:ea typeface="굴림"/>
                <a:cs typeface="굴림"/>
              </a:rPr>
              <a:t>www.ssu.ac.kr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686927" y="2852928"/>
            <a:ext cx="7009523" cy="129786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63609" y="2996946"/>
            <a:ext cx="6732842" cy="936117"/>
          </a:xfrm>
        </p:spPr>
        <p:txBody>
          <a:bodyPr/>
          <a:lstStyle/>
          <a:p>
            <a:pPr>
              <a:defRPr/>
            </a:pPr>
            <a:r>
              <a:rPr lang="ko-KR" altLang="en-US" b="1" dirty="0">
                <a:latin typeface="+mn-ea"/>
                <a:ea typeface="+mn-ea"/>
              </a:rPr>
              <a:t>숭실대학교</a:t>
            </a:r>
            <a:r>
              <a:rPr lang="en-US" altLang="ko-KR" b="1" dirty="0">
                <a:latin typeface="+mn-ea"/>
                <a:ea typeface="+mn-ea"/>
              </a:rPr>
              <a:t> ?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957798" y="3140964"/>
            <a:ext cx="761904" cy="7492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768460" y="4554114"/>
            <a:ext cx="936117" cy="243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00" dirty="0">
                <a:solidFill>
                  <a:schemeClr val="tx1">
                    <a:lumMod val="70000"/>
                    <a:lumOff val="30000"/>
                  </a:schemeClr>
                </a:solidFill>
              </a:rPr>
              <a:t>&lt; click!</a:t>
            </a: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/>
          <a:srcRect t="-1580" b="38160"/>
          <a:stretch>
            <a:fillRect/>
          </a:stretch>
        </p:blipFill>
        <p:spPr>
          <a:xfrm>
            <a:off x="4678680" y="2031872"/>
            <a:ext cx="2857500" cy="749046"/>
          </a:xfrm>
          <a:prstGeom prst="rect">
            <a:avLst/>
          </a:prstGeom>
        </p:spPr>
      </p:pic>
      <p:sp>
        <p:nvSpPr>
          <p:cNvPr id="22" name="사각형: 둥근 모서리 21"/>
          <p:cNvSpPr/>
          <p:nvPr/>
        </p:nvSpPr>
        <p:spPr>
          <a:xfrm>
            <a:off x="8688325" y="4100409"/>
            <a:ext cx="867600" cy="33671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algn="ctr">
            <a:noFill/>
          </a:ln>
          <a:effectLst>
            <a:innerShdw blurRad="76200" dist="76200" dir="2700000">
              <a:schemeClr val="tx1">
                <a:lumMod val="40000"/>
                <a:lumOff val="60000"/>
                <a:alpha val="29000"/>
              </a:schemeClr>
            </a:inn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r>
              <a:rPr lang="en-US" altLang="ko-KR" sz="1400" dirty="0">
                <a:solidFill>
                  <a:schemeClr val="tx1"/>
                </a:solidFill>
              </a:rPr>
              <a:t>search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9274608" y="4195898"/>
            <a:ext cx="565861" cy="565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/>
          <p:cNvSpPr/>
          <p:nvPr/>
        </p:nvSpPr>
        <p:spPr>
          <a:xfrm>
            <a:off x="3359657" y="4811030"/>
            <a:ext cx="4203528" cy="170064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4556805" y="2088404"/>
            <a:ext cx="4203528" cy="170064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127378" y="882775"/>
            <a:ext cx="25923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00" dirty="0">
                <a:latin typeface="굴림"/>
                <a:ea typeface="굴림"/>
                <a:cs typeface="굴림"/>
              </a:rPr>
              <a:t>www.ssu.ac.kr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9386" y="466342"/>
            <a:ext cx="16562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주제를 입력하세요</a:t>
            </a:r>
            <a:r>
              <a:rPr lang="en-US" altLang="ko-KR" sz="11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</a:t>
            </a: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536181" y="4317232"/>
            <a:ext cx="3289308" cy="2194438"/>
          </a:xfrm>
          <a:prstGeom prst="rect">
            <a:avLst/>
          </a:prstGeom>
        </p:spPr>
      </p:pic>
      <p:cxnSp>
        <p:nvCxnSpPr>
          <p:cNvPr id="28" name="직선 연결선 27"/>
          <p:cNvCxnSpPr/>
          <p:nvPr/>
        </p:nvCxnSpPr>
        <p:spPr>
          <a:xfrm>
            <a:off x="569308" y="1196720"/>
            <a:ext cx="11053382" cy="0"/>
          </a:xfrm>
          <a:prstGeom prst="line">
            <a:avLst/>
          </a:prstGeom>
          <a:ln w="3175" algn="ctr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799838" y="1633724"/>
            <a:ext cx="4392550" cy="643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3600" b="1" dirty="0">
                <a:solidFill>
                  <a:schemeClr val="tx1">
                    <a:lumMod val="80000"/>
                    <a:lumOff val="2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“</a:t>
            </a:r>
            <a:r>
              <a:rPr lang="ko-KR" altLang="en-US" b="1" dirty="0">
                <a:solidFill>
                  <a:schemeClr val="tx1">
                    <a:lumMod val="80000"/>
                    <a:lumOff val="2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숭실대학교 전경 </a:t>
            </a:r>
            <a:r>
              <a:rPr lang="en-US" altLang="ko-KR" sz="3600" b="1" dirty="0">
                <a:solidFill>
                  <a:schemeClr val="tx1">
                    <a:lumMod val="80000"/>
                    <a:lumOff val="2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”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71847" y="2343150"/>
            <a:ext cx="46085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내용을 </a:t>
            </a:r>
            <a:r>
              <a:rPr lang="ko-KR" alt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r>
              <a:rPr lang="ko-KR" alt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내용을 </a:t>
            </a:r>
            <a:r>
              <a:rPr lang="ko-KR" alt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400" dirty="0">
              <a:solidFill>
                <a:schemeClr val="tx1">
                  <a:lumMod val="60000"/>
                  <a:lumOff val="4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>
              <a:defRPr/>
            </a:pPr>
            <a:r>
              <a:rPr lang="ko-KR" alt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내용을 </a:t>
            </a:r>
            <a:r>
              <a:rPr lang="ko-KR" alt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r>
              <a:rPr lang="ko-KR" alt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내용을 </a:t>
            </a:r>
            <a:r>
              <a:rPr lang="ko-KR" alt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400" dirty="0">
              <a:solidFill>
                <a:schemeClr val="tx1">
                  <a:lumMod val="60000"/>
                  <a:lumOff val="4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>
              <a:defRPr/>
            </a:pPr>
            <a:r>
              <a:rPr lang="ko-KR" alt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내용을 </a:t>
            </a:r>
            <a:r>
              <a:rPr lang="ko-KR" alt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r>
              <a:rPr lang="ko-KR" alt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내용을 </a:t>
            </a:r>
            <a:r>
              <a:rPr lang="ko-KR" alt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400" dirty="0">
              <a:solidFill>
                <a:schemeClr val="tx1">
                  <a:lumMod val="60000"/>
                  <a:lumOff val="4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4799838" y="1556765"/>
            <a:ext cx="18002" cy="72009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258496" y="1556765"/>
            <a:ext cx="3346028" cy="223227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295750" y="4369831"/>
            <a:ext cx="2862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3600" b="1" dirty="0">
                <a:solidFill>
                  <a:schemeClr val="tx1">
                    <a:lumMod val="80000"/>
                    <a:lumOff val="2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“</a:t>
            </a:r>
            <a:r>
              <a:rPr lang="ko-KR" altLang="en-US" b="1" dirty="0">
                <a:solidFill>
                  <a:schemeClr val="tx1">
                    <a:lumMod val="80000"/>
                    <a:lumOff val="2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숭실대학교 중앙도서관 </a:t>
            </a:r>
            <a:r>
              <a:rPr lang="en-US" altLang="ko-KR" sz="3600" b="1" dirty="0">
                <a:solidFill>
                  <a:schemeClr val="tx1">
                    <a:lumMod val="80000"/>
                    <a:lumOff val="2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”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35729" y="5157216"/>
            <a:ext cx="33664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내용을 </a:t>
            </a:r>
            <a:r>
              <a:rPr lang="ko-KR" alt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r>
              <a:rPr lang="ko-KR" alt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내용을 </a:t>
            </a:r>
            <a:r>
              <a:rPr lang="ko-KR" alt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400" dirty="0">
              <a:solidFill>
                <a:schemeClr val="tx1">
                  <a:lumMod val="60000"/>
                  <a:lumOff val="4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r">
              <a:defRPr/>
            </a:pPr>
            <a:r>
              <a:rPr lang="ko-KR" alt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내용을 </a:t>
            </a:r>
            <a:r>
              <a:rPr lang="ko-KR" alt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r>
              <a:rPr lang="ko-KR" alt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내용을 </a:t>
            </a:r>
            <a:r>
              <a:rPr lang="ko-KR" alt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400" dirty="0">
              <a:solidFill>
                <a:schemeClr val="tx1">
                  <a:lumMod val="60000"/>
                  <a:lumOff val="4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r">
              <a:defRPr/>
            </a:pPr>
            <a:r>
              <a:rPr lang="ko-KR" alt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내용을 </a:t>
            </a:r>
            <a:r>
              <a:rPr lang="ko-KR" alt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r>
              <a:rPr lang="ko-KR" alt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내용을 </a:t>
            </a:r>
            <a:r>
              <a:rPr lang="ko-KR" alt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400" dirty="0">
              <a:solidFill>
                <a:schemeClr val="tx1">
                  <a:lumMod val="60000"/>
                  <a:lumOff val="4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7302150" y="4317232"/>
            <a:ext cx="18002" cy="72009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7378" y="882775"/>
            <a:ext cx="25923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00" dirty="0">
                <a:latin typeface="굴림"/>
                <a:ea typeface="굴림"/>
                <a:cs typeface="굴림"/>
              </a:rPr>
              <a:t>www.ssu.ac.kr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9386" y="466342"/>
            <a:ext cx="16562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주제를 입력하세요</a:t>
            </a:r>
            <a:r>
              <a:rPr lang="en-US" altLang="ko-KR" sz="11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</a:t>
            </a:r>
          </a:p>
        </p:txBody>
      </p:sp>
      <p:sp>
        <p:nvSpPr>
          <p:cNvPr id="25" name="막힌 원호 24"/>
          <p:cNvSpPr/>
          <p:nvPr/>
        </p:nvSpPr>
        <p:spPr>
          <a:xfrm rot="7679154">
            <a:off x="2153304" y="2294655"/>
            <a:ext cx="1872234" cy="1872234"/>
          </a:xfrm>
          <a:prstGeom prst="blockArc">
            <a:avLst>
              <a:gd name="adj1" fmla="val 8511588"/>
              <a:gd name="adj2" fmla="val 21478678"/>
              <a:gd name="adj3" fmla="val 19921"/>
            </a:avLst>
          </a:prstGeom>
          <a:solidFill>
            <a:srgbClr val="006E93"/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en-US" altLang="ko-KR"/>
          </a:p>
        </p:txBody>
      </p:sp>
      <p:sp>
        <p:nvSpPr>
          <p:cNvPr id="26" name="막힌 원호 25"/>
          <p:cNvSpPr/>
          <p:nvPr/>
        </p:nvSpPr>
        <p:spPr>
          <a:xfrm rot="7679154">
            <a:off x="5159883" y="2331065"/>
            <a:ext cx="1872234" cy="1872234"/>
          </a:xfrm>
          <a:prstGeom prst="blockArc">
            <a:avLst>
              <a:gd name="adj1" fmla="val 8511588"/>
              <a:gd name="adj2" fmla="val 2322865"/>
              <a:gd name="adj3" fmla="val 19754"/>
            </a:avLst>
          </a:prstGeom>
          <a:solidFill>
            <a:srgbClr val="00A7CB"/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en-US" altLang="ko-KR"/>
          </a:p>
        </p:txBody>
      </p:sp>
      <p:sp>
        <p:nvSpPr>
          <p:cNvPr id="27" name="막힌 원호 26"/>
          <p:cNvSpPr/>
          <p:nvPr/>
        </p:nvSpPr>
        <p:spPr>
          <a:xfrm rot="7679154">
            <a:off x="8202061" y="2331064"/>
            <a:ext cx="1872234" cy="1872234"/>
          </a:xfrm>
          <a:prstGeom prst="blockArc">
            <a:avLst>
              <a:gd name="adj1" fmla="val 8511588"/>
              <a:gd name="adj2" fmla="val 5572747"/>
              <a:gd name="adj3" fmla="val 19921"/>
            </a:avLst>
          </a:prstGeom>
          <a:solidFill>
            <a:srgbClr val="62C6C6"/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en-US" altLang="ko-KR"/>
          </a:p>
        </p:txBody>
      </p:sp>
      <p:sp>
        <p:nvSpPr>
          <p:cNvPr id="28" name="TextBox 27"/>
          <p:cNvSpPr txBox="1"/>
          <p:nvPr/>
        </p:nvSpPr>
        <p:spPr>
          <a:xfrm>
            <a:off x="2711530" y="2996940"/>
            <a:ext cx="1008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800" b="1" dirty="0">
                <a:solidFill>
                  <a:schemeClr val="tx1">
                    <a:lumMod val="70000"/>
                    <a:lumOff val="30000"/>
                  </a:schemeClr>
                </a:solidFill>
                <a:latin typeface="+mn-ea"/>
                <a:cs typeface="맑은 고딕 Semilight" panose="020B0502040204020203" pitchFamily="50" charset="-127"/>
              </a:rPr>
              <a:t>70%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63946" y="3011340"/>
            <a:ext cx="1008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800" b="1" dirty="0">
                <a:solidFill>
                  <a:schemeClr val="tx1">
                    <a:lumMod val="70000"/>
                    <a:lumOff val="30000"/>
                  </a:schemeClr>
                </a:solidFill>
                <a:latin typeface="+mj-ea"/>
                <a:ea typeface="+mj-ea"/>
              </a:rPr>
              <a:t>80%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688325" y="3011340"/>
            <a:ext cx="1296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800" b="1" dirty="0">
                <a:solidFill>
                  <a:schemeClr val="tx1">
                    <a:lumMod val="70000"/>
                    <a:lumOff val="30000"/>
                  </a:schemeClr>
                </a:solidFill>
                <a:latin typeface="+mj-ea"/>
                <a:ea typeface="+mj-ea"/>
              </a:rPr>
              <a:t>90%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2279521" y="4501515"/>
            <a:ext cx="1800226" cy="360426"/>
          </a:xfrm>
          <a:prstGeom prst="rect">
            <a:avLst/>
          </a:prstGeom>
          <a:solidFill>
            <a:srgbClr val="006E93"/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2351531" y="4494276"/>
            <a:ext cx="1656206" cy="367665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ko-KR" altLang="en-US" b="1" dirty="0">
                <a:solidFill>
                  <a:schemeClr val="bg1"/>
                </a:solidFill>
                <a:effectLst>
                  <a:innerShdw blurRad="7094">
                    <a:srgbClr val="000000">
                      <a:alpha val="50000"/>
                    </a:srgbClr>
                  </a:innerShdw>
                </a:effectLst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첫번째 그래프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5195887" y="4508754"/>
            <a:ext cx="1800226" cy="360426"/>
          </a:xfrm>
          <a:prstGeom prst="rect">
            <a:avLst/>
          </a:prstGeom>
          <a:solidFill>
            <a:srgbClr val="00A7CB"/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5267897" y="4501515"/>
            <a:ext cx="1656206" cy="367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b="1" dirty="0">
                <a:solidFill>
                  <a:schemeClr val="bg1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두번째 그래프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8256270" y="4512373"/>
            <a:ext cx="1800226" cy="360426"/>
          </a:xfrm>
          <a:prstGeom prst="rect">
            <a:avLst/>
          </a:prstGeom>
          <a:solidFill>
            <a:srgbClr val="62C6C6"/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8328279" y="4505134"/>
            <a:ext cx="1656206" cy="367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b="1" dirty="0">
                <a:solidFill>
                  <a:schemeClr val="bg1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세번째 그래프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46080" y="5007485"/>
            <a:ext cx="235730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그래프에 대한 설명을 </a:t>
            </a:r>
            <a:r>
              <a:rPr lang="ko-KR" altLang="en-US" sz="1100" dirty="0" err="1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100" dirty="0">
              <a:solidFill>
                <a:schemeClr val="tx1">
                  <a:lumMod val="70000"/>
                  <a:lumOff val="3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그래프에 대한 설명을 </a:t>
            </a:r>
            <a:r>
              <a:rPr lang="ko-KR" altLang="en-US" sz="1100" dirty="0" err="1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100" dirty="0">
              <a:solidFill>
                <a:schemeClr val="tx1">
                  <a:lumMod val="70000"/>
                  <a:lumOff val="3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그래프에 대한 설명을 </a:t>
            </a:r>
            <a:r>
              <a:rPr lang="ko-KR" altLang="en-US" sz="1100" dirty="0" err="1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100" dirty="0">
              <a:solidFill>
                <a:schemeClr val="tx1">
                  <a:lumMod val="70000"/>
                  <a:lumOff val="3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그래프에 대한 설명을 </a:t>
            </a:r>
            <a:r>
              <a:rPr lang="ko-KR" altLang="en-US" sz="1100" dirty="0" err="1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100" dirty="0">
              <a:solidFill>
                <a:schemeClr val="tx1">
                  <a:lumMod val="70000"/>
                  <a:lumOff val="3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그래프에 대한 설명을 </a:t>
            </a:r>
            <a:r>
              <a:rPr lang="ko-KR" altLang="en-US" sz="1100" dirty="0" err="1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100" dirty="0">
              <a:solidFill>
                <a:schemeClr val="tx1">
                  <a:lumMod val="70000"/>
                  <a:lumOff val="3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79860" y="5013198"/>
            <a:ext cx="235730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그래프에 대한 설명을 </a:t>
            </a:r>
            <a:r>
              <a:rPr lang="ko-KR" altLang="en-US" sz="1100" dirty="0" err="1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100" dirty="0">
              <a:solidFill>
                <a:schemeClr val="tx1">
                  <a:lumMod val="70000"/>
                  <a:lumOff val="3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그래프에 대한 설명을 </a:t>
            </a:r>
            <a:r>
              <a:rPr lang="ko-KR" altLang="en-US" sz="1100" dirty="0" err="1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100" dirty="0">
              <a:solidFill>
                <a:schemeClr val="tx1">
                  <a:lumMod val="70000"/>
                  <a:lumOff val="3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그래프에 대한 설명을 </a:t>
            </a:r>
            <a:r>
              <a:rPr lang="ko-KR" altLang="en-US" sz="1100" dirty="0" err="1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100" dirty="0">
              <a:solidFill>
                <a:schemeClr val="tx1">
                  <a:lumMod val="70000"/>
                  <a:lumOff val="3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그래프에 대한 설명을 </a:t>
            </a:r>
            <a:r>
              <a:rPr lang="ko-KR" altLang="en-US" sz="1100" dirty="0" err="1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100" dirty="0">
              <a:solidFill>
                <a:schemeClr val="tx1">
                  <a:lumMod val="70000"/>
                  <a:lumOff val="3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그래프에 대한 설명을 </a:t>
            </a:r>
            <a:r>
              <a:rPr lang="ko-KR" altLang="en-US" sz="1100" dirty="0" err="1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100" dirty="0">
              <a:solidFill>
                <a:schemeClr val="tx1">
                  <a:lumMod val="70000"/>
                  <a:lumOff val="3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22038" y="5016628"/>
            <a:ext cx="243010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그래프에 대한 설명을 </a:t>
            </a:r>
            <a:r>
              <a:rPr lang="ko-KR" altLang="en-US" sz="1100" dirty="0" err="1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100" dirty="0">
              <a:solidFill>
                <a:schemeClr val="tx1">
                  <a:lumMod val="70000"/>
                  <a:lumOff val="3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그래프에 대한 설명을 </a:t>
            </a:r>
            <a:r>
              <a:rPr lang="ko-KR" altLang="en-US" sz="1100" dirty="0" err="1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100" dirty="0">
              <a:solidFill>
                <a:schemeClr val="tx1">
                  <a:lumMod val="70000"/>
                  <a:lumOff val="3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그래프에 대한 설명을 </a:t>
            </a:r>
            <a:r>
              <a:rPr lang="ko-KR" altLang="en-US" sz="1100" dirty="0" err="1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100" dirty="0">
              <a:solidFill>
                <a:schemeClr val="tx1">
                  <a:lumMod val="70000"/>
                  <a:lumOff val="3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그래프에 대한 설명을 </a:t>
            </a:r>
            <a:r>
              <a:rPr lang="ko-KR" altLang="en-US" sz="1100" dirty="0" err="1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100" dirty="0">
              <a:solidFill>
                <a:schemeClr val="tx1">
                  <a:lumMod val="70000"/>
                  <a:lumOff val="3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그래프에 대한 설명을 </a:t>
            </a:r>
            <a:r>
              <a:rPr lang="ko-KR" altLang="en-US" sz="1100" dirty="0" err="1">
                <a:solidFill>
                  <a:schemeClr val="tx1">
                    <a:lumMod val="70000"/>
                    <a:lumOff val="30000"/>
                  </a:schemeClr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입력하시오</a:t>
            </a:r>
            <a:endParaRPr lang="ko-KR" altLang="en-US" sz="1100" dirty="0">
              <a:solidFill>
                <a:schemeClr val="tx1">
                  <a:lumMod val="70000"/>
                  <a:lumOff val="30000"/>
                </a:schemeClr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569308" y="1196720"/>
            <a:ext cx="11053382" cy="0"/>
          </a:xfrm>
          <a:prstGeom prst="line">
            <a:avLst/>
          </a:prstGeom>
          <a:ln w="3175" algn="ctr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5730" y="2420874"/>
            <a:ext cx="4392549" cy="1354217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ko-KR" altLang="en-US" sz="5400" b="1" dirty="0">
                <a:ln w="9525" cap="flat" cmpd="sng" algn="ctr">
                  <a:solidFill>
                    <a:schemeClr val="tx1"/>
                  </a:solidFill>
                  <a:prstDash val="solid"/>
                  <a:round/>
                </a:ln>
                <a:solidFill>
                  <a:schemeClr val="bg1">
                    <a:lumMod val="95000"/>
                  </a:schemeClr>
                </a:solidFill>
                <a:effectLst>
                  <a:outerShdw dist="76200" dir="2700000" algn="ctr" rotWithShape="0">
                    <a:srgbClr val="000000">
                      <a:alpha val="50000"/>
                    </a:srgbClr>
                  </a:outerShdw>
                </a:effectLst>
                <a:latin typeface="+mn-ea"/>
              </a:rPr>
              <a:t>감사합니다</a:t>
            </a:r>
          </a:p>
          <a:p>
            <a:pPr algn="ctr">
              <a:defRPr/>
            </a:pPr>
            <a:r>
              <a:rPr lang="ko-KR" altLang="en-US" sz="2800" b="1" dirty="0">
                <a:ln w="9525" cap="flat" cmpd="sng" algn="ctr">
                  <a:solidFill>
                    <a:schemeClr val="tx1"/>
                  </a:solidFill>
                  <a:prstDash val="solid"/>
                  <a:round/>
                </a:ln>
                <a:solidFill>
                  <a:schemeClr val="bg1">
                    <a:lumMod val="95000"/>
                  </a:schemeClr>
                </a:solidFill>
                <a:effectLst>
                  <a:outerShdw dist="76200" dir="2700000" algn="ctr" rotWithShape="0">
                    <a:srgbClr val="000000">
                      <a:alpha val="50000"/>
                    </a:srgbClr>
                  </a:outerShdw>
                </a:effectLst>
                <a:latin typeface="+mn-ea"/>
              </a:rPr>
              <a:t>혹은 </a:t>
            </a:r>
            <a:r>
              <a:rPr lang="en-US" altLang="ko-KR" sz="2800" b="1" dirty="0">
                <a:ln w="9525" cap="flat" cmpd="sng" algn="ctr">
                  <a:solidFill>
                    <a:schemeClr val="tx1"/>
                  </a:solidFill>
                  <a:prstDash val="solid"/>
                  <a:round/>
                </a:ln>
                <a:solidFill>
                  <a:schemeClr val="bg1">
                    <a:lumMod val="95000"/>
                  </a:schemeClr>
                </a:solidFill>
                <a:effectLst>
                  <a:outerShdw dist="76200" dir="2700000" algn="ctr" rotWithShape="0">
                    <a:srgbClr val="000000">
                      <a:alpha val="50000"/>
                    </a:srgbClr>
                  </a:outerShdw>
                </a:effectLst>
                <a:latin typeface="+mn-ea"/>
              </a:rPr>
              <a:t>Q&amp;A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040243" y="4501388"/>
            <a:ext cx="784848" cy="79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theme/theme1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"/>
        <a:cs typeface="Times New Roman"/>
        <a:font script="Jpan" typeface="MS PGothic"/>
        <a:font script="Hang" typeface="함초롬돋움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함초롬돋움"/>
        <a:ea typeface=""/>
        <a:cs typeface="Times New Roman"/>
        <a:font script="Jpan" typeface="MS PGothic"/>
        <a:font script="Hang" typeface="함초롬돋움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168</Words>
  <Application>Microsoft Office PowerPoint</Application>
  <PresentationFormat>와이드스크린</PresentationFormat>
  <Paragraphs>47</Paragraphs>
  <Slides>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1" baseType="lpstr">
      <vt:lpstr>Arial</vt:lpstr>
      <vt:lpstr>굴림</vt:lpstr>
      <vt:lpstr>함초롬돋움</vt:lpstr>
      <vt:lpstr>맑은 고딕 Semilight</vt:lpstr>
      <vt:lpstr>한컴오피스</vt:lpstr>
      <vt:lpstr>숭실대학교 PPT 템플릿</vt:lpstr>
      <vt:lpstr>목차</vt:lpstr>
      <vt:lpstr>숭실대학교 ?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숭실대학교 PPT 템플릿</dc:title>
  <dc:creator>82108</dc:creator>
  <cp:lastModifiedBy>821086941910</cp:lastModifiedBy>
  <cp:revision>34</cp:revision>
  <dcterms:created xsi:type="dcterms:W3CDTF">2019-11-22T17:07:22Z</dcterms:created>
  <dcterms:modified xsi:type="dcterms:W3CDTF">2019-11-24T14:25:07Z</dcterms:modified>
  <cp:version>0906.0100.01</cp:version>
</cp:coreProperties>
</file>