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3" r:id="rId1"/>
  </p:sldMasterIdLst>
  <p:notesMasterIdLst>
    <p:notesMasterId r:id="rId3"/>
  </p:notesMasterIdLst>
  <p:sldIdLst>
    <p:sldId id="256" r:id="rId2"/>
  </p:sldIdLst>
  <p:sldSz cx="12192000" cy="6858000"/>
  <p:notesSz cx="6858000" cy="9144000"/>
  <p:embeddedFontLst>
    <p:embeddedFont>
      <p:font typeface="맑은 고딕" panose="020B0503020000020004" pitchFamily="50" charset="-127"/>
      <p:regular r:id="rId4"/>
      <p:bold r:id="rId5"/>
    </p:embeddedFont>
    <p:embeddedFont>
      <p:font typeface="배달의민족 주아" panose="02020603020101020101" pitchFamily="18" charset="-127"/>
      <p:regular r:id="rId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5" Type="http://schemas.openxmlformats.org/officeDocument/2006/relationships/font" Target="fonts/font2.fntdata"/><Relationship Id="rId10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E4FBC-9603-42EF-BF55-E33568813ACB}" type="datetimeFigureOut">
              <a:rPr lang="ko-KR" altLang="en-US" smtClean="0"/>
              <a:t>2019-11-24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21731-0639-4177-9538-792047614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9751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1CD04101-AFC5-49BF-ACF1-C00F9033D598}"/>
              </a:ext>
            </a:extLst>
          </p:cNvPr>
          <p:cNvGrpSpPr/>
          <p:nvPr userDrawn="1"/>
        </p:nvGrpSpPr>
        <p:grpSpPr>
          <a:xfrm>
            <a:off x="-4" y="-2"/>
            <a:ext cx="12192002" cy="6691167"/>
            <a:chOff x="-4" y="-2"/>
            <a:chExt cx="12192002" cy="6691167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9A0816D-762E-47DF-B0DB-2330BA123E26}"/>
                </a:ext>
              </a:extLst>
            </p:cNvPr>
            <p:cNvGrpSpPr/>
            <p:nvPr/>
          </p:nvGrpSpPr>
          <p:grpSpPr>
            <a:xfrm>
              <a:off x="-2" y="0"/>
              <a:ext cx="12192000" cy="6691165"/>
              <a:chOff x="-2" y="-606341"/>
              <a:chExt cx="12192000" cy="6351060"/>
            </a:xfrm>
            <a:effectLst/>
          </p:grpSpPr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5D00692D-8866-4151-B204-E26D1711DB18}"/>
                  </a:ext>
                </a:extLst>
              </p:cNvPr>
              <p:cNvSpPr/>
              <p:nvPr/>
            </p:nvSpPr>
            <p:spPr>
              <a:xfrm rot="10800000">
                <a:off x="-2" y="-604032"/>
                <a:ext cx="12191998" cy="6348751"/>
              </a:xfrm>
              <a:custGeom>
                <a:avLst/>
                <a:gdLst>
                  <a:gd name="connsiteX0" fmla="*/ 11735580 w 12191998"/>
                  <a:gd name="connsiteY0" fmla="*/ 6647955 h 6647955"/>
                  <a:gd name="connsiteX1" fmla="*/ 9901991 w 12191998"/>
                  <a:gd name="connsiteY1" fmla="*/ 6647955 h 6647955"/>
                  <a:gd name="connsiteX2" fmla="*/ 9524998 w 12191998"/>
                  <a:gd name="connsiteY2" fmla="*/ 6526902 h 6647955"/>
                  <a:gd name="connsiteX3" fmla="*/ 6095998 w 12191998"/>
                  <a:gd name="connsiteY3" fmla="*/ 6391685 h 6647955"/>
                  <a:gd name="connsiteX4" fmla="*/ 5714998 w 12191998"/>
                  <a:gd name="connsiteY4" fmla="*/ 6617047 h 6647955"/>
                  <a:gd name="connsiteX5" fmla="*/ 5639581 w 12191998"/>
                  <a:gd name="connsiteY5" fmla="*/ 6647955 h 6647955"/>
                  <a:gd name="connsiteX6" fmla="*/ 3805991 w 12191998"/>
                  <a:gd name="connsiteY6" fmla="*/ 6647955 h 6647955"/>
                  <a:gd name="connsiteX7" fmla="*/ 3428998 w 12191998"/>
                  <a:gd name="connsiteY7" fmla="*/ 6526902 h 6647955"/>
                  <a:gd name="connsiteX8" fmla="*/ 190498 w 12191998"/>
                  <a:gd name="connsiteY8" fmla="*/ 6266931 h 6647955"/>
                  <a:gd name="connsiteX9" fmla="*/ 0 w 12191998"/>
                  <a:gd name="connsiteY9" fmla="*/ 6391684 h 6647955"/>
                  <a:gd name="connsiteX10" fmla="*/ 0 w 12191998"/>
                  <a:gd name="connsiteY10" fmla="*/ 422969 h 6647955"/>
                  <a:gd name="connsiteX11" fmla="*/ 190498 w 12191998"/>
                  <a:gd name="connsiteY11" fmla="*/ 298217 h 6647955"/>
                  <a:gd name="connsiteX12" fmla="*/ 6095998 w 12191998"/>
                  <a:gd name="connsiteY12" fmla="*/ 422971 h 6647955"/>
                  <a:gd name="connsiteX13" fmla="*/ 12191998 w 12191998"/>
                  <a:gd name="connsiteY13" fmla="*/ 422971 h 6647955"/>
                  <a:gd name="connsiteX14" fmla="*/ 12191998 w 12191998"/>
                  <a:gd name="connsiteY14" fmla="*/ 6391685 h 6647955"/>
                  <a:gd name="connsiteX15" fmla="*/ 11810998 w 12191998"/>
                  <a:gd name="connsiteY15" fmla="*/ 6617047 h 664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191998" h="6647955">
                    <a:moveTo>
                      <a:pt x="11735580" y="6647955"/>
                    </a:moveTo>
                    <a:lnTo>
                      <a:pt x="9901991" y="6647955"/>
                    </a:lnTo>
                    <a:lnTo>
                      <a:pt x="9524998" y="6526902"/>
                    </a:lnTo>
                    <a:cubicBezTo>
                      <a:pt x="8381998" y="6134129"/>
                      <a:pt x="7238998" y="5567505"/>
                      <a:pt x="6095998" y="6391685"/>
                    </a:cubicBezTo>
                    <a:cubicBezTo>
                      <a:pt x="5968998" y="6483261"/>
                      <a:pt x="5841998" y="6557666"/>
                      <a:pt x="5714998" y="6617047"/>
                    </a:cubicBezTo>
                    <a:lnTo>
                      <a:pt x="5639581" y="6647955"/>
                    </a:lnTo>
                    <a:lnTo>
                      <a:pt x="3805991" y="6647955"/>
                    </a:lnTo>
                    <a:lnTo>
                      <a:pt x="3428998" y="6526902"/>
                    </a:lnTo>
                    <a:cubicBezTo>
                      <a:pt x="2349498" y="6155950"/>
                      <a:pt x="1269998" y="5629926"/>
                      <a:pt x="190498" y="6266931"/>
                    </a:cubicBezTo>
                    <a:lnTo>
                      <a:pt x="0" y="6391684"/>
                    </a:lnTo>
                    <a:lnTo>
                      <a:pt x="0" y="422969"/>
                    </a:lnTo>
                    <a:lnTo>
                      <a:pt x="190498" y="298217"/>
                    </a:lnTo>
                    <a:cubicBezTo>
                      <a:pt x="2158998" y="-863381"/>
                      <a:pt x="4127498" y="1842392"/>
                      <a:pt x="6095998" y="422971"/>
                    </a:cubicBezTo>
                    <a:cubicBezTo>
                      <a:pt x="8127998" y="-1042239"/>
                      <a:pt x="10159998" y="1888180"/>
                      <a:pt x="12191998" y="422971"/>
                    </a:cubicBezTo>
                    <a:lnTo>
                      <a:pt x="12191998" y="6391685"/>
                    </a:lnTo>
                    <a:cubicBezTo>
                      <a:pt x="12064998" y="6483261"/>
                      <a:pt x="11937998" y="6557666"/>
                      <a:pt x="11810998" y="6617047"/>
                    </a:cubicBezTo>
                    <a:close/>
                  </a:path>
                </a:pathLst>
              </a:custGeom>
              <a:solidFill>
                <a:srgbClr val="006E9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39A28114-3942-4B27-B82B-DC1BADED2F1D}"/>
                  </a:ext>
                </a:extLst>
              </p:cNvPr>
              <p:cNvSpPr/>
              <p:nvPr/>
            </p:nvSpPr>
            <p:spPr>
              <a:xfrm rot="10800000">
                <a:off x="0" y="-606341"/>
                <a:ext cx="12191998" cy="5604021"/>
              </a:xfrm>
              <a:custGeom>
                <a:avLst/>
                <a:gdLst>
                  <a:gd name="connsiteX0" fmla="*/ 12191998 w 12191998"/>
                  <a:gd name="connsiteY0" fmla="*/ 5604021 h 5604021"/>
                  <a:gd name="connsiteX1" fmla="*/ 0 w 12191998"/>
                  <a:gd name="connsiteY1" fmla="*/ 5604021 h 5604021"/>
                  <a:gd name="connsiteX2" fmla="*/ 0 w 12191998"/>
                  <a:gd name="connsiteY2" fmla="*/ 265156 h 5604021"/>
                  <a:gd name="connsiteX3" fmla="*/ 6096000 w 12191998"/>
                  <a:gd name="connsiteY3" fmla="*/ 265156 h 5604021"/>
                  <a:gd name="connsiteX4" fmla="*/ 12001500 w 12191998"/>
                  <a:gd name="connsiteY4" fmla="*/ 343363 h 5604021"/>
                  <a:gd name="connsiteX5" fmla="*/ 12191998 w 12191998"/>
                  <a:gd name="connsiteY5" fmla="*/ 265157 h 560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1998" h="5604021">
                    <a:moveTo>
                      <a:pt x="12191998" y="5604021"/>
                    </a:moveTo>
                    <a:lnTo>
                      <a:pt x="0" y="5604021"/>
                    </a:lnTo>
                    <a:lnTo>
                      <a:pt x="0" y="265156"/>
                    </a:lnTo>
                    <a:cubicBezTo>
                      <a:pt x="2032000" y="-653368"/>
                      <a:pt x="4064000" y="1183680"/>
                      <a:pt x="6096000" y="265156"/>
                    </a:cubicBezTo>
                    <a:cubicBezTo>
                      <a:pt x="8064500" y="-624664"/>
                      <a:pt x="10033000" y="1071556"/>
                      <a:pt x="12001500" y="343363"/>
                    </a:cubicBezTo>
                    <a:lnTo>
                      <a:pt x="12191998" y="265157"/>
                    </a:lnTo>
                    <a:close/>
                  </a:path>
                </a:pathLst>
              </a:custGeom>
              <a:solidFill>
                <a:srgbClr val="00A4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D5333B79-0CD4-468D-AE76-33428940BB25}"/>
                  </a:ext>
                </a:extLst>
              </p:cNvPr>
              <p:cNvSpPr/>
              <p:nvPr/>
            </p:nvSpPr>
            <p:spPr>
              <a:xfrm rot="10800000">
                <a:off x="0" y="-604033"/>
                <a:ext cx="12191996" cy="5260154"/>
              </a:xfrm>
              <a:custGeom>
                <a:avLst/>
                <a:gdLst>
                  <a:gd name="connsiteX0" fmla="*/ 12191996 w 12191996"/>
                  <a:gd name="connsiteY0" fmla="*/ 4636067 h 4636067"/>
                  <a:gd name="connsiteX1" fmla="*/ 0 w 12191996"/>
                  <a:gd name="connsiteY1" fmla="*/ 4636067 h 4636067"/>
                  <a:gd name="connsiteX2" fmla="*/ 0 w 12191996"/>
                  <a:gd name="connsiteY2" fmla="*/ 383696 h 4636067"/>
                  <a:gd name="connsiteX3" fmla="*/ 190496 w 12191996"/>
                  <a:gd name="connsiteY3" fmla="*/ 270527 h 4636067"/>
                  <a:gd name="connsiteX4" fmla="*/ 6095996 w 12191996"/>
                  <a:gd name="connsiteY4" fmla="*/ 383698 h 4636067"/>
                  <a:gd name="connsiteX5" fmla="*/ 12191996 w 12191996"/>
                  <a:gd name="connsiteY5" fmla="*/ 383698 h 46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1996" h="4636067">
                    <a:moveTo>
                      <a:pt x="12191996" y="4636067"/>
                    </a:moveTo>
                    <a:lnTo>
                      <a:pt x="0" y="4636067"/>
                    </a:lnTo>
                    <a:lnTo>
                      <a:pt x="0" y="383696"/>
                    </a:lnTo>
                    <a:lnTo>
                      <a:pt x="190496" y="270527"/>
                    </a:lnTo>
                    <a:cubicBezTo>
                      <a:pt x="2158996" y="-783217"/>
                      <a:pt x="4127496" y="1671326"/>
                      <a:pt x="6095996" y="383698"/>
                    </a:cubicBezTo>
                    <a:cubicBezTo>
                      <a:pt x="8127996" y="-945468"/>
                      <a:pt x="10159996" y="1712863"/>
                      <a:pt x="12191996" y="383698"/>
                    </a:cubicBezTo>
                    <a:close/>
                  </a:path>
                </a:pathLst>
              </a:custGeom>
              <a:solidFill>
                <a:srgbClr val="00A4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A776CA85-2203-45E4-8FDA-A22CC620689A}"/>
                </a:ext>
              </a:extLst>
            </p:cNvPr>
            <p:cNvSpPr/>
            <p:nvPr/>
          </p:nvSpPr>
          <p:spPr>
            <a:xfrm rot="10800000">
              <a:off x="-4" y="-2"/>
              <a:ext cx="12191996" cy="5253979"/>
            </a:xfrm>
            <a:custGeom>
              <a:avLst/>
              <a:gdLst>
                <a:gd name="connsiteX0" fmla="*/ 12191996 w 12191996"/>
                <a:gd name="connsiteY0" fmla="*/ 4636067 h 4636067"/>
                <a:gd name="connsiteX1" fmla="*/ 0 w 12191996"/>
                <a:gd name="connsiteY1" fmla="*/ 4636067 h 4636067"/>
                <a:gd name="connsiteX2" fmla="*/ 0 w 12191996"/>
                <a:gd name="connsiteY2" fmla="*/ 383696 h 4636067"/>
                <a:gd name="connsiteX3" fmla="*/ 190496 w 12191996"/>
                <a:gd name="connsiteY3" fmla="*/ 270527 h 4636067"/>
                <a:gd name="connsiteX4" fmla="*/ 6095996 w 12191996"/>
                <a:gd name="connsiteY4" fmla="*/ 383698 h 4636067"/>
                <a:gd name="connsiteX5" fmla="*/ 12191996 w 12191996"/>
                <a:gd name="connsiteY5" fmla="*/ 383698 h 46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6" h="4636067">
                  <a:moveTo>
                    <a:pt x="12191996" y="4636067"/>
                  </a:moveTo>
                  <a:lnTo>
                    <a:pt x="0" y="4636067"/>
                  </a:lnTo>
                  <a:lnTo>
                    <a:pt x="0" y="383696"/>
                  </a:lnTo>
                  <a:lnTo>
                    <a:pt x="190496" y="270527"/>
                  </a:lnTo>
                  <a:cubicBezTo>
                    <a:pt x="2158996" y="-783217"/>
                    <a:pt x="4127496" y="1671326"/>
                    <a:pt x="6095996" y="383698"/>
                  </a:cubicBezTo>
                  <a:cubicBezTo>
                    <a:pt x="8127996" y="-945468"/>
                    <a:pt x="10159996" y="1712863"/>
                    <a:pt x="12191996" y="383698"/>
                  </a:cubicBezTo>
                  <a:close/>
                </a:path>
              </a:pathLst>
            </a:custGeom>
            <a:gradFill>
              <a:gsLst>
                <a:gs pos="0">
                  <a:srgbClr val="58C4C4"/>
                </a:gs>
                <a:gs pos="100000">
                  <a:schemeClr val="bg1">
                    <a:lumMod val="0"/>
                    <a:lumOff val="100000"/>
                    <a:alpha val="2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3" name="부제목 49">
            <a:extLst>
              <a:ext uri="{FF2B5EF4-FFF2-40B4-BE49-F238E27FC236}">
                <a16:creationId xmlns:a16="http://schemas.microsoft.com/office/drawing/2014/main" id="{5FEC6522-486E-4F53-A487-BB236A93694F}"/>
              </a:ext>
            </a:extLst>
          </p:cNvPr>
          <p:cNvSpPr txBox="1">
            <a:spLocks/>
          </p:cNvSpPr>
          <p:nvPr userDrawn="1"/>
        </p:nvSpPr>
        <p:spPr>
          <a:xfrm>
            <a:off x="1524000" y="3830118"/>
            <a:ext cx="9144000" cy="123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</a:t>
            </a:r>
            <a:r>
              <a:rPr lang="ko-KR" altLang="en-US" sz="3600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표지</a:t>
            </a:r>
            <a:r>
              <a:rPr lang="en-US" altLang="ko-KR" sz="3600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</a:t>
            </a:r>
            <a:endParaRPr lang="ko-KR" altLang="en-US" sz="3600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pic>
        <p:nvPicPr>
          <p:cNvPr id="14" name="그림 13" descr="시계, 그리기, 플레이트이(가) 표시된 사진&#10;&#10;자동 생성된 설명">
            <a:extLst>
              <a:ext uri="{FF2B5EF4-FFF2-40B4-BE49-F238E27FC236}">
                <a16:creationId xmlns:a16="http://schemas.microsoft.com/office/drawing/2014/main" id="{683C20A5-4B52-46A5-BF74-57DFA5E1FF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62" y="914265"/>
            <a:ext cx="964477" cy="9644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제목 48">
            <a:extLst>
              <a:ext uri="{FF2B5EF4-FFF2-40B4-BE49-F238E27FC236}">
                <a16:creationId xmlns:a16="http://schemas.microsoft.com/office/drawing/2014/main" id="{F9B6CD82-D989-4324-9FB2-C49E8F3342FE}"/>
              </a:ext>
            </a:extLst>
          </p:cNvPr>
          <p:cNvSpPr txBox="1">
            <a:spLocks/>
          </p:cNvSpPr>
          <p:nvPr userDrawn="1"/>
        </p:nvSpPr>
        <p:spPr>
          <a:xfrm>
            <a:off x="2330370" y="2183548"/>
            <a:ext cx="7531260" cy="17746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6000" spc="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PPT </a:t>
            </a:r>
            <a:r>
              <a:rPr lang="ko-KR" altLang="en-US" sz="6000" spc="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공모전 제출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F1B63F-9747-46FB-9F1C-6785FEB88423}"/>
              </a:ext>
            </a:extLst>
          </p:cNvPr>
          <p:cNvSpPr txBox="1"/>
          <p:nvPr userDrawn="1"/>
        </p:nvSpPr>
        <p:spPr>
          <a:xfrm>
            <a:off x="11839935" y="20994"/>
            <a:ext cx="35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2431DF-2AA1-4EE3-9214-D2761EDDBF85}" type="slidenum">
              <a:rPr lang="en-US" altLang="ko-KR" smtClean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‹#›</a:t>
            </a:fld>
            <a:endParaRPr lang="ko-KR" altLang="en-US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42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3936C98-E05E-4197-89FC-D97391CDF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69" b="64273"/>
          <a:stretch/>
        </p:blipFill>
        <p:spPr>
          <a:xfrm>
            <a:off x="2031" y="-33591"/>
            <a:ext cx="12207554" cy="689159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5A9C4CF6-B3C1-4B15-BF0A-F84B0721850D}"/>
              </a:ext>
            </a:extLst>
          </p:cNvPr>
          <p:cNvSpPr/>
          <p:nvPr userDrawn="1"/>
        </p:nvSpPr>
        <p:spPr>
          <a:xfrm>
            <a:off x="147" y="-32871"/>
            <a:ext cx="12209437" cy="6908894"/>
          </a:xfrm>
          <a:prstGeom prst="rect">
            <a:avLst/>
          </a:prstGeom>
          <a:gradFill>
            <a:gsLst>
              <a:gs pos="100000">
                <a:srgbClr val="FFFFFF"/>
              </a:gs>
              <a:gs pos="0">
                <a:schemeClr val="bg1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순서도: 대체 처리 8">
            <a:extLst>
              <a:ext uri="{FF2B5EF4-FFF2-40B4-BE49-F238E27FC236}">
                <a16:creationId xmlns:a16="http://schemas.microsoft.com/office/drawing/2014/main" id="{7FCDFE7F-83AA-4C0C-A72B-583B68054196}"/>
              </a:ext>
            </a:extLst>
          </p:cNvPr>
          <p:cNvSpPr/>
          <p:nvPr userDrawn="1"/>
        </p:nvSpPr>
        <p:spPr>
          <a:xfrm>
            <a:off x="579785" y="477778"/>
            <a:ext cx="11250597" cy="586885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제목 48">
            <a:extLst>
              <a:ext uri="{FF2B5EF4-FFF2-40B4-BE49-F238E27FC236}">
                <a16:creationId xmlns:a16="http://schemas.microsoft.com/office/drawing/2014/main" id="{490260EF-44B2-40AB-BE27-A2F2A8703E3D}"/>
              </a:ext>
            </a:extLst>
          </p:cNvPr>
          <p:cNvSpPr txBox="1">
            <a:spLocks/>
          </p:cNvSpPr>
          <p:nvPr userDrawn="1"/>
        </p:nvSpPr>
        <p:spPr>
          <a:xfrm>
            <a:off x="4969398" y="860446"/>
            <a:ext cx="2253205" cy="9262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800" spc="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목차</a:t>
            </a:r>
            <a:endParaRPr lang="ko-KR" altLang="en-US" sz="7200" spc="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6E2F9190-CF63-44D8-B70E-15CDE0698BDF}"/>
              </a:ext>
            </a:extLst>
          </p:cNvPr>
          <p:cNvGrpSpPr/>
          <p:nvPr userDrawn="1"/>
        </p:nvGrpSpPr>
        <p:grpSpPr>
          <a:xfrm rot="10800000">
            <a:off x="0" y="6115766"/>
            <a:ext cx="12192000" cy="756663"/>
            <a:chOff x="-5" y="-2"/>
            <a:chExt cx="12192003" cy="6691167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1B3F725F-D7D7-4C7F-9414-F433D9041260}"/>
                </a:ext>
              </a:extLst>
            </p:cNvPr>
            <p:cNvGrpSpPr/>
            <p:nvPr/>
          </p:nvGrpSpPr>
          <p:grpSpPr>
            <a:xfrm>
              <a:off x="-2" y="0"/>
              <a:ext cx="12192000" cy="6691165"/>
              <a:chOff x="-2" y="-606341"/>
              <a:chExt cx="12192000" cy="6351060"/>
            </a:xfrm>
            <a:effectLst/>
          </p:grpSpPr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0EAAE006-55D1-4F76-9BC0-41E0F336FEF1}"/>
                  </a:ext>
                </a:extLst>
              </p:cNvPr>
              <p:cNvSpPr/>
              <p:nvPr/>
            </p:nvSpPr>
            <p:spPr>
              <a:xfrm rot="10800000">
                <a:off x="-2" y="-604033"/>
                <a:ext cx="12191998" cy="6348752"/>
              </a:xfrm>
              <a:custGeom>
                <a:avLst/>
                <a:gdLst>
                  <a:gd name="connsiteX0" fmla="*/ 11735580 w 12191998"/>
                  <a:gd name="connsiteY0" fmla="*/ 6647955 h 6647955"/>
                  <a:gd name="connsiteX1" fmla="*/ 9901991 w 12191998"/>
                  <a:gd name="connsiteY1" fmla="*/ 6647955 h 6647955"/>
                  <a:gd name="connsiteX2" fmla="*/ 9524998 w 12191998"/>
                  <a:gd name="connsiteY2" fmla="*/ 6526902 h 6647955"/>
                  <a:gd name="connsiteX3" fmla="*/ 6095998 w 12191998"/>
                  <a:gd name="connsiteY3" fmla="*/ 6391685 h 6647955"/>
                  <a:gd name="connsiteX4" fmla="*/ 5714998 w 12191998"/>
                  <a:gd name="connsiteY4" fmla="*/ 6617047 h 6647955"/>
                  <a:gd name="connsiteX5" fmla="*/ 5639581 w 12191998"/>
                  <a:gd name="connsiteY5" fmla="*/ 6647955 h 6647955"/>
                  <a:gd name="connsiteX6" fmla="*/ 3805991 w 12191998"/>
                  <a:gd name="connsiteY6" fmla="*/ 6647955 h 6647955"/>
                  <a:gd name="connsiteX7" fmla="*/ 3428998 w 12191998"/>
                  <a:gd name="connsiteY7" fmla="*/ 6526902 h 6647955"/>
                  <a:gd name="connsiteX8" fmla="*/ 190498 w 12191998"/>
                  <a:gd name="connsiteY8" fmla="*/ 6266931 h 6647955"/>
                  <a:gd name="connsiteX9" fmla="*/ 0 w 12191998"/>
                  <a:gd name="connsiteY9" fmla="*/ 6391684 h 6647955"/>
                  <a:gd name="connsiteX10" fmla="*/ 0 w 12191998"/>
                  <a:gd name="connsiteY10" fmla="*/ 422969 h 6647955"/>
                  <a:gd name="connsiteX11" fmla="*/ 190498 w 12191998"/>
                  <a:gd name="connsiteY11" fmla="*/ 298217 h 6647955"/>
                  <a:gd name="connsiteX12" fmla="*/ 6095998 w 12191998"/>
                  <a:gd name="connsiteY12" fmla="*/ 422971 h 6647955"/>
                  <a:gd name="connsiteX13" fmla="*/ 12191998 w 12191998"/>
                  <a:gd name="connsiteY13" fmla="*/ 422971 h 6647955"/>
                  <a:gd name="connsiteX14" fmla="*/ 12191998 w 12191998"/>
                  <a:gd name="connsiteY14" fmla="*/ 6391685 h 6647955"/>
                  <a:gd name="connsiteX15" fmla="*/ 11810998 w 12191998"/>
                  <a:gd name="connsiteY15" fmla="*/ 6617047 h 664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191998" h="6647955">
                    <a:moveTo>
                      <a:pt x="11735580" y="6647955"/>
                    </a:moveTo>
                    <a:lnTo>
                      <a:pt x="9901991" y="6647955"/>
                    </a:lnTo>
                    <a:lnTo>
                      <a:pt x="9524998" y="6526902"/>
                    </a:lnTo>
                    <a:cubicBezTo>
                      <a:pt x="8381998" y="6134129"/>
                      <a:pt x="7238998" y="5567505"/>
                      <a:pt x="6095998" y="6391685"/>
                    </a:cubicBezTo>
                    <a:cubicBezTo>
                      <a:pt x="5968998" y="6483261"/>
                      <a:pt x="5841998" y="6557666"/>
                      <a:pt x="5714998" y="6617047"/>
                    </a:cubicBezTo>
                    <a:lnTo>
                      <a:pt x="5639581" y="6647955"/>
                    </a:lnTo>
                    <a:lnTo>
                      <a:pt x="3805991" y="6647955"/>
                    </a:lnTo>
                    <a:lnTo>
                      <a:pt x="3428998" y="6526902"/>
                    </a:lnTo>
                    <a:cubicBezTo>
                      <a:pt x="2349498" y="6155950"/>
                      <a:pt x="1269998" y="5629926"/>
                      <a:pt x="190498" y="6266931"/>
                    </a:cubicBezTo>
                    <a:lnTo>
                      <a:pt x="0" y="6391684"/>
                    </a:lnTo>
                    <a:lnTo>
                      <a:pt x="0" y="422969"/>
                    </a:lnTo>
                    <a:lnTo>
                      <a:pt x="190498" y="298217"/>
                    </a:lnTo>
                    <a:cubicBezTo>
                      <a:pt x="2158998" y="-863381"/>
                      <a:pt x="4127498" y="1842392"/>
                      <a:pt x="6095998" y="422971"/>
                    </a:cubicBezTo>
                    <a:cubicBezTo>
                      <a:pt x="8127998" y="-1042239"/>
                      <a:pt x="10159998" y="1888180"/>
                      <a:pt x="12191998" y="422971"/>
                    </a:cubicBezTo>
                    <a:lnTo>
                      <a:pt x="12191998" y="6391685"/>
                    </a:lnTo>
                    <a:cubicBezTo>
                      <a:pt x="12064998" y="6483261"/>
                      <a:pt x="11937998" y="6557666"/>
                      <a:pt x="11810998" y="6617047"/>
                    </a:cubicBezTo>
                    <a:close/>
                  </a:path>
                </a:pathLst>
              </a:custGeom>
              <a:solidFill>
                <a:srgbClr val="006E9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B2D5B881-FE7F-472D-AF95-3FB4493E5284}"/>
                  </a:ext>
                </a:extLst>
              </p:cNvPr>
              <p:cNvSpPr/>
              <p:nvPr/>
            </p:nvSpPr>
            <p:spPr>
              <a:xfrm rot="10800000">
                <a:off x="0" y="-606341"/>
                <a:ext cx="12191998" cy="5604021"/>
              </a:xfrm>
              <a:custGeom>
                <a:avLst/>
                <a:gdLst>
                  <a:gd name="connsiteX0" fmla="*/ 12191998 w 12191998"/>
                  <a:gd name="connsiteY0" fmla="*/ 5604021 h 5604021"/>
                  <a:gd name="connsiteX1" fmla="*/ 0 w 12191998"/>
                  <a:gd name="connsiteY1" fmla="*/ 5604021 h 5604021"/>
                  <a:gd name="connsiteX2" fmla="*/ 0 w 12191998"/>
                  <a:gd name="connsiteY2" fmla="*/ 265156 h 5604021"/>
                  <a:gd name="connsiteX3" fmla="*/ 6096000 w 12191998"/>
                  <a:gd name="connsiteY3" fmla="*/ 265156 h 5604021"/>
                  <a:gd name="connsiteX4" fmla="*/ 12001500 w 12191998"/>
                  <a:gd name="connsiteY4" fmla="*/ 343363 h 5604021"/>
                  <a:gd name="connsiteX5" fmla="*/ 12191998 w 12191998"/>
                  <a:gd name="connsiteY5" fmla="*/ 265157 h 560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1998" h="5604021">
                    <a:moveTo>
                      <a:pt x="12191998" y="5604021"/>
                    </a:moveTo>
                    <a:lnTo>
                      <a:pt x="0" y="5604021"/>
                    </a:lnTo>
                    <a:lnTo>
                      <a:pt x="0" y="265156"/>
                    </a:lnTo>
                    <a:cubicBezTo>
                      <a:pt x="2032000" y="-653368"/>
                      <a:pt x="4064000" y="1183680"/>
                      <a:pt x="6096000" y="265156"/>
                    </a:cubicBezTo>
                    <a:cubicBezTo>
                      <a:pt x="8064500" y="-624664"/>
                      <a:pt x="10033000" y="1071556"/>
                      <a:pt x="12001500" y="343363"/>
                    </a:cubicBezTo>
                    <a:lnTo>
                      <a:pt x="12191998" y="265157"/>
                    </a:lnTo>
                    <a:close/>
                  </a:path>
                </a:pathLst>
              </a:custGeom>
              <a:solidFill>
                <a:srgbClr val="00A4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F1EADCAF-68B0-4438-B19C-7BB4C13EA4DE}"/>
                  </a:ext>
                </a:extLst>
              </p:cNvPr>
              <p:cNvSpPr/>
              <p:nvPr/>
            </p:nvSpPr>
            <p:spPr>
              <a:xfrm rot="10800000">
                <a:off x="0" y="-604033"/>
                <a:ext cx="12191996" cy="3218005"/>
              </a:xfrm>
              <a:custGeom>
                <a:avLst/>
                <a:gdLst>
                  <a:gd name="connsiteX0" fmla="*/ 12191996 w 12191996"/>
                  <a:gd name="connsiteY0" fmla="*/ 4636067 h 4636067"/>
                  <a:gd name="connsiteX1" fmla="*/ 0 w 12191996"/>
                  <a:gd name="connsiteY1" fmla="*/ 4636067 h 4636067"/>
                  <a:gd name="connsiteX2" fmla="*/ 0 w 12191996"/>
                  <a:gd name="connsiteY2" fmla="*/ 383696 h 4636067"/>
                  <a:gd name="connsiteX3" fmla="*/ 190496 w 12191996"/>
                  <a:gd name="connsiteY3" fmla="*/ 270527 h 4636067"/>
                  <a:gd name="connsiteX4" fmla="*/ 6095996 w 12191996"/>
                  <a:gd name="connsiteY4" fmla="*/ 383698 h 4636067"/>
                  <a:gd name="connsiteX5" fmla="*/ 12191996 w 12191996"/>
                  <a:gd name="connsiteY5" fmla="*/ 383698 h 46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1996" h="4636067">
                    <a:moveTo>
                      <a:pt x="12191996" y="4636067"/>
                    </a:moveTo>
                    <a:lnTo>
                      <a:pt x="0" y="4636067"/>
                    </a:lnTo>
                    <a:lnTo>
                      <a:pt x="0" y="383696"/>
                    </a:lnTo>
                    <a:lnTo>
                      <a:pt x="190496" y="270527"/>
                    </a:lnTo>
                    <a:cubicBezTo>
                      <a:pt x="2158996" y="-783217"/>
                      <a:pt x="4127496" y="1671326"/>
                      <a:pt x="6095996" y="383698"/>
                    </a:cubicBezTo>
                    <a:cubicBezTo>
                      <a:pt x="8127996" y="-945468"/>
                      <a:pt x="10159996" y="1712863"/>
                      <a:pt x="12191996" y="383698"/>
                    </a:cubicBezTo>
                    <a:close/>
                  </a:path>
                </a:pathLst>
              </a:custGeom>
              <a:solidFill>
                <a:srgbClr val="00A4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8BA55A82-CFDB-40EB-A42C-A522A26D8790}"/>
                </a:ext>
              </a:extLst>
            </p:cNvPr>
            <p:cNvSpPr/>
            <p:nvPr/>
          </p:nvSpPr>
          <p:spPr>
            <a:xfrm rot="10800000">
              <a:off x="-5" y="-2"/>
              <a:ext cx="12191997" cy="5253979"/>
            </a:xfrm>
            <a:custGeom>
              <a:avLst/>
              <a:gdLst>
                <a:gd name="connsiteX0" fmla="*/ 12191996 w 12191996"/>
                <a:gd name="connsiteY0" fmla="*/ 4636067 h 4636067"/>
                <a:gd name="connsiteX1" fmla="*/ 0 w 12191996"/>
                <a:gd name="connsiteY1" fmla="*/ 4636067 h 4636067"/>
                <a:gd name="connsiteX2" fmla="*/ 0 w 12191996"/>
                <a:gd name="connsiteY2" fmla="*/ 383696 h 4636067"/>
                <a:gd name="connsiteX3" fmla="*/ 190496 w 12191996"/>
                <a:gd name="connsiteY3" fmla="*/ 270527 h 4636067"/>
                <a:gd name="connsiteX4" fmla="*/ 6095996 w 12191996"/>
                <a:gd name="connsiteY4" fmla="*/ 383698 h 4636067"/>
                <a:gd name="connsiteX5" fmla="*/ 12191996 w 12191996"/>
                <a:gd name="connsiteY5" fmla="*/ 383698 h 46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6" h="4636067">
                  <a:moveTo>
                    <a:pt x="12191996" y="4636067"/>
                  </a:moveTo>
                  <a:lnTo>
                    <a:pt x="0" y="4636067"/>
                  </a:lnTo>
                  <a:lnTo>
                    <a:pt x="0" y="383696"/>
                  </a:lnTo>
                  <a:lnTo>
                    <a:pt x="190496" y="270527"/>
                  </a:lnTo>
                  <a:cubicBezTo>
                    <a:pt x="2158996" y="-783217"/>
                    <a:pt x="4127496" y="1671326"/>
                    <a:pt x="6095996" y="383698"/>
                  </a:cubicBezTo>
                  <a:cubicBezTo>
                    <a:pt x="8127996" y="-945468"/>
                    <a:pt x="10159996" y="1712863"/>
                    <a:pt x="12191996" y="383698"/>
                  </a:cubicBezTo>
                  <a:close/>
                </a:path>
              </a:pathLst>
            </a:custGeom>
            <a:gradFill>
              <a:gsLst>
                <a:gs pos="0">
                  <a:srgbClr val="58C4C4"/>
                </a:gs>
                <a:gs pos="100000">
                  <a:schemeClr val="bg1">
                    <a:lumMod val="0"/>
                    <a:lumOff val="100000"/>
                    <a:alpha val="2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8" name="그림 17" descr="시계, 그리기, 플레이트이(가) 표시된 사진&#10;&#10;자동 생성된 설명">
            <a:extLst>
              <a:ext uri="{FF2B5EF4-FFF2-40B4-BE49-F238E27FC236}">
                <a16:creationId xmlns:a16="http://schemas.microsoft.com/office/drawing/2014/main" id="{68AED7BC-F40E-4F81-B99F-61A5EB28DC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542" y="5630788"/>
            <a:ext cx="964477" cy="9644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0417DD-0A81-4021-A12A-724B818500EC}"/>
              </a:ext>
            </a:extLst>
          </p:cNvPr>
          <p:cNvSpPr txBox="1"/>
          <p:nvPr userDrawn="1"/>
        </p:nvSpPr>
        <p:spPr>
          <a:xfrm>
            <a:off x="11830382" y="-36445"/>
            <a:ext cx="35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2431DF-2AA1-4EE3-9214-D2761EDDBF85}" type="slidenum">
              <a:rPr lang="en-US" altLang="ko-KR" smtClean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‹#›</a:t>
            </a:fld>
            <a:endParaRPr lang="ko-KR" altLang="en-US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0" name="부제목 49">
            <a:extLst>
              <a:ext uri="{FF2B5EF4-FFF2-40B4-BE49-F238E27FC236}">
                <a16:creationId xmlns:a16="http://schemas.microsoft.com/office/drawing/2014/main" id="{7A4E7D3A-9592-471A-857C-14DEA4EB1F0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2042018"/>
            <a:ext cx="9144000" cy="393161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>
              <a:lnSpc>
                <a:spcPct val="50000"/>
              </a:lnSpc>
            </a:pPr>
            <a:r>
              <a:rPr lang="en-US" altLang="ko-KR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</a:t>
            </a:r>
            <a:r>
              <a:rPr lang="ko-KR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본문</a:t>
            </a:r>
            <a:r>
              <a:rPr lang="en-US" altLang="ko-KR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</a:t>
            </a:r>
          </a:p>
          <a:p>
            <a:pPr algn="l">
              <a:lnSpc>
                <a:spcPct val="50000"/>
              </a:lnSpc>
            </a:pPr>
            <a:r>
              <a:rPr lang="en-US" altLang="ko-KR" sz="19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1)</a:t>
            </a:r>
            <a:r>
              <a:rPr lang="ko-KR" altLang="en-US" sz="1900" spc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소내용</a:t>
            </a:r>
            <a:r>
              <a:rPr lang="en-US" altLang="ko-KR" sz="19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</a:t>
            </a:r>
          </a:p>
          <a:p>
            <a:pPr algn="l">
              <a:lnSpc>
                <a:spcPct val="50000"/>
              </a:lnSpc>
            </a:pPr>
            <a:endParaRPr lang="en-US" altLang="ko-KR" sz="1900" spc="6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l">
              <a:lnSpc>
                <a:spcPct val="50000"/>
              </a:lnSpc>
            </a:pPr>
            <a:r>
              <a:rPr lang="en-US" altLang="ko-KR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</a:t>
            </a:r>
            <a:r>
              <a:rPr lang="ko-KR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본문</a:t>
            </a:r>
            <a:r>
              <a:rPr lang="en-US" altLang="ko-KR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</a:t>
            </a:r>
          </a:p>
          <a:p>
            <a:pPr algn="l">
              <a:lnSpc>
                <a:spcPct val="50000"/>
              </a:lnSpc>
            </a:pPr>
            <a:r>
              <a:rPr lang="en-US" altLang="ko-KR" sz="19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1)</a:t>
            </a:r>
            <a:r>
              <a:rPr lang="ko-KR" altLang="en-US" sz="1900" spc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소내용</a:t>
            </a:r>
            <a:r>
              <a:rPr lang="en-US" altLang="ko-KR" sz="19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</a:t>
            </a:r>
          </a:p>
          <a:p>
            <a:pPr algn="l">
              <a:lnSpc>
                <a:spcPct val="50000"/>
              </a:lnSpc>
            </a:pPr>
            <a:r>
              <a:rPr lang="en-US" altLang="ko-KR" sz="19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2)</a:t>
            </a:r>
            <a:r>
              <a:rPr lang="ko-KR" altLang="en-US" sz="1900" spc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소내용</a:t>
            </a:r>
            <a:r>
              <a:rPr lang="en-US" altLang="ko-KR" sz="19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</a:t>
            </a:r>
          </a:p>
          <a:p>
            <a:pPr algn="l">
              <a:lnSpc>
                <a:spcPct val="50000"/>
              </a:lnSpc>
            </a:pPr>
            <a:endParaRPr lang="en-US" altLang="ko-KR" sz="1900" spc="6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l">
              <a:lnSpc>
                <a:spcPct val="50000"/>
              </a:lnSpc>
            </a:pPr>
            <a:r>
              <a:rPr lang="en-US" altLang="ko-KR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</a:t>
            </a:r>
            <a:r>
              <a:rPr lang="ko-KR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본문</a:t>
            </a:r>
            <a:r>
              <a:rPr lang="en-US" altLang="ko-KR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</a:t>
            </a:r>
          </a:p>
          <a:p>
            <a:pPr algn="l">
              <a:lnSpc>
                <a:spcPct val="50000"/>
              </a:lnSpc>
            </a:pPr>
            <a:r>
              <a:rPr lang="en-US" altLang="ko-KR" sz="19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1)</a:t>
            </a:r>
            <a:r>
              <a:rPr lang="ko-KR" altLang="en-US" sz="1900" spc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소내용</a:t>
            </a:r>
            <a:r>
              <a:rPr lang="en-US" altLang="ko-KR" sz="19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</a:t>
            </a:r>
          </a:p>
          <a:p>
            <a:pPr algn="l">
              <a:lnSpc>
                <a:spcPct val="50000"/>
              </a:lnSpc>
            </a:pPr>
            <a:r>
              <a:rPr lang="en-US" altLang="ko-KR" sz="19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2)</a:t>
            </a:r>
            <a:r>
              <a:rPr lang="ko-KR" altLang="en-US" sz="1900" spc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소내용</a:t>
            </a:r>
            <a:r>
              <a:rPr lang="en-US" altLang="ko-KR" sz="19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</a:t>
            </a:r>
          </a:p>
          <a:p>
            <a:pPr algn="l">
              <a:lnSpc>
                <a:spcPct val="50000"/>
              </a:lnSpc>
            </a:pPr>
            <a:endParaRPr lang="en-US" altLang="ko-KR" spc="6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l">
              <a:lnSpc>
                <a:spcPct val="50000"/>
              </a:lnSpc>
            </a:pPr>
            <a:r>
              <a:rPr lang="en-US" altLang="ko-KR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4.</a:t>
            </a:r>
            <a:r>
              <a:rPr lang="ko-KR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본문</a:t>
            </a:r>
            <a:r>
              <a:rPr lang="en-US" altLang="ko-KR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4</a:t>
            </a:r>
          </a:p>
          <a:p>
            <a:pPr algn="l">
              <a:lnSpc>
                <a:spcPct val="50000"/>
              </a:lnSpc>
            </a:pPr>
            <a:endParaRPr lang="ko-KR" altLang="en-US" sz="3600" spc="6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8941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153F8C94-D396-474B-B1C4-E01E37D89901}"/>
              </a:ext>
            </a:extLst>
          </p:cNvPr>
          <p:cNvGrpSpPr/>
          <p:nvPr userDrawn="1"/>
        </p:nvGrpSpPr>
        <p:grpSpPr>
          <a:xfrm>
            <a:off x="2859" y="-11571"/>
            <a:ext cx="12197929" cy="6874022"/>
            <a:chOff x="-5933" y="-11571"/>
            <a:chExt cx="12197929" cy="6874022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C332B64-CD0C-4550-BFB1-C9031820862B}"/>
                </a:ext>
              </a:extLst>
            </p:cNvPr>
            <p:cNvGrpSpPr/>
            <p:nvPr/>
          </p:nvGrpSpPr>
          <p:grpSpPr>
            <a:xfrm>
              <a:off x="-5933" y="-11571"/>
              <a:ext cx="12197929" cy="6874022"/>
              <a:chOff x="-5933" y="-604032"/>
              <a:chExt cx="12197929" cy="8558209"/>
            </a:xfrm>
            <a:effectLst>
              <a:outerShdw blurRad="50800" dist="88900" dir="5400000" algn="t" rotWithShape="0">
                <a:prstClr val="black">
                  <a:alpha val="29000"/>
                </a:prstClr>
              </a:outerShdw>
            </a:effectLst>
          </p:grpSpPr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864B7072-B29C-493E-8E8F-19F23B99BB03}"/>
                  </a:ext>
                </a:extLst>
              </p:cNvPr>
              <p:cNvSpPr/>
              <p:nvPr/>
            </p:nvSpPr>
            <p:spPr>
              <a:xfrm rot="10800000">
                <a:off x="-2" y="-604032"/>
                <a:ext cx="12191998" cy="6348751"/>
              </a:xfrm>
              <a:custGeom>
                <a:avLst/>
                <a:gdLst>
                  <a:gd name="connsiteX0" fmla="*/ 11735580 w 12191998"/>
                  <a:gd name="connsiteY0" fmla="*/ 6647955 h 6647955"/>
                  <a:gd name="connsiteX1" fmla="*/ 9901991 w 12191998"/>
                  <a:gd name="connsiteY1" fmla="*/ 6647955 h 6647955"/>
                  <a:gd name="connsiteX2" fmla="*/ 9524998 w 12191998"/>
                  <a:gd name="connsiteY2" fmla="*/ 6526902 h 6647955"/>
                  <a:gd name="connsiteX3" fmla="*/ 6095998 w 12191998"/>
                  <a:gd name="connsiteY3" fmla="*/ 6391685 h 6647955"/>
                  <a:gd name="connsiteX4" fmla="*/ 5714998 w 12191998"/>
                  <a:gd name="connsiteY4" fmla="*/ 6617047 h 6647955"/>
                  <a:gd name="connsiteX5" fmla="*/ 5639581 w 12191998"/>
                  <a:gd name="connsiteY5" fmla="*/ 6647955 h 6647955"/>
                  <a:gd name="connsiteX6" fmla="*/ 3805991 w 12191998"/>
                  <a:gd name="connsiteY6" fmla="*/ 6647955 h 6647955"/>
                  <a:gd name="connsiteX7" fmla="*/ 3428998 w 12191998"/>
                  <a:gd name="connsiteY7" fmla="*/ 6526902 h 6647955"/>
                  <a:gd name="connsiteX8" fmla="*/ 190498 w 12191998"/>
                  <a:gd name="connsiteY8" fmla="*/ 6266931 h 6647955"/>
                  <a:gd name="connsiteX9" fmla="*/ 0 w 12191998"/>
                  <a:gd name="connsiteY9" fmla="*/ 6391684 h 6647955"/>
                  <a:gd name="connsiteX10" fmla="*/ 0 w 12191998"/>
                  <a:gd name="connsiteY10" fmla="*/ 422969 h 6647955"/>
                  <a:gd name="connsiteX11" fmla="*/ 190498 w 12191998"/>
                  <a:gd name="connsiteY11" fmla="*/ 298217 h 6647955"/>
                  <a:gd name="connsiteX12" fmla="*/ 6095998 w 12191998"/>
                  <a:gd name="connsiteY12" fmla="*/ 422971 h 6647955"/>
                  <a:gd name="connsiteX13" fmla="*/ 12191998 w 12191998"/>
                  <a:gd name="connsiteY13" fmla="*/ 422971 h 6647955"/>
                  <a:gd name="connsiteX14" fmla="*/ 12191998 w 12191998"/>
                  <a:gd name="connsiteY14" fmla="*/ 6391685 h 6647955"/>
                  <a:gd name="connsiteX15" fmla="*/ 11810998 w 12191998"/>
                  <a:gd name="connsiteY15" fmla="*/ 6617047 h 664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191998" h="6647955">
                    <a:moveTo>
                      <a:pt x="11735580" y="6647955"/>
                    </a:moveTo>
                    <a:lnTo>
                      <a:pt x="9901991" y="6647955"/>
                    </a:lnTo>
                    <a:lnTo>
                      <a:pt x="9524998" y="6526902"/>
                    </a:lnTo>
                    <a:cubicBezTo>
                      <a:pt x="8381998" y="6134129"/>
                      <a:pt x="7238998" y="5567505"/>
                      <a:pt x="6095998" y="6391685"/>
                    </a:cubicBezTo>
                    <a:cubicBezTo>
                      <a:pt x="5968998" y="6483261"/>
                      <a:pt x="5841998" y="6557666"/>
                      <a:pt x="5714998" y="6617047"/>
                    </a:cubicBezTo>
                    <a:lnTo>
                      <a:pt x="5639581" y="6647955"/>
                    </a:lnTo>
                    <a:lnTo>
                      <a:pt x="3805991" y="6647955"/>
                    </a:lnTo>
                    <a:lnTo>
                      <a:pt x="3428998" y="6526902"/>
                    </a:lnTo>
                    <a:cubicBezTo>
                      <a:pt x="2349498" y="6155950"/>
                      <a:pt x="1269998" y="5629926"/>
                      <a:pt x="190498" y="6266931"/>
                    </a:cubicBezTo>
                    <a:lnTo>
                      <a:pt x="0" y="6391684"/>
                    </a:lnTo>
                    <a:lnTo>
                      <a:pt x="0" y="422969"/>
                    </a:lnTo>
                    <a:lnTo>
                      <a:pt x="190498" y="298217"/>
                    </a:lnTo>
                    <a:cubicBezTo>
                      <a:pt x="2158998" y="-863381"/>
                      <a:pt x="4127498" y="1842392"/>
                      <a:pt x="6095998" y="422971"/>
                    </a:cubicBezTo>
                    <a:cubicBezTo>
                      <a:pt x="8127998" y="-1042239"/>
                      <a:pt x="10159998" y="1888180"/>
                      <a:pt x="12191998" y="422971"/>
                    </a:cubicBezTo>
                    <a:lnTo>
                      <a:pt x="12191998" y="6391685"/>
                    </a:lnTo>
                    <a:cubicBezTo>
                      <a:pt x="12064998" y="6483261"/>
                      <a:pt x="11937998" y="6557666"/>
                      <a:pt x="11810998" y="6617047"/>
                    </a:cubicBezTo>
                    <a:close/>
                  </a:path>
                </a:pathLst>
              </a:custGeom>
              <a:solidFill>
                <a:srgbClr val="00A7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B53E70C4-FAFC-45E3-8821-4C9F54A64BCF}"/>
                  </a:ext>
                </a:extLst>
              </p:cNvPr>
              <p:cNvSpPr/>
              <p:nvPr/>
            </p:nvSpPr>
            <p:spPr>
              <a:xfrm rot="10800000">
                <a:off x="-2226" y="-603412"/>
                <a:ext cx="12191998" cy="6191706"/>
              </a:xfrm>
              <a:custGeom>
                <a:avLst/>
                <a:gdLst>
                  <a:gd name="connsiteX0" fmla="*/ 12191998 w 12191998"/>
                  <a:gd name="connsiteY0" fmla="*/ 5604021 h 5604021"/>
                  <a:gd name="connsiteX1" fmla="*/ 0 w 12191998"/>
                  <a:gd name="connsiteY1" fmla="*/ 5604021 h 5604021"/>
                  <a:gd name="connsiteX2" fmla="*/ 0 w 12191998"/>
                  <a:gd name="connsiteY2" fmla="*/ 265156 h 5604021"/>
                  <a:gd name="connsiteX3" fmla="*/ 6096000 w 12191998"/>
                  <a:gd name="connsiteY3" fmla="*/ 265156 h 5604021"/>
                  <a:gd name="connsiteX4" fmla="*/ 12001500 w 12191998"/>
                  <a:gd name="connsiteY4" fmla="*/ 343363 h 5604021"/>
                  <a:gd name="connsiteX5" fmla="*/ 12191998 w 12191998"/>
                  <a:gd name="connsiteY5" fmla="*/ 265157 h 560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1998" h="5604021">
                    <a:moveTo>
                      <a:pt x="12191998" y="5604021"/>
                    </a:moveTo>
                    <a:lnTo>
                      <a:pt x="0" y="5604021"/>
                    </a:lnTo>
                    <a:lnTo>
                      <a:pt x="0" y="265156"/>
                    </a:lnTo>
                    <a:cubicBezTo>
                      <a:pt x="2032000" y="-653368"/>
                      <a:pt x="4064000" y="1183680"/>
                      <a:pt x="6096000" y="265156"/>
                    </a:cubicBezTo>
                    <a:cubicBezTo>
                      <a:pt x="8064500" y="-624664"/>
                      <a:pt x="10033000" y="1071556"/>
                      <a:pt x="12001500" y="343363"/>
                    </a:cubicBezTo>
                    <a:lnTo>
                      <a:pt x="12191998" y="265157"/>
                    </a:lnTo>
                    <a:close/>
                  </a:path>
                </a:pathLst>
              </a:custGeom>
              <a:solidFill>
                <a:srgbClr val="006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58DBCCA1-671F-4ACC-B3F4-933653C81159}"/>
                  </a:ext>
                </a:extLst>
              </p:cNvPr>
              <p:cNvSpPr/>
              <p:nvPr/>
            </p:nvSpPr>
            <p:spPr>
              <a:xfrm>
                <a:off x="-5933" y="2103506"/>
                <a:ext cx="12191996" cy="5850671"/>
              </a:xfrm>
              <a:custGeom>
                <a:avLst/>
                <a:gdLst>
                  <a:gd name="connsiteX0" fmla="*/ 12191996 w 12191996"/>
                  <a:gd name="connsiteY0" fmla="*/ 4636067 h 4636067"/>
                  <a:gd name="connsiteX1" fmla="*/ 0 w 12191996"/>
                  <a:gd name="connsiteY1" fmla="*/ 4636067 h 4636067"/>
                  <a:gd name="connsiteX2" fmla="*/ 0 w 12191996"/>
                  <a:gd name="connsiteY2" fmla="*/ 383696 h 4636067"/>
                  <a:gd name="connsiteX3" fmla="*/ 190496 w 12191996"/>
                  <a:gd name="connsiteY3" fmla="*/ 270527 h 4636067"/>
                  <a:gd name="connsiteX4" fmla="*/ 6095996 w 12191996"/>
                  <a:gd name="connsiteY4" fmla="*/ 383698 h 4636067"/>
                  <a:gd name="connsiteX5" fmla="*/ 12191996 w 12191996"/>
                  <a:gd name="connsiteY5" fmla="*/ 383698 h 46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1996" h="4636067">
                    <a:moveTo>
                      <a:pt x="12191996" y="4636067"/>
                    </a:moveTo>
                    <a:lnTo>
                      <a:pt x="0" y="4636067"/>
                    </a:lnTo>
                    <a:lnTo>
                      <a:pt x="0" y="383696"/>
                    </a:lnTo>
                    <a:lnTo>
                      <a:pt x="190496" y="270527"/>
                    </a:lnTo>
                    <a:cubicBezTo>
                      <a:pt x="2158996" y="-783217"/>
                      <a:pt x="4127496" y="1671326"/>
                      <a:pt x="6095996" y="383698"/>
                    </a:cubicBezTo>
                    <a:cubicBezTo>
                      <a:pt x="8127996" y="-945468"/>
                      <a:pt x="10159996" y="1712863"/>
                      <a:pt x="12191996" y="383698"/>
                    </a:cubicBezTo>
                    <a:close/>
                  </a:path>
                </a:pathLst>
              </a:custGeom>
              <a:solidFill>
                <a:srgbClr val="DDF3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F6440836-31AE-4D66-ADE1-C0B168B4DA29}"/>
                </a:ext>
              </a:extLst>
            </p:cNvPr>
            <p:cNvSpPr/>
            <p:nvPr/>
          </p:nvSpPr>
          <p:spPr>
            <a:xfrm>
              <a:off x="-4450" y="657338"/>
              <a:ext cx="12191996" cy="6200662"/>
            </a:xfrm>
            <a:custGeom>
              <a:avLst/>
              <a:gdLst>
                <a:gd name="connsiteX0" fmla="*/ 12191996 w 12191996"/>
                <a:gd name="connsiteY0" fmla="*/ 4636067 h 4636067"/>
                <a:gd name="connsiteX1" fmla="*/ 0 w 12191996"/>
                <a:gd name="connsiteY1" fmla="*/ 4636067 h 4636067"/>
                <a:gd name="connsiteX2" fmla="*/ 0 w 12191996"/>
                <a:gd name="connsiteY2" fmla="*/ 383696 h 4636067"/>
                <a:gd name="connsiteX3" fmla="*/ 190496 w 12191996"/>
                <a:gd name="connsiteY3" fmla="*/ 270527 h 4636067"/>
                <a:gd name="connsiteX4" fmla="*/ 6095996 w 12191996"/>
                <a:gd name="connsiteY4" fmla="*/ 383698 h 4636067"/>
                <a:gd name="connsiteX5" fmla="*/ 12191996 w 12191996"/>
                <a:gd name="connsiteY5" fmla="*/ 383698 h 46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6" h="4636067">
                  <a:moveTo>
                    <a:pt x="12191996" y="4636067"/>
                  </a:moveTo>
                  <a:lnTo>
                    <a:pt x="0" y="4636067"/>
                  </a:lnTo>
                  <a:lnTo>
                    <a:pt x="0" y="383696"/>
                  </a:lnTo>
                  <a:lnTo>
                    <a:pt x="190496" y="270527"/>
                  </a:lnTo>
                  <a:cubicBezTo>
                    <a:pt x="2158996" y="-783217"/>
                    <a:pt x="4127496" y="1671326"/>
                    <a:pt x="6095996" y="383698"/>
                  </a:cubicBezTo>
                  <a:cubicBezTo>
                    <a:pt x="8127996" y="-945468"/>
                    <a:pt x="10159996" y="1712863"/>
                    <a:pt x="12191996" y="38369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0"/>
                    <a:lumOff val="10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3" name="그림 12" descr="시계, 그리기, 플레이트이(가) 표시된 사진&#10;&#10;자동 생성된 설명">
            <a:extLst>
              <a:ext uri="{FF2B5EF4-FFF2-40B4-BE49-F238E27FC236}">
                <a16:creationId xmlns:a16="http://schemas.microsoft.com/office/drawing/2014/main" id="{A3E418FE-F453-41FE-B109-444B4C3F22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50" y="942748"/>
            <a:ext cx="694445" cy="69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제목 48">
            <a:extLst>
              <a:ext uri="{FF2B5EF4-FFF2-40B4-BE49-F238E27FC236}">
                <a16:creationId xmlns:a16="http://schemas.microsoft.com/office/drawing/2014/main" id="{5D719E83-699C-4AB8-A3E7-5E1B0BE0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73" y="2952060"/>
            <a:ext cx="10515600" cy="2327955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800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PPT </a:t>
            </a:r>
            <a:r>
              <a:rPr lang="ko-KR" altLang="en-US" sz="4800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공모전</a:t>
            </a:r>
            <a:br>
              <a:rPr lang="en-US" altLang="ko-KR" sz="4800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800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</a:t>
            </a:r>
            <a:r>
              <a:rPr lang="ko-KR" altLang="en-US" sz="4800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간지</a:t>
            </a:r>
            <a:r>
              <a:rPr lang="en-US" altLang="ko-KR" sz="4800" spc="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</a:t>
            </a:r>
            <a:endParaRPr lang="ko-KR" altLang="en-US" sz="4800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A7A41-3A44-4EDF-8487-72C25BC0C897}"/>
              </a:ext>
            </a:extLst>
          </p:cNvPr>
          <p:cNvSpPr txBox="1"/>
          <p:nvPr userDrawn="1"/>
        </p:nvSpPr>
        <p:spPr>
          <a:xfrm>
            <a:off x="11833998" y="0"/>
            <a:ext cx="35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2431DF-2AA1-4EE3-9214-D2761EDDBF85}" type="slidenum">
              <a:rPr lang="en-US" altLang="ko-KR" smtClean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‹#›</a:t>
            </a:fld>
            <a:endParaRPr lang="ko-KR" altLang="en-US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022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F4F590DD-C9B5-479F-B65C-BFEBC5F99986}"/>
              </a:ext>
            </a:extLst>
          </p:cNvPr>
          <p:cNvGrpSpPr/>
          <p:nvPr userDrawn="1"/>
        </p:nvGrpSpPr>
        <p:grpSpPr>
          <a:xfrm rot="10800000">
            <a:off x="0" y="6104831"/>
            <a:ext cx="12192000" cy="756663"/>
            <a:chOff x="-5" y="-2"/>
            <a:chExt cx="12192003" cy="6691167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FA46EA9F-4B78-4F78-BB71-00B12191C796}"/>
                </a:ext>
              </a:extLst>
            </p:cNvPr>
            <p:cNvGrpSpPr/>
            <p:nvPr/>
          </p:nvGrpSpPr>
          <p:grpSpPr>
            <a:xfrm>
              <a:off x="-2" y="0"/>
              <a:ext cx="12192000" cy="6691165"/>
              <a:chOff x="-2" y="-606341"/>
              <a:chExt cx="12192000" cy="6351060"/>
            </a:xfrm>
            <a:effectLst/>
          </p:grpSpPr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2567E438-E2CF-4410-84A9-62C01981C352}"/>
                  </a:ext>
                </a:extLst>
              </p:cNvPr>
              <p:cNvSpPr/>
              <p:nvPr/>
            </p:nvSpPr>
            <p:spPr>
              <a:xfrm rot="10800000">
                <a:off x="-2" y="-604033"/>
                <a:ext cx="12191998" cy="6348752"/>
              </a:xfrm>
              <a:custGeom>
                <a:avLst/>
                <a:gdLst>
                  <a:gd name="connsiteX0" fmla="*/ 11735580 w 12191998"/>
                  <a:gd name="connsiteY0" fmla="*/ 6647955 h 6647955"/>
                  <a:gd name="connsiteX1" fmla="*/ 9901991 w 12191998"/>
                  <a:gd name="connsiteY1" fmla="*/ 6647955 h 6647955"/>
                  <a:gd name="connsiteX2" fmla="*/ 9524998 w 12191998"/>
                  <a:gd name="connsiteY2" fmla="*/ 6526902 h 6647955"/>
                  <a:gd name="connsiteX3" fmla="*/ 6095998 w 12191998"/>
                  <a:gd name="connsiteY3" fmla="*/ 6391685 h 6647955"/>
                  <a:gd name="connsiteX4" fmla="*/ 5714998 w 12191998"/>
                  <a:gd name="connsiteY4" fmla="*/ 6617047 h 6647955"/>
                  <a:gd name="connsiteX5" fmla="*/ 5639581 w 12191998"/>
                  <a:gd name="connsiteY5" fmla="*/ 6647955 h 6647955"/>
                  <a:gd name="connsiteX6" fmla="*/ 3805991 w 12191998"/>
                  <a:gd name="connsiteY6" fmla="*/ 6647955 h 6647955"/>
                  <a:gd name="connsiteX7" fmla="*/ 3428998 w 12191998"/>
                  <a:gd name="connsiteY7" fmla="*/ 6526902 h 6647955"/>
                  <a:gd name="connsiteX8" fmla="*/ 190498 w 12191998"/>
                  <a:gd name="connsiteY8" fmla="*/ 6266931 h 6647955"/>
                  <a:gd name="connsiteX9" fmla="*/ 0 w 12191998"/>
                  <a:gd name="connsiteY9" fmla="*/ 6391684 h 6647955"/>
                  <a:gd name="connsiteX10" fmla="*/ 0 w 12191998"/>
                  <a:gd name="connsiteY10" fmla="*/ 422969 h 6647955"/>
                  <a:gd name="connsiteX11" fmla="*/ 190498 w 12191998"/>
                  <a:gd name="connsiteY11" fmla="*/ 298217 h 6647955"/>
                  <a:gd name="connsiteX12" fmla="*/ 6095998 w 12191998"/>
                  <a:gd name="connsiteY12" fmla="*/ 422971 h 6647955"/>
                  <a:gd name="connsiteX13" fmla="*/ 12191998 w 12191998"/>
                  <a:gd name="connsiteY13" fmla="*/ 422971 h 6647955"/>
                  <a:gd name="connsiteX14" fmla="*/ 12191998 w 12191998"/>
                  <a:gd name="connsiteY14" fmla="*/ 6391685 h 6647955"/>
                  <a:gd name="connsiteX15" fmla="*/ 11810998 w 12191998"/>
                  <a:gd name="connsiteY15" fmla="*/ 6617047 h 664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191998" h="6647955">
                    <a:moveTo>
                      <a:pt x="11735580" y="6647955"/>
                    </a:moveTo>
                    <a:lnTo>
                      <a:pt x="9901991" y="6647955"/>
                    </a:lnTo>
                    <a:lnTo>
                      <a:pt x="9524998" y="6526902"/>
                    </a:lnTo>
                    <a:cubicBezTo>
                      <a:pt x="8381998" y="6134129"/>
                      <a:pt x="7238998" y="5567505"/>
                      <a:pt x="6095998" y="6391685"/>
                    </a:cubicBezTo>
                    <a:cubicBezTo>
                      <a:pt x="5968998" y="6483261"/>
                      <a:pt x="5841998" y="6557666"/>
                      <a:pt x="5714998" y="6617047"/>
                    </a:cubicBezTo>
                    <a:lnTo>
                      <a:pt x="5639581" y="6647955"/>
                    </a:lnTo>
                    <a:lnTo>
                      <a:pt x="3805991" y="6647955"/>
                    </a:lnTo>
                    <a:lnTo>
                      <a:pt x="3428998" y="6526902"/>
                    </a:lnTo>
                    <a:cubicBezTo>
                      <a:pt x="2349498" y="6155950"/>
                      <a:pt x="1269998" y="5629926"/>
                      <a:pt x="190498" y="6266931"/>
                    </a:cubicBezTo>
                    <a:lnTo>
                      <a:pt x="0" y="6391684"/>
                    </a:lnTo>
                    <a:lnTo>
                      <a:pt x="0" y="422969"/>
                    </a:lnTo>
                    <a:lnTo>
                      <a:pt x="190498" y="298217"/>
                    </a:lnTo>
                    <a:cubicBezTo>
                      <a:pt x="2158998" y="-863381"/>
                      <a:pt x="4127498" y="1842392"/>
                      <a:pt x="6095998" y="422971"/>
                    </a:cubicBezTo>
                    <a:cubicBezTo>
                      <a:pt x="8127998" y="-1042239"/>
                      <a:pt x="10159998" y="1888180"/>
                      <a:pt x="12191998" y="422971"/>
                    </a:cubicBezTo>
                    <a:lnTo>
                      <a:pt x="12191998" y="6391685"/>
                    </a:lnTo>
                    <a:cubicBezTo>
                      <a:pt x="12064998" y="6483261"/>
                      <a:pt x="11937998" y="6557666"/>
                      <a:pt x="11810998" y="6617047"/>
                    </a:cubicBezTo>
                    <a:close/>
                  </a:path>
                </a:pathLst>
              </a:custGeom>
              <a:solidFill>
                <a:srgbClr val="006E9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F9B0E47C-D609-4151-8211-1B098A3A7E11}"/>
                  </a:ext>
                </a:extLst>
              </p:cNvPr>
              <p:cNvSpPr/>
              <p:nvPr/>
            </p:nvSpPr>
            <p:spPr>
              <a:xfrm rot="10800000">
                <a:off x="0" y="-606341"/>
                <a:ext cx="12191998" cy="5604021"/>
              </a:xfrm>
              <a:custGeom>
                <a:avLst/>
                <a:gdLst>
                  <a:gd name="connsiteX0" fmla="*/ 12191998 w 12191998"/>
                  <a:gd name="connsiteY0" fmla="*/ 5604021 h 5604021"/>
                  <a:gd name="connsiteX1" fmla="*/ 0 w 12191998"/>
                  <a:gd name="connsiteY1" fmla="*/ 5604021 h 5604021"/>
                  <a:gd name="connsiteX2" fmla="*/ 0 w 12191998"/>
                  <a:gd name="connsiteY2" fmla="*/ 265156 h 5604021"/>
                  <a:gd name="connsiteX3" fmla="*/ 6096000 w 12191998"/>
                  <a:gd name="connsiteY3" fmla="*/ 265156 h 5604021"/>
                  <a:gd name="connsiteX4" fmla="*/ 12001500 w 12191998"/>
                  <a:gd name="connsiteY4" fmla="*/ 343363 h 5604021"/>
                  <a:gd name="connsiteX5" fmla="*/ 12191998 w 12191998"/>
                  <a:gd name="connsiteY5" fmla="*/ 265157 h 560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1998" h="5604021">
                    <a:moveTo>
                      <a:pt x="12191998" y="5604021"/>
                    </a:moveTo>
                    <a:lnTo>
                      <a:pt x="0" y="5604021"/>
                    </a:lnTo>
                    <a:lnTo>
                      <a:pt x="0" y="265156"/>
                    </a:lnTo>
                    <a:cubicBezTo>
                      <a:pt x="2032000" y="-653368"/>
                      <a:pt x="4064000" y="1183680"/>
                      <a:pt x="6096000" y="265156"/>
                    </a:cubicBezTo>
                    <a:cubicBezTo>
                      <a:pt x="8064500" y="-624664"/>
                      <a:pt x="10033000" y="1071556"/>
                      <a:pt x="12001500" y="343363"/>
                    </a:cubicBezTo>
                    <a:lnTo>
                      <a:pt x="12191998" y="265157"/>
                    </a:lnTo>
                    <a:close/>
                  </a:path>
                </a:pathLst>
              </a:custGeom>
              <a:solidFill>
                <a:srgbClr val="00A4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B56E0F92-F5A4-49D1-B2C2-2A1BA97D036F}"/>
                  </a:ext>
                </a:extLst>
              </p:cNvPr>
              <p:cNvSpPr/>
              <p:nvPr/>
            </p:nvSpPr>
            <p:spPr>
              <a:xfrm rot="10800000">
                <a:off x="0" y="-604033"/>
                <a:ext cx="12191996" cy="3218005"/>
              </a:xfrm>
              <a:custGeom>
                <a:avLst/>
                <a:gdLst>
                  <a:gd name="connsiteX0" fmla="*/ 12191996 w 12191996"/>
                  <a:gd name="connsiteY0" fmla="*/ 4636067 h 4636067"/>
                  <a:gd name="connsiteX1" fmla="*/ 0 w 12191996"/>
                  <a:gd name="connsiteY1" fmla="*/ 4636067 h 4636067"/>
                  <a:gd name="connsiteX2" fmla="*/ 0 w 12191996"/>
                  <a:gd name="connsiteY2" fmla="*/ 383696 h 4636067"/>
                  <a:gd name="connsiteX3" fmla="*/ 190496 w 12191996"/>
                  <a:gd name="connsiteY3" fmla="*/ 270527 h 4636067"/>
                  <a:gd name="connsiteX4" fmla="*/ 6095996 w 12191996"/>
                  <a:gd name="connsiteY4" fmla="*/ 383698 h 4636067"/>
                  <a:gd name="connsiteX5" fmla="*/ 12191996 w 12191996"/>
                  <a:gd name="connsiteY5" fmla="*/ 383698 h 46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1996" h="4636067">
                    <a:moveTo>
                      <a:pt x="12191996" y="4636067"/>
                    </a:moveTo>
                    <a:lnTo>
                      <a:pt x="0" y="4636067"/>
                    </a:lnTo>
                    <a:lnTo>
                      <a:pt x="0" y="383696"/>
                    </a:lnTo>
                    <a:lnTo>
                      <a:pt x="190496" y="270527"/>
                    </a:lnTo>
                    <a:cubicBezTo>
                      <a:pt x="2158996" y="-783217"/>
                      <a:pt x="4127496" y="1671326"/>
                      <a:pt x="6095996" y="383698"/>
                    </a:cubicBezTo>
                    <a:cubicBezTo>
                      <a:pt x="8127996" y="-945468"/>
                      <a:pt x="10159996" y="1712863"/>
                      <a:pt x="12191996" y="383698"/>
                    </a:cubicBezTo>
                    <a:close/>
                  </a:path>
                </a:pathLst>
              </a:custGeom>
              <a:solidFill>
                <a:srgbClr val="00A4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AF70FBB-5E2F-4AB8-9D5E-0901C554594A}"/>
                </a:ext>
              </a:extLst>
            </p:cNvPr>
            <p:cNvSpPr/>
            <p:nvPr/>
          </p:nvSpPr>
          <p:spPr>
            <a:xfrm rot="10800000">
              <a:off x="-5" y="-2"/>
              <a:ext cx="12191997" cy="5253979"/>
            </a:xfrm>
            <a:custGeom>
              <a:avLst/>
              <a:gdLst>
                <a:gd name="connsiteX0" fmla="*/ 12191996 w 12191996"/>
                <a:gd name="connsiteY0" fmla="*/ 4636067 h 4636067"/>
                <a:gd name="connsiteX1" fmla="*/ 0 w 12191996"/>
                <a:gd name="connsiteY1" fmla="*/ 4636067 h 4636067"/>
                <a:gd name="connsiteX2" fmla="*/ 0 w 12191996"/>
                <a:gd name="connsiteY2" fmla="*/ 383696 h 4636067"/>
                <a:gd name="connsiteX3" fmla="*/ 190496 w 12191996"/>
                <a:gd name="connsiteY3" fmla="*/ 270527 h 4636067"/>
                <a:gd name="connsiteX4" fmla="*/ 6095996 w 12191996"/>
                <a:gd name="connsiteY4" fmla="*/ 383698 h 4636067"/>
                <a:gd name="connsiteX5" fmla="*/ 12191996 w 12191996"/>
                <a:gd name="connsiteY5" fmla="*/ 383698 h 46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6" h="4636067">
                  <a:moveTo>
                    <a:pt x="12191996" y="4636067"/>
                  </a:moveTo>
                  <a:lnTo>
                    <a:pt x="0" y="4636067"/>
                  </a:lnTo>
                  <a:lnTo>
                    <a:pt x="0" y="383696"/>
                  </a:lnTo>
                  <a:lnTo>
                    <a:pt x="190496" y="270527"/>
                  </a:lnTo>
                  <a:cubicBezTo>
                    <a:pt x="2158996" y="-783217"/>
                    <a:pt x="4127496" y="1671326"/>
                    <a:pt x="6095996" y="383698"/>
                  </a:cubicBezTo>
                  <a:cubicBezTo>
                    <a:pt x="8127996" y="-945468"/>
                    <a:pt x="10159996" y="1712863"/>
                    <a:pt x="12191996" y="383698"/>
                  </a:cubicBezTo>
                  <a:close/>
                </a:path>
              </a:pathLst>
            </a:custGeom>
            <a:gradFill>
              <a:gsLst>
                <a:gs pos="0">
                  <a:srgbClr val="58C4C4"/>
                </a:gs>
                <a:gs pos="100000">
                  <a:schemeClr val="bg1">
                    <a:lumMod val="0"/>
                    <a:lumOff val="100000"/>
                    <a:alpha val="2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4" name="그림 13" descr="시계, 그리기, 플레이트이(가) 표시된 사진&#10;&#10;자동 생성된 설명">
            <a:extLst>
              <a:ext uri="{FF2B5EF4-FFF2-40B4-BE49-F238E27FC236}">
                <a16:creationId xmlns:a16="http://schemas.microsoft.com/office/drawing/2014/main" id="{269ED8D0-2D5D-4A14-ABB1-4055E2508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542" y="5630788"/>
            <a:ext cx="964477" cy="9644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7D0038A9-F2F9-4B0E-B746-2DE170CB6668}"/>
              </a:ext>
            </a:extLst>
          </p:cNvPr>
          <p:cNvGrpSpPr/>
          <p:nvPr userDrawn="1"/>
        </p:nvGrpSpPr>
        <p:grpSpPr>
          <a:xfrm>
            <a:off x="1779942" y="2095796"/>
            <a:ext cx="2440199" cy="2440199"/>
            <a:chOff x="4946993" y="300799"/>
            <a:chExt cx="2002420" cy="20024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정육면체 15">
              <a:extLst>
                <a:ext uri="{FF2B5EF4-FFF2-40B4-BE49-F238E27FC236}">
                  <a16:creationId xmlns:a16="http://schemas.microsoft.com/office/drawing/2014/main" id="{247E4FE9-A202-4209-925C-F986F57F9E92}"/>
                </a:ext>
              </a:extLst>
            </p:cNvPr>
            <p:cNvSpPr/>
            <p:nvPr/>
          </p:nvSpPr>
          <p:spPr>
            <a:xfrm>
              <a:off x="4946993" y="300799"/>
              <a:ext cx="2002420" cy="2002420"/>
            </a:xfrm>
            <a:prstGeom prst="cube">
              <a:avLst>
                <a:gd name="adj" fmla="val 16374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7" name="그림 16" descr="그리기이(가) 표시된 사진&#10;&#10;자동 생성된 설명">
              <a:extLst>
                <a:ext uri="{FF2B5EF4-FFF2-40B4-BE49-F238E27FC236}">
                  <a16:creationId xmlns:a16="http://schemas.microsoft.com/office/drawing/2014/main" id="{BC772280-84EF-4B40-A4CF-522109EB7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055" y="621620"/>
              <a:ext cx="1681599" cy="168159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34BF4A9-DD61-4F8A-8D69-D465C5520861}"/>
              </a:ext>
            </a:extLst>
          </p:cNvPr>
          <p:cNvSpPr txBox="1"/>
          <p:nvPr userDrawn="1"/>
        </p:nvSpPr>
        <p:spPr>
          <a:xfrm>
            <a:off x="11839930" y="0"/>
            <a:ext cx="35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2431DF-2AA1-4EE3-9214-D2761EDDBF85}" type="slidenum">
              <a:rPr lang="en-US" altLang="ko-KR" smtClean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‹#›</a:t>
            </a:fld>
            <a:endParaRPr lang="ko-KR" altLang="en-US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0" name="설명선: 왼쪽 화살표 19">
            <a:extLst>
              <a:ext uri="{FF2B5EF4-FFF2-40B4-BE49-F238E27FC236}">
                <a16:creationId xmlns:a16="http://schemas.microsoft.com/office/drawing/2014/main" id="{3976F1F6-06B0-4870-BF0C-9D0BC97818CC}"/>
              </a:ext>
            </a:extLst>
          </p:cNvPr>
          <p:cNvSpPr/>
          <p:nvPr userDrawn="1"/>
        </p:nvSpPr>
        <p:spPr>
          <a:xfrm>
            <a:off x="4679410" y="833111"/>
            <a:ext cx="6584900" cy="4674243"/>
          </a:xfrm>
          <a:prstGeom prst="leftArrowCallout">
            <a:avLst>
              <a:gd name="adj1" fmla="val 14600"/>
              <a:gd name="adj2" fmla="val 14600"/>
              <a:gd name="adj3" fmla="val 20047"/>
              <a:gd name="adj4" fmla="val 78512"/>
            </a:avLst>
          </a:prstGeom>
          <a:solidFill>
            <a:srgbClr val="58C4C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내용</a:t>
            </a:r>
          </a:p>
        </p:txBody>
      </p:sp>
      <p:sp>
        <p:nvSpPr>
          <p:cNvPr id="24" name="제목 48">
            <a:extLst>
              <a:ext uri="{FF2B5EF4-FFF2-40B4-BE49-F238E27FC236}">
                <a16:creationId xmlns:a16="http://schemas.microsoft.com/office/drawing/2014/main" id="{031668AC-2E30-40FC-93B2-EE9162189CA8}"/>
              </a:ext>
            </a:extLst>
          </p:cNvPr>
          <p:cNvSpPr txBox="1">
            <a:spLocks/>
          </p:cNvSpPr>
          <p:nvPr userDrawn="1"/>
        </p:nvSpPr>
        <p:spPr>
          <a:xfrm>
            <a:off x="307619" y="257118"/>
            <a:ext cx="2933292" cy="1039247"/>
          </a:xfrm>
          <a:prstGeom prst="rect">
            <a:avLst/>
          </a:prstGeom>
          <a:noFill/>
        </p:spPr>
        <p:txBody>
          <a:bodyPr anchor="ctr">
            <a:normAutofit fontScale="90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spc="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</a:t>
            </a:r>
            <a:r>
              <a:rPr lang="ko-KR" altLang="en-US" sz="3600" spc="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본문</a:t>
            </a:r>
            <a:r>
              <a:rPr lang="en-US" altLang="ko-KR" sz="3600" spc="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</a:t>
            </a:r>
            <a:br>
              <a:rPr lang="en-US" altLang="ko-KR" sz="3600" spc="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800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1)</a:t>
            </a:r>
            <a:r>
              <a:rPr lang="ko-KR" altLang="en-US" sz="2800" spc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소내용</a:t>
            </a:r>
            <a:r>
              <a:rPr lang="en-US" altLang="ko-KR" sz="2800" spc="8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</a:t>
            </a:r>
            <a:endParaRPr lang="ko-KR" altLang="en-US" sz="3600" spc="8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231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440BAAC9-027A-48C6-92B2-71C4B0B44188}"/>
              </a:ext>
            </a:extLst>
          </p:cNvPr>
          <p:cNvGrpSpPr/>
          <p:nvPr userDrawn="1"/>
        </p:nvGrpSpPr>
        <p:grpSpPr>
          <a:xfrm>
            <a:off x="0" y="0"/>
            <a:ext cx="12194222" cy="1767253"/>
            <a:chOff x="-2226" y="-604039"/>
            <a:chExt cx="12194222" cy="6348758"/>
          </a:xfrm>
          <a:effectLst/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54B1179-FA2A-44B7-9E50-8EADFFB88BE0}"/>
                </a:ext>
              </a:extLst>
            </p:cNvPr>
            <p:cNvSpPr/>
            <p:nvPr/>
          </p:nvSpPr>
          <p:spPr>
            <a:xfrm rot="10800000">
              <a:off x="-2" y="-604032"/>
              <a:ext cx="12191998" cy="6348751"/>
            </a:xfrm>
            <a:custGeom>
              <a:avLst/>
              <a:gdLst>
                <a:gd name="connsiteX0" fmla="*/ 11735580 w 12191998"/>
                <a:gd name="connsiteY0" fmla="*/ 6647955 h 6647955"/>
                <a:gd name="connsiteX1" fmla="*/ 9901991 w 12191998"/>
                <a:gd name="connsiteY1" fmla="*/ 6647955 h 6647955"/>
                <a:gd name="connsiteX2" fmla="*/ 9524998 w 12191998"/>
                <a:gd name="connsiteY2" fmla="*/ 6526902 h 6647955"/>
                <a:gd name="connsiteX3" fmla="*/ 6095998 w 12191998"/>
                <a:gd name="connsiteY3" fmla="*/ 6391685 h 6647955"/>
                <a:gd name="connsiteX4" fmla="*/ 5714998 w 12191998"/>
                <a:gd name="connsiteY4" fmla="*/ 6617047 h 6647955"/>
                <a:gd name="connsiteX5" fmla="*/ 5639581 w 12191998"/>
                <a:gd name="connsiteY5" fmla="*/ 6647955 h 6647955"/>
                <a:gd name="connsiteX6" fmla="*/ 3805991 w 12191998"/>
                <a:gd name="connsiteY6" fmla="*/ 6647955 h 6647955"/>
                <a:gd name="connsiteX7" fmla="*/ 3428998 w 12191998"/>
                <a:gd name="connsiteY7" fmla="*/ 6526902 h 6647955"/>
                <a:gd name="connsiteX8" fmla="*/ 190498 w 12191998"/>
                <a:gd name="connsiteY8" fmla="*/ 6266931 h 6647955"/>
                <a:gd name="connsiteX9" fmla="*/ 0 w 12191998"/>
                <a:gd name="connsiteY9" fmla="*/ 6391684 h 6647955"/>
                <a:gd name="connsiteX10" fmla="*/ 0 w 12191998"/>
                <a:gd name="connsiteY10" fmla="*/ 422969 h 6647955"/>
                <a:gd name="connsiteX11" fmla="*/ 190498 w 12191998"/>
                <a:gd name="connsiteY11" fmla="*/ 298217 h 6647955"/>
                <a:gd name="connsiteX12" fmla="*/ 6095998 w 12191998"/>
                <a:gd name="connsiteY12" fmla="*/ 422971 h 6647955"/>
                <a:gd name="connsiteX13" fmla="*/ 12191998 w 12191998"/>
                <a:gd name="connsiteY13" fmla="*/ 422971 h 6647955"/>
                <a:gd name="connsiteX14" fmla="*/ 12191998 w 12191998"/>
                <a:gd name="connsiteY14" fmla="*/ 6391685 h 6647955"/>
                <a:gd name="connsiteX15" fmla="*/ 11810998 w 12191998"/>
                <a:gd name="connsiteY15" fmla="*/ 6617047 h 6647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1998" h="6647955">
                  <a:moveTo>
                    <a:pt x="11735580" y="6647955"/>
                  </a:moveTo>
                  <a:lnTo>
                    <a:pt x="9901991" y="6647955"/>
                  </a:lnTo>
                  <a:lnTo>
                    <a:pt x="9524998" y="6526902"/>
                  </a:lnTo>
                  <a:cubicBezTo>
                    <a:pt x="8381998" y="6134129"/>
                    <a:pt x="7238998" y="5567505"/>
                    <a:pt x="6095998" y="6391685"/>
                  </a:cubicBezTo>
                  <a:cubicBezTo>
                    <a:pt x="5968998" y="6483261"/>
                    <a:pt x="5841998" y="6557666"/>
                    <a:pt x="5714998" y="6617047"/>
                  </a:cubicBezTo>
                  <a:lnTo>
                    <a:pt x="5639581" y="6647955"/>
                  </a:lnTo>
                  <a:lnTo>
                    <a:pt x="3805991" y="6647955"/>
                  </a:lnTo>
                  <a:lnTo>
                    <a:pt x="3428998" y="6526902"/>
                  </a:lnTo>
                  <a:cubicBezTo>
                    <a:pt x="2349498" y="6155950"/>
                    <a:pt x="1269998" y="5629926"/>
                    <a:pt x="190498" y="6266931"/>
                  </a:cubicBezTo>
                  <a:lnTo>
                    <a:pt x="0" y="6391684"/>
                  </a:lnTo>
                  <a:lnTo>
                    <a:pt x="0" y="422969"/>
                  </a:lnTo>
                  <a:lnTo>
                    <a:pt x="190498" y="298217"/>
                  </a:lnTo>
                  <a:cubicBezTo>
                    <a:pt x="2158998" y="-863381"/>
                    <a:pt x="4127498" y="1842392"/>
                    <a:pt x="6095998" y="422971"/>
                  </a:cubicBezTo>
                  <a:cubicBezTo>
                    <a:pt x="8127998" y="-1042239"/>
                    <a:pt x="10159998" y="1888180"/>
                    <a:pt x="12191998" y="422971"/>
                  </a:cubicBezTo>
                  <a:lnTo>
                    <a:pt x="12191998" y="6391685"/>
                  </a:lnTo>
                  <a:cubicBezTo>
                    <a:pt x="12064998" y="6483261"/>
                    <a:pt x="11937998" y="6557666"/>
                    <a:pt x="11810998" y="6617047"/>
                  </a:cubicBezTo>
                  <a:close/>
                </a:path>
              </a:pathLst>
            </a:custGeom>
            <a:solidFill>
              <a:srgbClr val="00A7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819FFA50-70F4-4EB6-B119-EEE2D6DAF935}"/>
                </a:ext>
              </a:extLst>
            </p:cNvPr>
            <p:cNvSpPr/>
            <p:nvPr/>
          </p:nvSpPr>
          <p:spPr>
            <a:xfrm rot="10800000">
              <a:off x="-2226" y="-604039"/>
              <a:ext cx="12191998" cy="5156095"/>
            </a:xfrm>
            <a:custGeom>
              <a:avLst/>
              <a:gdLst>
                <a:gd name="connsiteX0" fmla="*/ 12191998 w 12191998"/>
                <a:gd name="connsiteY0" fmla="*/ 5604021 h 5604021"/>
                <a:gd name="connsiteX1" fmla="*/ 0 w 12191998"/>
                <a:gd name="connsiteY1" fmla="*/ 5604021 h 5604021"/>
                <a:gd name="connsiteX2" fmla="*/ 0 w 12191998"/>
                <a:gd name="connsiteY2" fmla="*/ 265156 h 5604021"/>
                <a:gd name="connsiteX3" fmla="*/ 6096000 w 12191998"/>
                <a:gd name="connsiteY3" fmla="*/ 265156 h 5604021"/>
                <a:gd name="connsiteX4" fmla="*/ 12001500 w 12191998"/>
                <a:gd name="connsiteY4" fmla="*/ 343363 h 5604021"/>
                <a:gd name="connsiteX5" fmla="*/ 12191998 w 12191998"/>
                <a:gd name="connsiteY5" fmla="*/ 265157 h 560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8" h="5604021">
                  <a:moveTo>
                    <a:pt x="12191998" y="5604021"/>
                  </a:moveTo>
                  <a:lnTo>
                    <a:pt x="0" y="5604021"/>
                  </a:lnTo>
                  <a:lnTo>
                    <a:pt x="0" y="265156"/>
                  </a:lnTo>
                  <a:cubicBezTo>
                    <a:pt x="2032000" y="-653368"/>
                    <a:pt x="4064000" y="1183680"/>
                    <a:pt x="6096000" y="265156"/>
                  </a:cubicBezTo>
                  <a:cubicBezTo>
                    <a:pt x="8064500" y="-624664"/>
                    <a:pt x="10033000" y="1071556"/>
                    <a:pt x="12001500" y="343363"/>
                  </a:cubicBezTo>
                  <a:lnTo>
                    <a:pt x="12191998" y="265157"/>
                  </a:lnTo>
                  <a:close/>
                </a:path>
              </a:pathLst>
            </a:custGeom>
            <a:solidFill>
              <a:srgbClr val="006E9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3" name="그림 12" descr="시계, 그리기, 플레이트이(가) 표시된 사진&#10;&#10;자동 생성된 설명">
            <a:extLst>
              <a:ext uri="{FF2B5EF4-FFF2-40B4-BE49-F238E27FC236}">
                <a16:creationId xmlns:a16="http://schemas.microsoft.com/office/drawing/2014/main" id="{A4BEDCE8-2849-4C2F-BBBF-CC35ED39C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172" y="355037"/>
            <a:ext cx="918178" cy="918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제목 48">
            <a:extLst>
              <a:ext uri="{FF2B5EF4-FFF2-40B4-BE49-F238E27FC236}">
                <a16:creationId xmlns:a16="http://schemas.microsoft.com/office/drawing/2014/main" id="{3A087697-EE25-49B1-A35C-8D1DA24C22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338" y="227647"/>
            <a:ext cx="5468341" cy="840208"/>
          </a:xfrm>
          <a:noFill/>
        </p:spPr>
        <p:txBody>
          <a:bodyPr anchor="t">
            <a:normAutofit fontScale="90000"/>
          </a:bodyPr>
          <a:lstStyle>
            <a:lvl1pPr>
              <a:defRPr>
                <a:effectLst/>
              </a:defRPr>
            </a:lvl1pPr>
          </a:lstStyle>
          <a:p>
            <a:pPr algn="l"/>
            <a:r>
              <a:rPr lang="en-US" altLang="ko-KR" sz="3600" spc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</a:t>
            </a:r>
            <a:r>
              <a:rPr lang="ko-KR" altLang="en-US" sz="3600" spc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본문</a:t>
            </a:r>
            <a:r>
              <a:rPr lang="en-US" altLang="ko-KR" sz="3600" spc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</a:t>
            </a:r>
            <a:br>
              <a:rPr lang="en-US" altLang="ko-KR" sz="3600" spc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3600" spc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800" spc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1)</a:t>
            </a:r>
            <a:r>
              <a:rPr lang="ko-KR" altLang="en-US" sz="2800" spc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소내용</a:t>
            </a:r>
            <a:r>
              <a:rPr lang="en-US" altLang="ko-KR" sz="2800" spc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</a:t>
            </a:r>
            <a:endParaRPr lang="ko-KR" altLang="en-US" sz="3600" spc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27" name="텍스트 개체 틀 2">
            <a:extLst>
              <a:ext uri="{FF2B5EF4-FFF2-40B4-BE49-F238E27FC236}">
                <a16:creationId xmlns:a16="http://schemas.microsoft.com/office/drawing/2014/main" id="{908F6D12-4518-403F-B362-2C1C6C886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133" y="4723937"/>
            <a:ext cx="2821857" cy="8239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28" name="텍스트 개체 틀 4">
            <a:extLst>
              <a:ext uri="{FF2B5EF4-FFF2-40B4-BE49-F238E27FC236}">
                <a16:creationId xmlns:a16="http://schemas.microsoft.com/office/drawing/2014/main" id="{6C29B2F7-932B-485B-A1C1-674343BB9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7543" y="4723937"/>
            <a:ext cx="2835754" cy="8239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29" name="다이아몬드 28">
            <a:extLst>
              <a:ext uri="{FF2B5EF4-FFF2-40B4-BE49-F238E27FC236}">
                <a16:creationId xmlns:a16="http://schemas.microsoft.com/office/drawing/2014/main" id="{F9A384B6-CA61-4CCA-A847-207B3B5AD50A}"/>
              </a:ext>
            </a:extLst>
          </p:cNvPr>
          <p:cNvSpPr/>
          <p:nvPr userDrawn="1"/>
        </p:nvSpPr>
        <p:spPr>
          <a:xfrm>
            <a:off x="1147953" y="2419891"/>
            <a:ext cx="2018218" cy="2018218"/>
          </a:xfrm>
          <a:prstGeom prst="diamond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B0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다이아몬드 29">
            <a:extLst>
              <a:ext uri="{FF2B5EF4-FFF2-40B4-BE49-F238E27FC236}">
                <a16:creationId xmlns:a16="http://schemas.microsoft.com/office/drawing/2014/main" id="{9CFE2960-2BAE-411B-A35D-20C4E223F00E}"/>
              </a:ext>
            </a:extLst>
          </p:cNvPr>
          <p:cNvSpPr/>
          <p:nvPr userDrawn="1"/>
        </p:nvSpPr>
        <p:spPr>
          <a:xfrm>
            <a:off x="5126311" y="2419891"/>
            <a:ext cx="2018218" cy="2018218"/>
          </a:xfrm>
          <a:prstGeom prst="diamond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B0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다이아몬드 30">
            <a:extLst>
              <a:ext uri="{FF2B5EF4-FFF2-40B4-BE49-F238E27FC236}">
                <a16:creationId xmlns:a16="http://schemas.microsoft.com/office/drawing/2014/main" id="{29EE78B2-04B2-4A9A-AD3C-9A41E439764B}"/>
              </a:ext>
            </a:extLst>
          </p:cNvPr>
          <p:cNvSpPr/>
          <p:nvPr userDrawn="1"/>
        </p:nvSpPr>
        <p:spPr>
          <a:xfrm>
            <a:off x="9104669" y="2419891"/>
            <a:ext cx="2018218" cy="2018218"/>
          </a:xfrm>
          <a:prstGeom prst="diamond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B0E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텍스트 개체 틀 4">
            <a:extLst>
              <a:ext uri="{FF2B5EF4-FFF2-40B4-BE49-F238E27FC236}">
                <a16:creationId xmlns:a16="http://schemas.microsoft.com/office/drawing/2014/main" id="{80473C98-F31D-4DDF-BB7D-EF16DBAB5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02850" y="4723937"/>
            <a:ext cx="2835754" cy="8239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05889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58F08D2-4347-4156-AB2B-DB768F157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619" b="69841"/>
          <a:stretch/>
        </p:blipFill>
        <p:spPr>
          <a:xfrm>
            <a:off x="-15553" y="-33591"/>
            <a:ext cx="12239937" cy="6888736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B62E6F8B-A9E9-4B4A-A29A-C02459C25820}"/>
              </a:ext>
            </a:extLst>
          </p:cNvPr>
          <p:cNvSpPr/>
          <p:nvPr userDrawn="1"/>
        </p:nvSpPr>
        <p:spPr>
          <a:xfrm>
            <a:off x="-15553" y="-36445"/>
            <a:ext cx="12239937" cy="6891590"/>
          </a:xfrm>
          <a:prstGeom prst="rect">
            <a:avLst/>
          </a:prstGeom>
          <a:gradFill flip="none" rotWithShape="1">
            <a:gsLst>
              <a:gs pos="100000">
                <a:srgbClr val="FFFFFF"/>
              </a:gs>
              <a:gs pos="0">
                <a:schemeClr val="bg1">
                  <a:alpha val="4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제목 48">
            <a:extLst>
              <a:ext uri="{FF2B5EF4-FFF2-40B4-BE49-F238E27FC236}">
                <a16:creationId xmlns:a16="http://schemas.microsoft.com/office/drawing/2014/main" id="{CCD59914-1200-475C-86D8-149D2E59D1B8}"/>
              </a:ext>
            </a:extLst>
          </p:cNvPr>
          <p:cNvSpPr txBox="1">
            <a:spLocks/>
          </p:cNvSpPr>
          <p:nvPr userDrawn="1"/>
        </p:nvSpPr>
        <p:spPr>
          <a:xfrm>
            <a:off x="3723245" y="2816357"/>
            <a:ext cx="4745510" cy="145090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7200" spc="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감사합니다</a:t>
            </a:r>
          </a:p>
        </p:txBody>
      </p:sp>
      <p:pic>
        <p:nvPicPr>
          <p:cNvPr id="9" name="그림 8" descr="시계, 그리기, 플레이트이(가) 표시된 사진&#10;&#10;자동 생성된 설명">
            <a:extLst>
              <a:ext uri="{FF2B5EF4-FFF2-40B4-BE49-F238E27FC236}">
                <a16:creationId xmlns:a16="http://schemas.microsoft.com/office/drawing/2014/main" id="{0FF75776-90B4-477E-98BC-4229CD32AB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62" y="5377522"/>
            <a:ext cx="964477" cy="9644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EEFEAB-7EAE-4E5B-8D95-3DB2E4EDFA34}"/>
              </a:ext>
            </a:extLst>
          </p:cNvPr>
          <p:cNvSpPr txBox="1"/>
          <p:nvPr userDrawn="1"/>
        </p:nvSpPr>
        <p:spPr>
          <a:xfrm>
            <a:off x="11830382" y="-36445"/>
            <a:ext cx="35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12431DF-2AA1-4EE3-9214-D2761EDDBF85}" type="slidenum">
              <a:rPr lang="en-US" altLang="ko-KR" smtClean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‹#›</a:t>
            </a:fld>
            <a:endParaRPr lang="ko-KR" altLang="en-US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536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58D27BA-07F6-4E0C-8022-F181FDACA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9C4AA87-4335-446C-BC7D-7B4485058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0B88AF-891F-4C17-8279-D0CD67C7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1F463-9802-471E-A339-BE25BE3F7E18}" type="datetimeFigureOut">
              <a:rPr lang="ko-KR" altLang="en-US" smtClean="0"/>
              <a:t>2019-11-24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AA45EB2-11C6-4E65-9326-CF92C9A78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3C2A6A-49A2-4A87-ABE7-BC335E550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DECEB-8638-4F96-B9BE-C1293EA996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490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940449"/>
      </p:ext>
    </p:extLst>
  </p:cSld>
  <p:clrMapOvr>
    <a:masterClrMapping/>
  </p:clrMapOvr>
</p:sld>
</file>

<file path=ppt/theme/theme1.xml><?xml version="1.0" encoding="utf-8"?>
<a:theme xmlns:a="http://schemas.openxmlformats.org/drawingml/2006/main" name="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4">
      <a:majorFont>
        <a:latin typeface="배달의민족 주아"/>
        <a:ea typeface="배달의민족 주아"/>
        <a:cs typeface=""/>
      </a:majorFont>
      <a:minorFont>
        <a:latin typeface="배달의민족 주아"/>
        <a:ea typeface="배달의민족 주아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0</Words>
  <Application>Microsoft Office PowerPoint</Application>
  <PresentationFormat>와이드스크린</PresentationFormat>
  <Paragraphs>0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Arial</vt:lpstr>
      <vt:lpstr>배달의민족 주아</vt:lpstr>
      <vt:lpstr>맑은 고딕</vt:lpstr>
      <vt:lpstr>4_디자인 사용자 지정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YeBin Park</dc:creator>
  <cp:lastModifiedBy>YeBin Park</cp:lastModifiedBy>
  <cp:revision>6</cp:revision>
  <dcterms:created xsi:type="dcterms:W3CDTF">2019-11-24T11:30:46Z</dcterms:created>
  <dcterms:modified xsi:type="dcterms:W3CDTF">2019-11-24T12:07:37Z</dcterms:modified>
</cp:coreProperties>
</file>