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7" r:id="rId2"/>
    <p:sldId id="276" r:id="rId3"/>
    <p:sldId id="272" r:id="rId4"/>
    <p:sldId id="271" r:id="rId5"/>
    <p:sldId id="270" r:id="rId6"/>
    <p:sldId id="275" r:id="rId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8A"/>
    <a:srgbClr val="609ED6"/>
    <a:srgbClr val="CEE1F2"/>
    <a:srgbClr val="9DC3E6"/>
    <a:srgbClr val="0079A4"/>
    <a:srgbClr val="004158"/>
    <a:srgbClr val="006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6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81554-A70F-4E34-B8EC-7D027D187A2B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98CF8-312A-4834-9D82-A0D3C4E137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99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6.sv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실외, 평야, 서있는, 거리이(가) 표시된 사진&#10;&#10;자동 생성된 설명">
            <a:extLst>
              <a:ext uri="{FF2B5EF4-FFF2-40B4-BE49-F238E27FC236}">
                <a16:creationId xmlns:a16="http://schemas.microsoft.com/office/drawing/2014/main" id="{CD02F66E-E158-405D-A8FF-C181947888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8" y="0"/>
            <a:ext cx="12300528" cy="6852256"/>
          </a:xfrm>
          <a:prstGeom prst="rect">
            <a:avLst/>
          </a:prstGeom>
        </p:spPr>
      </p:pic>
      <p:sp>
        <p:nvSpPr>
          <p:cNvPr id="7" name="순서도: 데이터 6">
            <a:extLst>
              <a:ext uri="{FF2B5EF4-FFF2-40B4-BE49-F238E27FC236}">
                <a16:creationId xmlns:a16="http://schemas.microsoft.com/office/drawing/2014/main" id="{ADDE33B3-842F-429D-9D92-990B6C7A5D5D}"/>
              </a:ext>
            </a:extLst>
          </p:cNvPr>
          <p:cNvSpPr/>
          <p:nvPr userDrawn="1"/>
        </p:nvSpPr>
        <p:spPr>
          <a:xfrm flipV="1">
            <a:off x="-4101630" y="-11488"/>
            <a:ext cx="10682540" cy="6858000"/>
          </a:xfrm>
          <a:prstGeom prst="flowChartInputOutpu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이등변 삼각형 7">
            <a:extLst>
              <a:ext uri="{FF2B5EF4-FFF2-40B4-BE49-F238E27FC236}">
                <a16:creationId xmlns:a16="http://schemas.microsoft.com/office/drawing/2014/main" id="{BC26BC35-5167-429F-AD0B-E14E3749CAAF}"/>
              </a:ext>
            </a:extLst>
          </p:cNvPr>
          <p:cNvSpPr/>
          <p:nvPr userDrawn="1"/>
        </p:nvSpPr>
        <p:spPr>
          <a:xfrm rot="5400000" flipH="1">
            <a:off x="2613769" y="-2729880"/>
            <a:ext cx="6852256" cy="12300528"/>
          </a:xfrm>
          <a:prstGeom prst="triangle">
            <a:avLst>
              <a:gd name="adj" fmla="val 100000"/>
            </a:avLst>
          </a:prstGeom>
          <a:solidFill>
            <a:srgbClr val="00668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541FAAE5-5F55-4554-82A2-06D31139C8EC}"/>
              </a:ext>
            </a:extLst>
          </p:cNvPr>
          <p:cNvSpPr/>
          <p:nvPr userDrawn="1"/>
        </p:nvSpPr>
        <p:spPr>
          <a:xfrm rot="10800000" flipH="1">
            <a:off x="10263911" y="5743"/>
            <a:ext cx="1926250" cy="6852256"/>
          </a:xfrm>
          <a:prstGeom prst="triangle">
            <a:avLst>
              <a:gd name="adj" fmla="val 100000"/>
            </a:avLst>
          </a:prstGeom>
          <a:solidFill>
            <a:srgbClr val="00668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1B625F5-442E-4BBB-9B87-A8C6F6415A79}"/>
              </a:ext>
            </a:extLst>
          </p:cNvPr>
          <p:cNvSpPr/>
          <p:nvPr userDrawn="1"/>
        </p:nvSpPr>
        <p:spPr>
          <a:xfrm>
            <a:off x="3574473" y="997527"/>
            <a:ext cx="7841672" cy="266007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C20399B-5485-4C1A-9204-FC0461157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3E8F13E-6634-45F1-B4A1-6432529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26625B6-061F-426F-A146-BE3CB292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31BB83E-4481-4C15-91C3-6571F48F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809" y="1415957"/>
            <a:ext cx="6477000" cy="1764209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1" name="부제목 2">
            <a:extLst>
              <a:ext uri="{FF2B5EF4-FFF2-40B4-BE49-F238E27FC236}">
                <a16:creationId xmlns:a16="http://schemas.microsoft.com/office/drawing/2014/main" id="{D8AF682C-1ACB-40DF-BC42-417A98F64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4945" y="3886199"/>
            <a:ext cx="5766378" cy="962888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5B90B78-DDDD-43A3-BE5E-4C1F7008FC42}"/>
              </a:ext>
            </a:extLst>
          </p:cNvPr>
          <p:cNvCxnSpPr>
            <a:cxnSpLocks/>
          </p:cNvCxnSpPr>
          <p:nvPr userDrawn="1"/>
        </p:nvCxnSpPr>
        <p:spPr>
          <a:xfrm>
            <a:off x="5561448" y="3851564"/>
            <a:ext cx="588240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>
            <a:extLst>
              <a:ext uri="{FF2B5EF4-FFF2-40B4-BE49-F238E27FC236}">
                <a16:creationId xmlns:a16="http://schemas.microsoft.com/office/drawing/2014/main" id="{6432BD88-967F-4078-9329-6D9785AB5B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5137" y1="41797" x2="16895" y2="54818"/>
                        <a14:foregroundMark x1="31641" y1="46224" x2="35840" y2="60938"/>
                        <a14:foregroundMark x1="66406" y1="46224" x2="66211" y2="66797"/>
                        <a14:foregroundMark x1="83008" y1="37630" x2="83008" y2="49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" y="6006568"/>
            <a:ext cx="1125446" cy="84408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B17A4E1-8E84-4D86-9B8E-FC2734E7BB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58" y="-23217"/>
            <a:ext cx="1301247" cy="13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1013AB-941A-4D5E-82E6-D6A843F3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262BFBC-A8BC-474C-A5AE-CB0EB4D66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DF9C51F-36BB-43E2-9BAC-C6B96A48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259665F-6F17-45F0-9F47-75888F0E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80704E-A97F-4400-A864-058BD7C3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83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BA151C-D466-4D81-85B9-46843F60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64D17BD-FFD4-416E-991E-6CB9C0757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CFCD691-2AC3-4107-87BD-A728955F6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BDFEE0F-A2C3-46F7-BDA8-6FD87BDC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7848A5D-C25F-496C-B731-F0337B44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3578CBF-98F3-4F3F-A47F-9785E518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6654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7E0994-0A1C-429E-9659-6F740015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A4E4D7-9F32-448C-8CC6-201297D3B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0DFF52E-79CE-4511-9F12-37EA00CFB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B0E1F92-9A39-4EDB-919B-5E232D655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1C6AD2-93A5-41DB-959B-BD5214AD6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0D4EA45-FD30-4667-A866-EB0216E9D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0B49365-4173-48D0-8D40-7227D705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352ECC4-A7AD-4593-AAB2-AEAD77AF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075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9EC985-952B-4B60-BBB4-5A2A8E490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A8A2AEE-4AAB-46FB-A936-25E8F9DE6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953BA77-BFCF-468E-92DD-DB625E90C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F7664B-36A2-4070-AABE-9F69B84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690A412-6EB0-4ED5-8AAA-9CC2FC4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CCF4E73-3670-420C-B1B0-8CC77B2AF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83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5C7310-0839-4973-8C8C-36C7864B2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229C503-889C-44CD-BE1A-D7C8CCC52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D17A40-F63E-4B03-8327-AF9020E01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23EF954-B540-4891-9BCC-BA0EA210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8467023-15AC-4801-BC22-A993B52B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14C1894-CD77-4E5B-922F-3A0D7A1F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3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302179-6F5C-4583-8A57-0C048056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2C1107A-E7D1-4BF4-890E-07929CB70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3A0C85A-3A57-4575-8841-8B26CBFC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7190927-BBA2-415A-B367-BFA687D8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021E3EF-02F9-4C31-891B-70C1950D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9644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5F5DF55-E2BE-4C21-9BF6-4206DDAB2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D51B35C-CCBA-4016-98A9-311C44F46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686A84-4DC3-4013-930A-C26D7F6FE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1224EB7-8354-45BD-A0D7-24F51F1C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9623DA-644B-4714-B5FA-3538345B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38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5EBA8DE8-0BEC-4D0E-AF93-765B857A5623}"/>
              </a:ext>
            </a:extLst>
          </p:cNvPr>
          <p:cNvSpPr/>
          <p:nvPr userDrawn="1"/>
        </p:nvSpPr>
        <p:spPr>
          <a:xfrm>
            <a:off x="0" y="-31477"/>
            <a:ext cx="12200389" cy="3428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9F417D2-DDF9-4B39-BEA6-40FEB2FE477C}"/>
              </a:ext>
            </a:extLst>
          </p:cNvPr>
          <p:cNvSpPr/>
          <p:nvPr userDrawn="1"/>
        </p:nvSpPr>
        <p:spPr>
          <a:xfrm>
            <a:off x="-8389" y="-28568"/>
            <a:ext cx="12200389" cy="3428993"/>
          </a:xfrm>
          <a:prstGeom prst="rect">
            <a:avLst/>
          </a:prstGeom>
          <a:blipFill>
            <a:blip r:embed="rId2">
              <a:alphaModFix amt="1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C08656F-6133-4AAA-93B9-69BC2A14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0439586-3F2C-4A29-A8B8-971F75231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AC45F74-7E3E-412D-968F-2CE6D116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F7B5EF5-DE72-47BA-B94D-2FAB708F7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6501">
            <a:off x="5301345" y="-198997"/>
            <a:ext cx="5963482" cy="5963482"/>
          </a:xfrm>
          <a:prstGeom prst="rect">
            <a:avLst/>
          </a:prstGeom>
        </p:spPr>
      </p:pic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18FB63F2-7B92-45F8-A762-5D5D5B070E82}"/>
              </a:ext>
            </a:extLst>
          </p:cNvPr>
          <p:cNvCxnSpPr/>
          <p:nvPr userDrawn="1"/>
        </p:nvCxnSpPr>
        <p:spPr>
          <a:xfrm>
            <a:off x="2465294" y="4077941"/>
            <a:ext cx="0" cy="2523049"/>
          </a:xfrm>
          <a:prstGeom prst="line">
            <a:avLst/>
          </a:prstGeom>
          <a:ln w="19050">
            <a:solidFill>
              <a:srgbClr val="9DC3E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79D9B0D5-6287-458A-8DCC-F724C03CF761}"/>
              </a:ext>
            </a:extLst>
          </p:cNvPr>
          <p:cNvCxnSpPr/>
          <p:nvPr userDrawn="1"/>
        </p:nvCxnSpPr>
        <p:spPr>
          <a:xfrm>
            <a:off x="9708776" y="4077941"/>
            <a:ext cx="0" cy="2523049"/>
          </a:xfrm>
          <a:prstGeom prst="line">
            <a:avLst/>
          </a:prstGeom>
          <a:ln w="19050">
            <a:solidFill>
              <a:srgbClr val="9DC3E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44768A28-EBDE-4A15-898B-D6FC94CF8CB7}"/>
              </a:ext>
            </a:extLst>
          </p:cNvPr>
          <p:cNvGrpSpPr/>
          <p:nvPr userDrawn="1"/>
        </p:nvGrpSpPr>
        <p:grpSpPr>
          <a:xfrm>
            <a:off x="-8389" y="3679726"/>
            <a:ext cx="12200389" cy="368353"/>
            <a:chOff x="-8389" y="3679726"/>
            <a:chExt cx="12200389" cy="368353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986769CA-6FC2-4460-A457-3FA88744EE8C}"/>
                </a:ext>
              </a:extLst>
            </p:cNvPr>
            <p:cNvCxnSpPr/>
            <p:nvPr userDrawn="1"/>
          </p:nvCxnSpPr>
          <p:spPr>
            <a:xfrm>
              <a:off x="-8389" y="3859721"/>
              <a:ext cx="12200389" cy="0"/>
            </a:xfrm>
            <a:prstGeom prst="line">
              <a:avLst/>
            </a:prstGeom>
            <a:ln w="28575">
              <a:solidFill>
                <a:srgbClr val="609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A8599BE5-A06F-455D-8A80-2B0770804E5F}"/>
                </a:ext>
              </a:extLst>
            </p:cNvPr>
            <p:cNvSpPr/>
            <p:nvPr userDrawn="1"/>
          </p:nvSpPr>
          <p:spPr>
            <a:xfrm>
              <a:off x="10637448" y="3679726"/>
              <a:ext cx="348343" cy="348343"/>
            </a:xfrm>
            <a:prstGeom prst="ellipse">
              <a:avLst/>
            </a:prstGeom>
            <a:solidFill>
              <a:srgbClr val="60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5AB0925C-A997-4785-ABF8-A1A08A147C9A}"/>
                </a:ext>
              </a:extLst>
            </p:cNvPr>
            <p:cNvSpPr/>
            <p:nvPr userDrawn="1"/>
          </p:nvSpPr>
          <p:spPr>
            <a:xfrm>
              <a:off x="8293857" y="3679726"/>
              <a:ext cx="348343" cy="348343"/>
            </a:xfrm>
            <a:prstGeom prst="ellipse">
              <a:avLst/>
            </a:prstGeom>
            <a:solidFill>
              <a:srgbClr val="60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9A4CB1BB-2978-4DD0-84A7-3F5BF9C4DCA8}"/>
                </a:ext>
              </a:extLst>
            </p:cNvPr>
            <p:cNvSpPr/>
            <p:nvPr userDrawn="1"/>
          </p:nvSpPr>
          <p:spPr>
            <a:xfrm>
              <a:off x="5931565" y="3679726"/>
              <a:ext cx="348343" cy="348343"/>
            </a:xfrm>
            <a:prstGeom prst="ellipse">
              <a:avLst/>
            </a:prstGeom>
            <a:solidFill>
              <a:srgbClr val="60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50788676-C4AF-4E1D-BFFD-F5A5BCE2B1B8}"/>
                </a:ext>
              </a:extLst>
            </p:cNvPr>
            <p:cNvSpPr/>
            <p:nvPr userDrawn="1"/>
          </p:nvSpPr>
          <p:spPr>
            <a:xfrm>
              <a:off x="3568502" y="3679726"/>
              <a:ext cx="348343" cy="348343"/>
            </a:xfrm>
            <a:prstGeom prst="ellipse">
              <a:avLst/>
            </a:prstGeom>
            <a:solidFill>
              <a:srgbClr val="60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61480956-D0CC-45D5-A496-C4D05C83D636}"/>
                </a:ext>
              </a:extLst>
            </p:cNvPr>
            <p:cNvSpPr/>
            <p:nvPr userDrawn="1"/>
          </p:nvSpPr>
          <p:spPr>
            <a:xfrm>
              <a:off x="1072180" y="3679726"/>
              <a:ext cx="348343" cy="348343"/>
            </a:xfrm>
            <a:prstGeom prst="ellipse">
              <a:avLst/>
            </a:prstGeom>
            <a:solidFill>
              <a:srgbClr val="60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39A393D6-BFEA-45AF-8141-09F2B4343A23}"/>
                </a:ext>
              </a:extLst>
            </p:cNvPr>
            <p:cNvCxnSpPr/>
            <p:nvPr userDrawn="1"/>
          </p:nvCxnSpPr>
          <p:spPr>
            <a:xfrm>
              <a:off x="-8389" y="3873909"/>
              <a:ext cx="12200389" cy="0"/>
            </a:xfrm>
            <a:prstGeom prst="line">
              <a:avLst/>
            </a:prstGeom>
            <a:ln w="28575">
              <a:solidFill>
                <a:srgbClr val="9DC3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3F15E42-0CDA-4F19-AA9E-A6E498C2F161}"/>
                </a:ext>
              </a:extLst>
            </p:cNvPr>
            <p:cNvGrpSpPr/>
            <p:nvPr userDrawn="1"/>
          </p:nvGrpSpPr>
          <p:grpSpPr>
            <a:xfrm>
              <a:off x="1057688" y="3699736"/>
              <a:ext cx="348343" cy="348343"/>
              <a:chOff x="1320800" y="5000171"/>
              <a:chExt cx="348343" cy="348343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F2957F5D-B514-4180-9183-6CAEEF2C4EAE}"/>
                  </a:ext>
                </a:extLst>
              </p:cNvPr>
              <p:cNvSpPr/>
              <p:nvPr/>
            </p:nvSpPr>
            <p:spPr>
              <a:xfrm>
                <a:off x="1320800" y="5000171"/>
                <a:ext cx="348343" cy="348343"/>
              </a:xfrm>
              <a:prstGeom prst="ellipse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59B42EF1-65AB-48FE-93C1-6D3CDF76CD55}"/>
                  </a:ext>
                </a:extLst>
              </p:cNvPr>
              <p:cNvSpPr/>
              <p:nvPr/>
            </p:nvSpPr>
            <p:spPr>
              <a:xfrm>
                <a:off x="1392955" y="5072326"/>
                <a:ext cx="204032" cy="204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A7F802B2-D8D3-4AB3-984D-816E0C077FA0}"/>
                </a:ext>
              </a:extLst>
            </p:cNvPr>
            <p:cNvGrpSpPr/>
            <p:nvPr/>
          </p:nvGrpSpPr>
          <p:grpSpPr>
            <a:xfrm>
              <a:off x="3550572" y="3699735"/>
              <a:ext cx="348343" cy="348343"/>
              <a:chOff x="1320800" y="5000171"/>
              <a:chExt cx="348343" cy="348343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F16B2C41-5943-4012-AA09-E0A2F84E9C35}"/>
                  </a:ext>
                </a:extLst>
              </p:cNvPr>
              <p:cNvSpPr/>
              <p:nvPr/>
            </p:nvSpPr>
            <p:spPr>
              <a:xfrm>
                <a:off x="1320800" y="5000171"/>
                <a:ext cx="348343" cy="348343"/>
              </a:xfrm>
              <a:prstGeom prst="ellipse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A9D71544-84A8-4BF2-B96F-A540CC9A63D6}"/>
                  </a:ext>
                </a:extLst>
              </p:cNvPr>
              <p:cNvSpPr/>
              <p:nvPr/>
            </p:nvSpPr>
            <p:spPr>
              <a:xfrm>
                <a:off x="1392955" y="5072326"/>
                <a:ext cx="204032" cy="204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68FE076-41E0-43A9-AF2D-CEFC2F45E2CC}"/>
                </a:ext>
              </a:extLst>
            </p:cNvPr>
            <p:cNvGrpSpPr/>
            <p:nvPr/>
          </p:nvGrpSpPr>
          <p:grpSpPr>
            <a:xfrm>
              <a:off x="10618747" y="3699735"/>
              <a:ext cx="348343" cy="348343"/>
              <a:chOff x="1320800" y="5000171"/>
              <a:chExt cx="348343" cy="348343"/>
            </a:xfrm>
          </p:grpSpPr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61D822FA-6740-46E1-B7F2-0A5F8BAD9051}"/>
                  </a:ext>
                </a:extLst>
              </p:cNvPr>
              <p:cNvSpPr/>
              <p:nvPr/>
            </p:nvSpPr>
            <p:spPr>
              <a:xfrm>
                <a:off x="1320800" y="5000171"/>
                <a:ext cx="348343" cy="348343"/>
              </a:xfrm>
              <a:prstGeom prst="ellipse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A9169A41-477C-4E5F-85B4-A73EE326C3A2}"/>
                  </a:ext>
                </a:extLst>
              </p:cNvPr>
              <p:cNvSpPr/>
              <p:nvPr/>
            </p:nvSpPr>
            <p:spPr>
              <a:xfrm>
                <a:off x="1392955" y="5072326"/>
                <a:ext cx="204032" cy="204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4EA5C6BE-AA75-45D3-BA0E-68963A9002A3}"/>
                </a:ext>
              </a:extLst>
            </p:cNvPr>
            <p:cNvGrpSpPr/>
            <p:nvPr/>
          </p:nvGrpSpPr>
          <p:grpSpPr>
            <a:xfrm>
              <a:off x="5912864" y="3699735"/>
              <a:ext cx="348343" cy="348343"/>
              <a:chOff x="1320800" y="5000171"/>
              <a:chExt cx="348343" cy="348343"/>
            </a:xfrm>
          </p:grpSpPr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2BAEAAD8-BAED-4381-BCC3-A575702571A9}"/>
                  </a:ext>
                </a:extLst>
              </p:cNvPr>
              <p:cNvSpPr/>
              <p:nvPr/>
            </p:nvSpPr>
            <p:spPr>
              <a:xfrm>
                <a:off x="1320800" y="5000171"/>
                <a:ext cx="348343" cy="348343"/>
              </a:xfrm>
              <a:prstGeom prst="ellipse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803C54C9-1752-4D14-9E22-DA223B3D4031}"/>
                  </a:ext>
                </a:extLst>
              </p:cNvPr>
              <p:cNvSpPr/>
              <p:nvPr/>
            </p:nvSpPr>
            <p:spPr>
              <a:xfrm>
                <a:off x="1392955" y="5072326"/>
                <a:ext cx="204032" cy="204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D0942AF2-0DD4-4EB2-8464-1917A6468D9C}"/>
                </a:ext>
              </a:extLst>
            </p:cNvPr>
            <p:cNvGrpSpPr/>
            <p:nvPr/>
          </p:nvGrpSpPr>
          <p:grpSpPr>
            <a:xfrm>
              <a:off x="8275156" y="3699735"/>
              <a:ext cx="348343" cy="348343"/>
              <a:chOff x="1320800" y="5000171"/>
              <a:chExt cx="348343" cy="348343"/>
            </a:xfrm>
          </p:grpSpPr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4FE4F681-D54F-459B-A465-EDF92EABAA33}"/>
                  </a:ext>
                </a:extLst>
              </p:cNvPr>
              <p:cNvSpPr/>
              <p:nvPr/>
            </p:nvSpPr>
            <p:spPr>
              <a:xfrm>
                <a:off x="1320800" y="5000171"/>
                <a:ext cx="348343" cy="348343"/>
              </a:xfrm>
              <a:prstGeom prst="ellipse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6193393B-1230-49A7-9A0A-643E8B795383}"/>
                  </a:ext>
                </a:extLst>
              </p:cNvPr>
              <p:cNvSpPr/>
              <p:nvPr/>
            </p:nvSpPr>
            <p:spPr>
              <a:xfrm>
                <a:off x="1392955" y="5072326"/>
                <a:ext cx="204032" cy="204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Bahnschrift SemiBold" panose="020B0502040204020203" pitchFamily="34" charset="0"/>
                </a:endParaRPr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5E11BFAF-00C9-4F72-B1B1-335CA0EDA6B3}"/>
              </a:ext>
            </a:extLst>
          </p:cNvPr>
          <p:cNvGrpSpPr/>
          <p:nvPr userDrawn="1"/>
        </p:nvGrpSpPr>
        <p:grpSpPr>
          <a:xfrm>
            <a:off x="237847" y="2582340"/>
            <a:ext cx="3991920" cy="1086481"/>
            <a:chOff x="-122665" y="2680056"/>
            <a:chExt cx="3991920" cy="108648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9074CE-E42B-48F2-B265-EFC534F09C8E}"/>
                </a:ext>
              </a:extLst>
            </p:cNvPr>
            <p:cNvSpPr txBox="1"/>
            <p:nvPr/>
          </p:nvSpPr>
          <p:spPr>
            <a:xfrm>
              <a:off x="-46877" y="2680056"/>
              <a:ext cx="39161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b="1" dirty="0">
                  <a:solidFill>
                    <a:srgbClr val="609ED6"/>
                  </a:solidFill>
                </a:rPr>
                <a:t>INDEX</a:t>
              </a:r>
              <a:endParaRPr lang="ko-KR" altLang="en-US" sz="6000" b="1" dirty="0">
                <a:solidFill>
                  <a:srgbClr val="609ED6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12E32A-E3E7-4B01-A2D6-E79095AF971D}"/>
                </a:ext>
              </a:extLst>
            </p:cNvPr>
            <p:cNvSpPr txBox="1"/>
            <p:nvPr/>
          </p:nvSpPr>
          <p:spPr>
            <a:xfrm>
              <a:off x="-122665" y="2750874"/>
              <a:ext cx="39161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b="1" dirty="0">
                  <a:solidFill>
                    <a:schemeClr val="bg1"/>
                  </a:solidFill>
                </a:rPr>
                <a:t>INDEX</a:t>
              </a:r>
              <a:endParaRPr lang="ko-KR" altLang="en-US" sz="6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" name="그림 50">
            <a:extLst>
              <a:ext uri="{FF2B5EF4-FFF2-40B4-BE49-F238E27FC236}">
                <a16:creationId xmlns:a16="http://schemas.microsoft.com/office/drawing/2014/main" id="{D343E679-EFD1-47CB-8E61-F2CFF6C191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5137" y1="41797" x2="16895" y2="54818"/>
                        <a14:foregroundMark x1="31641" y1="46224" x2="35840" y2="60938"/>
                        <a14:foregroundMark x1="66406" y1="46224" x2="66211" y2="66797"/>
                        <a14:foregroundMark x1="83008" y1="37630" x2="83008" y2="49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" y="6006568"/>
            <a:ext cx="1125446" cy="844085"/>
          </a:xfrm>
          <a:prstGeom prst="rect">
            <a:avLst/>
          </a:prstGeom>
        </p:spPr>
      </p:pic>
      <p:sp>
        <p:nvSpPr>
          <p:cNvPr id="57" name="텍스트 개체 틀 2">
            <a:extLst>
              <a:ext uri="{FF2B5EF4-FFF2-40B4-BE49-F238E27FC236}">
                <a16:creationId xmlns:a16="http://schemas.microsoft.com/office/drawing/2014/main" id="{D706D956-DD46-445F-A1CE-1E2DF0764E8E}"/>
              </a:ext>
            </a:extLst>
          </p:cNvPr>
          <p:cNvSpPr>
            <a:spLocks noGrp="1"/>
          </p:cNvSpPr>
          <p:nvPr userDrawn="1">
            <p:ph type="body" idx="17" hasCustomPrompt="1"/>
          </p:nvPr>
        </p:nvSpPr>
        <p:spPr>
          <a:xfrm>
            <a:off x="418577" y="4047320"/>
            <a:ext cx="1626564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3200" b="1">
                <a:solidFill>
                  <a:srgbClr val="9DC3E6"/>
                </a:solidFill>
                <a:latin typeface="Bahnschrift SemiBol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INTRO</a:t>
            </a:r>
            <a:endParaRPr lang="ko-KR" altLang="en-US" dirty="0"/>
          </a:p>
        </p:txBody>
      </p:sp>
      <p:sp>
        <p:nvSpPr>
          <p:cNvPr id="60" name="텍스트 개체 틀 2">
            <a:extLst>
              <a:ext uri="{FF2B5EF4-FFF2-40B4-BE49-F238E27FC236}">
                <a16:creationId xmlns:a16="http://schemas.microsoft.com/office/drawing/2014/main" id="{04303F82-3F9F-4392-9033-9ACCA673A28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741878" y="4037795"/>
            <a:ext cx="1788938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3200" b="1">
                <a:solidFill>
                  <a:srgbClr val="9DC3E6"/>
                </a:solidFill>
                <a:latin typeface="Bahnschrift SemiBol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Section1</a:t>
            </a:r>
            <a:endParaRPr lang="ko-KR" altLang="en-US" dirty="0"/>
          </a:p>
        </p:txBody>
      </p:sp>
      <p:sp>
        <p:nvSpPr>
          <p:cNvPr id="61" name="텍스트 개체 틀 2">
            <a:extLst>
              <a:ext uri="{FF2B5EF4-FFF2-40B4-BE49-F238E27FC236}">
                <a16:creationId xmlns:a16="http://schemas.microsoft.com/office/drawing/2014/main" id="{DC3511CA-8887-481E-B903-65E41DEFE47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162692" y="4028069"/>
            <a:ext cx="1788938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3200" b="1">
                <a:solidFill>
                  <a:srgbClr val="9DC3E6"/>
                </a:solidFill>
                <a:latin typeface="Bahnschrift SemiBol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Section2</a:t>
            </a:r>
            <a:endParaRPr lang="ko-KR" altLang="en-US" dirty="0"/>
          </a:p>
        </p:txBody>
      </p:sp>
      <p:sp>
        <p:nvSpPr>
          <p:cNvPr id="62" name="텍스트 개체 틀 2">
            <a:extLst>
              <a:ext uri="{FF2B5EF4-FFF2-40B4-BE49-F238E27FC236}">
                <a16:creationId xmlns:a16="http://schemas.microsoft.com/office/drawing/2014/main" id="{12837397-C83D-4C1D-9925-90FB445634DF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529884" y="4037795"/>
            <a:ext cx="1788938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3200" b="1">
                <a:solidFill>
                  <a:srgbClr val="9DC3E6"/>
                </a:solidFill>
                <a:latin typeface="Bahnschrift SemiBol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Section3</a:t>
            </a:r>
            <a:endParaRPr lang="ko-KR" altLang="en-US" dirty="0"/>
          </a:p>
        </p:txBody>
      </p:sp>
      <p:sp>
        <p:nvSpPr>
          <p:cNvPr id="63" name="텍스트 개체 틀 2">
            <a:extLst>
              <a:ext uri="{FF2B5EF4-FFF2-40B4-BE49-F238E27FC236}">
                <a16:creationId xmlns:a16="http://schemas.microsoft.com/office/drawing/2014/main" id="{325995FD-2D25-4357-97EA-0A01669FA93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18566" y="4675180"/>
            <a:ext cx="1626564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1</a:t>
            </a:r>
            <a:endParaRPr lang="ko-KR" altLang="en-US" dirty="0"/>
          </a:p>
        </p:txBody>
      </p:sp>
      <p:sp>
        <p:nvSpPr>
          <p:cNvPr id="75" name="텍스트 개체 틀 2">
            <a:extLst>
              <a:ext uri="{FF2B5EF4-FFF2-40B4-BE49-F238E27FC236}">
                <a16:creationId xmlns:a16="http://schemas.microsoft.com/office/drawing/2014/main" id="{CFF12E8C-01DC-4F1A-AAC6-2D6AAB188B6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18566" y="5236924"/>
            <a:ext cx="1626564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2</a:t>
            </a:r>
            <a:endParaRPr lang="ko-KR" altLang="en-US" dirty="0"/>
          </a:p>
        </p:txBody>
      </p:sp>
      <p:sp>
        <p:nvSpPr>
          <p:cNvPr id="76" name="텍스트 개체 틀 2">
            <a:extLst>
              <a:ext uri="{FF2B5EF4-FFF2-40B4-BE49-F238E27FC236}">
                <a16:creationId xmlns:a16="http://schemas.microsoft.com/office/drawing/2014/main" id="{DE28CAE7-9255-4AAA-AD31-0EFA31CF697E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18566" y="5792009"/>
            <a:ext cx="1626564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3</a:t>
            </a:r>
            <a:endParaRPr lang="ko-KR" altLang="en-US" dirty="0"/>
          </a:p>
        </p:txBody>
      </p:sp>
      <p:sp>
        <p:nvSpPr>
          <p:cNvPr id="77" name="텍스트 개체 틀 2">
            <a:extLst>
              <a:ext uri="{FF2B5EF4-FFF2-40B4-BE49-F238E27FC236}">
                <a16:creationId xmlns:a16="http://schemas.microsoft.com/office/drawing/2014/main" id="{4378B303-650F-4461-B48C-9AD0199CFFC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733704" y="4675180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1</a:t>
            </a:r>
            <a:endParaRPr lang="ko-KR" altLang="en-US" dirty="0"/>
          </a:p>
        </p:txBody>
      </p:sp>
      <p:sp>
        <p:nvSpPr>
          <p:cNvPr id="78" name="텍스트 개체 틀 2">
            <a:extLst>
              <a:ext uri="{FF2B5EF4-FFF2-40B4-BE49-F238E27FC236}">
                <a16:creationId xmlns:a16="http://schemas.microsoft.com/office/drawing/2014/main" id="{0ED02822-98FC-4D12-A294-C81890A26D82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2733704" y="5236924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2</a:t>
            </a:r>
            <a:endParaRPr lang="ko-KR" altLang="en-US" dirty="0"/>
          </a:p>
        </p:txBody>
      </p:sp>
      <p:sp>
        <p:nvSpPr>
          <p:cNvPr id="79" name="텍스트 개체 틀 2">
            <a:extLst>
              <a:ext uri="{FF2B5EF4-FFF2-40B4-BE49-F238E27FC236}">
                <a16:creationId xmlns:a16="http://schemas.microsoft.com/office/drawing/2014/main" id="{4460F477-E351-4415-8CBB-769A3008786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733704" y="5792009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3</a:t>
            </a:r>
            <a:endParaRPr lang="ko-KR" altLang="en-US" dirty="0"/>
          </a:p>
        </p:txBody>
      </p:sp>
      <p:sp>
        <p:nvSpPr>
          <p:cNvPr id="80" name="텍스트 개체 틀 2">
            <a:extLst>
              <a:ext uri="{FF2B5EF4-FFF2-40B4-BE49-F238E27FC236}">
                <a16:creationId xmlns:a16="http://schemas.microsoft.com/office/drawing/2014/main" id="{CC8AAC92-ABD9-49F2-AB46-E0BA7611C899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154523" y="4675180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1</a:t>
            </a:r>
            <a:endParaRPr lang="ko-KR" altLang="en-US" dirty="0"/>
          </a:p>
        </p:txBody>
      </p:sp>
      <p:sp>
        <p:nvSpPr>
          <p:cNvPr id="81" name="텍스트 개체 틀 2">
            <a:extLst>
              <a:ext uri="{FF2B5EF4-FFF2-40B4-BE49-F238E27FC236}">
                <a16:creationId xmlns:a16="http://schemas.microsoft.com/office/drawing/2014/main" id="{6255D5F7-5A95-495B-829E-3801181EB6F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154523" y="5236924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2</a:t>
            </a:r>
            <a:endParaRPr lang="ko-KR" altLang="en-US" dirty="0"/>
          </a:p>
        </p:txBody>
      </p:sp>
      <p:sp>
        <p:nvSpPr>
          <p:cNvPr id="82" name="텍스트 개체 틀 2">
            <a:extLst>
              <a:ext uri="{FF2B5EF4-FFF2-40B4-BE49-F238E27FC236}">
                <a16:creationId xmlns:a16="http://schemas.microsoft.com/office/drawing/2014/main" id="{436B7B30-1D1F-499A-8A46-3823829A4307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154523" y="5792009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3</a:t>
            </a:r>
            <a:endParaRPr lang="ko-KR" altLang="en-US" dirty="0"/>
          </a:p>
        </p:txBody>
      </p:sp>
      <p:sp>
        <p:nvSpPr>
          <p:cNvPr id="83" name="텍스트 개체 틀 2">
            <a:extLst>
              <a:ext uri="{FF2B5EF4-FFF2-40B4-BE49-F238E27FC236}">
                <a16:creationId xmlns:a16="http://schemas.microsoft.com/office/drawing/2014/main" id="{DDE37204-A27A-40A0-BFB0-62D6991CD3C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7519478" y="4675180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1</a:t>
            </a:r>
            <a:endParaRPr lang="ko-KR" altLang="en-US" dirty="0"/>
          </a:p>
        </p:txBody>
      </p:sp>
      <p:sp>
        <p:nvSpPr>
          <p:cNvPr id="84" name="텍스트 개체 틀 2">
            <a:extLst>
              <a:ext uri="{FF2B5EF4-FFF2-40B4-BE49-F238E27FC236}">
                <a16:creationId xmlns:a16="http://schemas.microsoft.com/office/drawing/2014/main" id="{B19BEB73-54E9-4EC0-A9CE-79AAB7EF1A2A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7519478" y="5236924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2</a:t>
            </a:r>
            <a:endParaRPr lang="ko-KR" altLang="en-US" dirty="0"/>
          </a:p>
        </p:txBody>
      </p:sp>
      <p:sp>
        <p:nvSpPr>
          <p:cNvPr id="85" name="텍스트 개체 틀 2">
            <a:extLst>
              <a:ext uri="{FF2B5EF4-FFF2-40B4-BE49-F238E27FC236}">
                <a16:creationId xmlns:a16="http://schemas.microsoft.com/office/drawing/2014/main" id="{B97A4520-1B7D-432B-B82A-260ED4B8024B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519478" y="5792009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3</a:t>
            </a:r>
            <a:endParaRPr lang="ko-KR" altLang="en-US" dirty="0"/>
          </a:p>
        </p:txBody>
      </p:sp>
      <p:sp>
        <p:nvSpPr>
          <p:cNvPr id="86" name="텍스트 개체 틀 2">
            <a:extLst>
              <a:ext uri="{FF2B5EF4-FFF2-40B4-BE49-F238E27FC236}">
                <a16:creationId xmlns:a16="http://schemas.microsoft.com/office/drawing/2014/main" id="{EECC2B1A-875B-465D-AB99-B605A897894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928973" y="4037795"/>
            <a:ext cx="1788938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3200" b="1">
                <a:solidFill>
                  <a:srgbClr val="9DC3E6"/>
                </a:solidFill>
                <a:latin typeface="Bahnschrift SemiBol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END</a:t>
            </a:r>
            <a:endParaRPr lang="ko-KR" altLang="en-US" dirty="0"/>
          </a:p>
        </p:txBody>
      </p:sp>
      <p:sp>
        <p:nvSpPr>
          <p:cNvPr id="87" name="텍스트 개체 틀 2">
            <a:extLst>
              <a:ext uri="{FF2B5EF4-FFF2-40B4-BE49-F238E27FC236}">
                <a16:creationId xmlns:a16="http://schemas.microsoft.com/office/drawing/2014/main" id="{08DD4DC9-4271-4525-8F90-707C9969FCA6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9927449" y="4675180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1</a:t>
            </a:r>
            <a:endParaRPr lang="ko-KR" altLang="en-US" dirty="0"/>
          </a:p>
        </p:txBody>
      </p:sp>
      <p:sp>
        <p:nvSpPr>
          <p:cNvPr id="88" name="텍스트 개체 틀 2">
            <a:extLst>
              <a:ext uri="{FF2B5EF4-FFF2-40B4-BE49-F238E27FC236}">
                <a16:creationId xmlns:a16="http://schemas.microsoft.com/office/drawing/2014/main" id="{E9B06391-181C-4DE9-A397-5F28E7F0C26A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927449" y="5236924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2</a:t>
            </a:r>
            <a:endParaRPr lang="ko-KR" altLang="en-US" dirty="0"/>
          </a:p>
        </p:txBody>
      </p:sp>
      <p:sp>
        <p:nvSpPr>
          <p:cNvPr id="89" name="텍스트 개체 틀 2">
            <a:extLst>
              <a:ext uri="{FF2B5EF4-FFF2-40B4-BE49-F238E27FC236}">
                <a16:creationId xmlns:a16="http://schemas.microsoft.com/office/drawing/2014/main" id="{FBFE0F69-31AC-489D-B785-B99CCF0257E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927449" y="5792009"/>
            <a:ext cx="1797107" cy="4718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800" b="0">
                <a:solidFill>
                  <a:srgbClr val="9DC3E6"/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 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610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0BADDC7D-28BB-48C7-B06E-22E00A4E3C36}"/>
              </a:ext>
            </a:extLst>
          </p:cNvPr>
          <p:cNvSpPr/>
          <p:nvPr userDrawn="1"/>
        </p:nvSpPr>
        <p:spPr>
          <a:xfrm>
            <a:off x="0" y="0"/>
            <a:ext cx="12200389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3F200B3-1A81-4E3A-A11B-5D8B865CBC66}"/>
              </a:ext>
            </a:extLst>
          </p:cNvPr>
          <p:cNvSpPr/>
          <p:nvPr userDrawn="1"/>
        </p:nvSpPr>
        <p:spPr>
          <a:xfrm>
            <a:off x="-8389" y="0"/>
            <a:ext cx="12200389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C95BCAC-F043-4202-963E-2A8E8A95F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05E5E35-AA94-44A8-A41A-E3F85D38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33DFE88-119D-4663-B1CE-00BE6C83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E700E38-8584-45E9-ADF1-A87778A5892D}"/>
              </a:ext>
            </a:extLst>
          </p:cNvPr>
          <p:cNvSpPr/>
          <p:nvPr userDrawn="1"/>
        </p:nvSpPr>
        <p:spPr>
          <a:xfrm>
            <a:off x="4406564" y="2554941"/>
            <a:ext cx="3378872" cy="104887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63500" dist="38100" dir="16200000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8FA1CC8-86F2-466C-AEE9-F765F9FDD9D9}"/>
              </a:ext>
            </a:extLst>
          </p:cNvPr>
          <p:cNvCxnSpPr/>
          <p:nvPr userDrawn="1"/>
        </p:nvCxnSpPr>
        <p:spPr>
          <a:xfrm>
            <a:off x="4092387" y="3756211"/>
            <a:ext cx="400722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제목 1">
            <a:extLst>
              <a:ext uri="{FF2B5EF4-FFF2-40B4-BE49-F238E27FC236}">
                <a16:creationId xmlns:a16="http://schemas.microsoft.com/office/drawing/2014/main" id="{EF293F33-0921-4B0D-B2F1-EB772F63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3819" y="2567702"/>
            <a:ext cx="2876550" cy="1063625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9DC3E6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en-US" altLang="ko-KR" dirty="0"/>
              <a:t>01 INTRO</a:t>
            </a:r>
            <a:endParaRPr lang="ko-KR" altLang="en-US" dirty="0"/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C719F4B7-A438-4A65-AC6C-C26E2927B3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3812" y="3793251"/>
            <a:ext cx="4035799" cy="40011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Bahnschrif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dirty="0"/>
              <a:t>SUBTITLE</a:t>
            </a:r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8590B6E-4B0B-4A1F-95DA-C3F08B5269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137" y1="41797" x2="16895" y2="54818"/>
                        <a14:foregroundMark x1="31641" y1="46224" x2="35840" y2="60938"/>
                        <a14:foregroundMark x1="66406" y1="46224" x2="66211" y2="66797"/>
                        <a14:foregroundMark x1="83008" y1="37630" x2="83008" y2="49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" y="6006568"/>
            <a:ext cx="1125446" cy="8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8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>
            <a:extLst>
              <a:ext uri="{FF2B5EF4-FFF2-40B4-BE49-F238E27FC236}">
                <a16:creationId xmlns:a16="http://schemas.microsoft.com/office/drawing/2014/main" id="{0D6F4039-3E2B-448C-93C1-1F0A660AD4A0}"/>
              </a:ext>
            </a:extLst>
          </p:cNvPr>
          <p:cNvSpPr/>
          <p:nvPr userDrawn="1"/>
        </p:nvSpPr>
        <p:spPr>
          <a:xfrm>
            <a:off x="0" y="0"/>
            <a:ext cx="1477107" cy="68580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3EEADD4-791B-4FD4-B143-4D120A41C1A2}"/>
              </a:ext>
            </a:extLst>
          </p:cNvPr>
          <p:cNvGrpSpPr/>
          <p:nvPr userDrawn="1"/>
        </p:nvGrpSpPr>
        <p:grpSpPr>
          <a:xfrm>
            <a:off x="-12138" y="-158213"/>
            <a:ext cx="1490993" cy="7008865"/>
            <a:chOff x="-12138" y="-158213"/>
            <a:chExt cx="1490993" cy="700886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CB7BC58C-DF9A-4EDC-9F0C-5189896A9FA3}"/>
                </a:ext>
              </a:extLst>
            </p:cNvPr>
            <p:cNvSpPr/>
            <p:nvPr/>
          </p:nvSpPr>
          <p:spPr>
            <a:xfrm>
              <a:off x="-12138" y="2421653"/>
              <a:ext cx="1477107" cy="4428999"/>
            </a:xfrm>
            <a:prstGeom prst="rect">
              <a:avLst/>
            </a:prstGeom>
            <a:blipFill dpi="0" rotWithShape="1">
              <a:blip r:embed="rId2">
                <a:alphaModFix amt="1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C79F4FD-AE8B-45C4-B502-671B86FDB4E2}"/>
                </a:ext>
              </a:extLst>
            </p:cNvPr>
            <p:cNvSpPr/>
            <p:nvPr/>
          </p:nvSpPr>
          <p:spPr>
            <a:xfrm>
              <a:off x="1748" y="2054629"/>
              <a:ext cx="1477107" cy="369331"/>
            </a:xfrm>
            <a:prstGeom prst="rect">
              <a:avLst/>
            </a:prstGeom>
            <a:blipFill dpi="0" rotWithShape="1">
              <a:blip r:embed="rId2">
                <a:alphaModFix amt="10000"/>
              </a:blip>
              <a:srcRect/>
              <a:stretch>
                <a:fillRect t="-1" b="-10991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8297F9C-0823-4A9F-981A-0C43197EFFFC}"/>
                </a:ext>
              </a:extLst>
            </p:cNvPr>
            <p:cNvSpPr/>
            <p:nvPr/>
          </p:nvSpPr>
          <p:spPr>
            <a:xfrm>
              <a:off x="1748" y="1685297"/>
              <a:ext cx="1477107" cy="369331"/>
            </a:xfrm>
            <a:prstGeom prst="rect">
              <a:avLst/>
            </a:prstGeom>
            <a:blipFill dpi="0" rotWithShape="1">
              <a:blip r:embed="rId2">
                <a:alphaModFix amt="10000"/>
              </a:blip>
              <a:srcRect/>
              <a:stretch>
                <a:fillRect t="-1" b="-10991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56C56F0-C9B3-4EA1-8096-DF8559E1BAA0}"/>
                </a:ext>
              </a:extLst>
            </p:cNvPr>
            <p:cNvSpPr/>
            <p:nvPr/>
          </p:nvSpPr>
          <p:spPr>
            <a:xfrm>
              <a:off x="1748" y="1315965"/>
              <a:ext cx="1477107" cy="369331"/>
            </a:xfrm>
            <a:prstGeom prst="rect">
              <a:avLst/>
            </a:prstGeom>
            <a:blipFill dpi="0" rotWithShape="1">
              <a:blip r:embed="rId2">
                <a:alphaModFix amt="10000"/>
              </a:blip>
              <a:srcRect/>
              <a:stretch>
                <a:fillRect t="-1" b="-10991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962F2569-C058-40DA-900A-7ADA6C5014A7}"/>
                </a:ext>
              </a:extLst>
            </p:cNvPr>
            <p:cNvSpPr/>
            <p:nvPr/>
          </p:nvSpPr>
          <p:spPr>
            <a:xfrm>
              <a:off x="1748" y="948303"/>
              <a:ext cx="1477107" cy="369331"/>
            </a:xfrm>
            <a:prstGeom prst="rect">
              <a:avLst/>
            </a:prstGeom>
            <a:blipFill dpi="0" rotWithShape="1">
              <a:blip r:embed="rId2">
                <a:alphaModFix amt="10000"/>
              </a:blip>
              <a:srcRect/>
              <a:stretch>
                <a:fillRect t="-1" b="-10991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DDD0CEB-30A7-4318-A075-8526A6C725AE}"/>
                </a:ext>
              </a:extLst>
            </p:cNvPr>
            <p:cNvSpPr/>
            <p:nvPr/>
          </p:nvSpPr>
          <p:spPr>
            <a:xfrm>
              <a:off x="1748" y="582014"/>
              <a:ext cx="1477107" cy="369331"/>
            </a:xfrm>
            <a:prstGeom prst="rect">
              <a:avLst/>
            </a:prstGeom>
            <a:blipFill dpi="0" rotWithShape="1">
              <a:blip r:embed="rId2">
                <a:alphaModFix amt="10000"/>
              </a:blip>
              <a:srcRect/>
              <a:stretch>
                <a:fillRect t="-1" b="-10991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D625D8E-21AD-40CB-A6E4-A4BA3EE1CA65}"/>
                </a:ext>
              </a:extLst>
            </p:cNvPr>
            <p:cNvSpPr/>
            <p:nvPr/>
          </p:nvSpPr>
          <p:spPr>
            <a:xfrm>
              <a:off x="1748" y="208621"/>
              <a:ext cx="1477107" cy="369331"/>
            </a:xfrm>
            <a:prstGeom prst="rect">
              <a:avLst/>
            </a:prstGeom>
            <a:blipFill dpi="0" rotWithShape="1">
              <a:blip r:embed="rId2">
                <a:alphaModFix amt="10000"/>
              </a:blip>
              <a:srcRect/>
              <a:stretch>
                <a:fillRect t="-1" b="-10991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4F92F3BE-C46B-467B-9131-C7515C55F0B8}"/>
                </a:ext>
              </a:extLst>
            </p:cNvPr>
            <p:cNvSpPr/>
            <p:nvPr/>
          </p:nvSpPr>
          <p:spPr>
            <a:xfrm>
              <a:off x="1748" y="-158213"/>
              <a:ext cx="1477107" cy="369331"/>
            </a:xfrm>
            <a:prstGeom prst="rect">
              <a:avLst/>
            </a:prstGeom>
            <a:blipFill dpi="0" rotWithShape="1">
              <a:blip r:embed="rId2">
                <a:alphaModFix amt="10000"/>
              </a:blip>
              <a:srcRect/>
              <a:stretch>
                <a:fillRect t="-1" b="-10991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61EAC5F-24B2-4A80-85D6-EC551EC8D3E8}"/>
              </a:ext>
            </a:extLst>
          </p:cNvPr>
          <p:cNvSpPr/>
          <p:nvPr userDrawn="1"/>
        </p:nvSpPr>
        <p:spPr>
          <a:xfrm>
            <a:off x="2080351" y="396205"/>
            <a:ext cx="46742" cy="286427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1D45BC5-6796-407C-9F13-F40528DAB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137" y1="41797" x2="16895" y2="54818"/>
                        <a14:foregroundMark x1="31641" y1="46224" x2="35840" y2="60938"/>
                        <a14:foregroundMark x1="66406" y1="46224" x2="66211" y2="66797"/>
                        <a14:foregroundMark x1="83008" y1="37630" x2="83008" y2="49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" y="6006568"/>
            <a:ext cx="1125446" cy="844085"/>
          </a:xfrm>
          <a:prstGeom prst="rect">
            <a:avLst/>
          </a:prstGeom>
        </p:spPr>
      </p:pic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6E25B2B-3BDB-4666-AB74-F86EC7F1AFC6}"/>
              </a:ext>
            </a:extLst>
          </p:cNvPr>
          <p:cNvCxnSpPr>
            <a:cxnSpLocks/>
          </p:cNvCxnSpPr>
          <p:nvPr userDrawn="1"/>
        </p:nvCxnSpPr>
        <p:spPr>
          <a:xfrm>
            <a:off x="282437" y="826558"/>
            <a:ext cx="916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3EBE748-CCA6-4A1A-8D2A-94B00914E374}"/>
              </a:ext>
            </a:extLst>
          </p:cNvPr>
          <p:cNvSpPr/>
          <p:nvPr userDrawn="1"/>
        </p:nvSpPr>
        <p:spPr>
          <a:xfrm>
            <a:off x="2080351" y="1182214"/>
            <a:ext cx="2835478" cy="5336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5400000" algn="t" rotWithShape="0">
              <a:srgbClr val="006E9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328D5D68-FF80-4081-8B4E-81651B623460}"/>
              </a:ext>
            </a:extLst>
          </p:cNvPr>
          <p:cNvSpPr/>
          <p:nvPr/>
        </p:nvSpPr>
        <p:spPr>
          <a:xfrm>
            <a:off x="5442591" y="1182214"/>
            <a:ext cx="2835478" cy="5336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5400000" algn="t" rotWithShape="0">
              <a:srgbClr val="006E9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7E33C8E9-3E1D-468B-91D0-6F6222F9EF7D}"/>
              </a:ext>
            </a:extLst>
          </p:cNvPr>
          <p:cNvSpPr/>
          <p:nvPr userDrawn="1"/>
        </p:nvSpPr>
        <p:spPr>
          <a:xfrm>
            <a:off x="8724660" y="1182214"/>
            <a:ext cx="2835478" cy="5336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5400000" algn="t" rotWithShape="0">
              <a:srgbClr val="006E9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5D81585-5F99-4537-AD7C-6D6F31E6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5D8CEBE-AEDB-4884-BD86-1F3F50D65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D5CA050-967E-40E9-A1CA-1545DAB3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43" name="텍스트 개체 틀 2">
            <a:extLst>
              <a:ext uri="{FF2B5EF4-FFF2-40B4-BE49-F238E27FC236}">
                <a16:creationId xmlns:a16="http://schemas.microsoft.com/office/drawing/2014/main" id="{12EF925D-187E-4B43-B801-A03B0B9092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55819" y="1113552"/>
            <a:ext cx="2484539" cy="471848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 sz="2400" b="1">
                <a:solidFill>
                  <a:srgbClr val="9DC3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SIDE 1</a:t>
            </a:r>
            <a:endParaRPr lang="ko-KR" altLang="en-US" dirty="0"/>
          </a:p>
        </p:txBody>
      </p:sp>
      <p:sp>
        <p:nvSpPr>
          <p:cNvPr id="47" name="텍스트 개체 틀 2">
            <a:extLst>
              <a:ext uri="{FF2B5EF4-FFF2-40B4-BE49-F238E27FC236}">
                <a16:creationId xmlns:a16="http://schemas.microsoft.com/office/drawing/2014/main" id="{5C5EA3FE-F55A-4E02-AE18-4A98977B523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9545" y="990660"/>
            <a:ext cx="1222830" cy="280306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  <p:sp>
        <p:nvSpPr>
          <p:cNvPr id="48" name="텍스트 개체 틀 2">
            <a:extLst>
              <a:ext uri="{FF2B5EF4-FFF2-40B4-BE49-F238E27FC236}">
                <a16:creationId xmlns:a16="http://schemas.microsoft.com/office/drawing/2014/main" id="{AA7805D4-44B5-40B9-A614-193A4F09D2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74221" y="246720"/>
            <a:ext cx="793478" cy="60549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9" name="텍스트 개체 틀 2">
            <a:extLst>
              <a:ext uri="{FF2B5EF4-FFF2-40B4-BE49-F238E27FC236}">
                <a16:creationId xmlns:a16="http://schemas.microsoft.com/office/drawing/2014/main" id="{76A7B4C2-E41E-4714-81EA-220C4BB457E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18059" y="1113552"/>
            <a:ext cx="2484539" cy="471848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 sz="2400" b="1">
                <a:solidFill>
                  <a:srgbClr val="9DC3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SIDE 2</a:t>
            </a:r>
            <a:endParaRPr lang="ko-KR" altLang="en-US" dirty="0"/>
          </a:p>
        </p:txBody>
      </p:sp>
      <p:sp>
        <p:nvSpPr>
          <p:cNvPr id="50" name="텍스트 개체 틀 2">
            <a:extLst>
              <a:ext uri="{FF2B5EF4-FFF2-40B4-BE49-F238E27FC236}">
                <a16:creationId xmlns:a16="http://schemas.microsoft.com/office/drawing/2014/main" id="{9478CE0B-FA80-4023-BB8E-5AE4F0DADAE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99860" y="1113552"/>
            <a:ext cx="2484539" cy="471848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 sz="2400" b="1">
                <a:solidFill>
                  <a:srgbClr val="9DC3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SIDE 3</a:t>
            </a:r>
            <a:endParaRPr lang="ko-KR" altLang="en-US" dirty="0"/>
          </a:p>
        </p:txBody>
      </p:sp>
      <p:sp>
        <p:nvSpPr>
          <p:cNvPr id="51" name="텍스트 개체 틀 2">
            <a:extLst>
              <a:ext uri="{FF2B5EF4-FFF2-40B4-BE49-F238E27FC236}">
                <a16:creationId xmlns:a16="http://schemas.microsoft.com/office/drawing/2014/main" id="{01E42CE4-7146-4101-871D-B7027C55BE3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09800" y="309213"/>
            <a:ext cx="2484539" cy="471848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 b="1">
                <a:solidFill>
                  <a:srgbClr val="9DC3E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63" name="그림 개체 틀 2">
            <a:extLst>
              <a:ext uri="{FF2B5EF4-FFF2-40B4-BE49-F238E27FC236}">
                <a16:creationId xmlns:a16="http://schemas.microsoft.com/office/drawing/2014/main" id="{D5AB56BD-C0B6-4B24-95FE-2DD1873B3215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2255818" y="1724571"/>
            <a:ext cx="2484539" cy="1881104"/>
          </a:xfrm>
          <a:blipFill dpi="0" rotWithShape="1">
            <a:blip r:embed="rId5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64" name="그림 개체 틀 2">
            <a:extLst>
              <a:ext uri="{FF2B5EF4-FFF2-40B4-BE49-F238E27FC236}">
                <a16:creationId xmlns:a16="http://schemas.microsoft.com/office/drawing/2014/main" id="{0FD5A947-9B9E-45DF-BBD4-2F4AFE826D2D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5618058" y="1724571"/>
            <a:ext cx="2484539" cy="1881104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65" name="그림 개체 틀 2">
            <a:extLst>
              <a:ext uri="{FF2B5EF4-FFF2-40B4-BE49-F238E27FC236}">
                <a16:creationId xmlns:a16="http://schemas.microsoft.com/office/drawing/2014/main" id="{52B8F4CD-AA6F-4B17-9A84-8143CCFB000F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8899859" y="1724571"/>
            <a:ext cx="2484539" cy="1881104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66" name="텍스트 개체 틀 2">
            <a:extLst>
              <a:ext uri="{FF2B5EF4-FFF2-40B4-BE49-F238E27FC236}">
                <a16:creationId xmlns:a16="http://schemas.microsoft.com/office/drawing/2014/main" id="{940572EE-7E4C-4151-AF5C-FE70632E085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255818" y="3666987"/>
            <a:ext cx="2484539" cy="373211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i="1">
                <a:solidFill>
                  <a:srgbClr val="9DC3E6"/>
                </a:solidFill>
                <a:latin typeface="바탕" panose="02030600000101010101" pitchFamily="18" charset="-127"/>
                <a:ea typeface="바탕" panose="02030600000101010101" pitchFamily="18" charset="-12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사진 제목</a:t>
            </a:r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67" name="텍스트 개체 틀 2">
            <a:extLst>
              <a:ext uri="{FF2B5EF4-FFF2-40B4-BE49-F238E27FC236}">
                <a16:creationId xmlns:a16="http://schemas.microsoft.com/office/drawing/2014/main" id="{EAF8A3A7-76C1-4FF6-8426-B2A247478D3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618057" y="3666987"/>
            <a:ext cx="2484539" cy="373211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i="1">
                <a:solidFill>
                  <a:srgbClr val="9DC3E6"/>
                </a:solidFill>
                <a:latin typeface="바탕" panose="02030600000101010101" pitchFamily="18" charset="-127"/>
                <a:ea typeface="바탕" panose="02030600000101010101" pitchFamily="18" charset="-12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사진 제목</a:t>
            </a:r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70" name="텍스트 개체 틀 2">
            <a:extLst>
              <a:ext uri="{FF2B5EF4-FFF2-40B4-BE49-F238E27FC236}">
                <a16:creationId xmlns:a16="http://schemas.microsoft.com/office/drawing/2014/main" id="{237FC2B2-855D-4B98-8CF5-2D860BD3535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8899859" y="3666987"/>
            <a:ext cx="2484539" cy="373211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i="1">
                <a:solidFill>
                  <a:srgbClr val="9DC3E6"/>
                </a:solidFill>
                <a:latin typeface="바탕" panose="02030600000101010101" pitchFamily="18" charset="-127"/>
                <a:ea typeface="바탕" panose="02030600000101010101" pitchFamily="18" charset="-12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사진 제목</a:t>
            </a:r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72" name="텍스트 개체 틀 2">
            <a:extLst>
              <a:ext uri="{FF2B5EF4-FFF2-40B4-BE49-F238E27FC236}">
                <a16:creationId xmlns:a16="http://schemas.microsoft.com/office/drawing/2014/main" id="{8616BC31-2624-47D3-A53F-E97EA556B3D8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2255818" y="4185266"/>
            <a:ext cx="2484539" cy="2041907"/>
          </a:xfrm>
          <a:ln>
            <a:solidFill>
              <a:srgbClr val="9DC3E6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400" b="0" i="0">
                <a:solidFill>
                  <a:srgbClr val="9DC3E6"/>
                </a:solidFill>
                <a:latin typeface="바탕" panose="02030600000101010101" pitchFamily="18" charset="-127"/>
                <a:ea typeface="바탕" panose="02030600000101010101" pitchFamily="18" charset="-12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세부 내용</a:t>
            </a:r>
          </a:p>
        </p:txBody>
      </p:sp>
      <p:sp>
        <p:nvSpPr>
          <p:cNvPr id="73" name="텍스트 개체 틀 2">
            <a:extLst>
              <a:ext uri="{FF2B5EF4-FFF2-40B4-BE49-F238E27FC236}">
                <a16:creationId xmlns:a16="http://schemas.microsoft.com/office/drawing/2014/main" id="{D51E3426-7BCB-4D93-8982-F30950306E2F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618057" y="4185266"/>
            <a:ext cx="2484539" cy="2041907"/>
          </a:xfrm>
          <a:ln>
            <a:solidFill>
              <a:srgbClr val="9DC3E6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400" b="0" i="0">
                <a:solidFill>
                  <a:srgbClr val="9DC3E6"/>
                </a:solidFill>
                <a:latin typeface="바탕" panose="02030600000101010101" pitchFamily="18" charset="-127"/>
                <a:ea typeface="바탕" panose="02030600000101010101" pitchFamily="18" charset="-12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세부 내용</a:t>
            </a:r>
          </a:p>
        </p:txBody>
      </p:sp>
      <p:sp>
        <p:nvSpPr>
          <p:cNvPr id="74" name="텍스트 개체 틀 2">
            <a:extLst>
              <a:ext uri="{FF2B5EF4-FFF2-40B4-BE49-F238E27FC236}">
                <a16:creationId xmlns:a16="http://schemas.microsoft.com/office/drawing/2014/main" id="{FA463397-6818-4B04-86E9-B5819D87C7A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899858" y="4185266"/>
            <a:ext cx="2484539" cy="2041907"/>
          </a:xfrm>
          <a:ln>
            <a:solidFill>
              <a:srgbClr val="9DC3E6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400" b="0" i="0">
                <a:solidFill>
                  <a:srgbClr val="9DC3E6"/>
                </a:solidFill>
                <a:latin typeface="바탕" panose="02030600000101010101" pitchFamily="18" charset="-127"/>
                <a:ea typeface="바탕" panose="02030600000101010101" pitchFamily="18" charset="-12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세부 내용</a:t>
            </a:r>
          </a:p>
        </p:txBody>
      </p:sp>
    </p:spTree>
    <p:extLst>
      <p:ext uri="{BB962C8B-B14F-4D97-AF65-F5344CB8AC3E}">
        <p14:creationId xmlns:p14="http://schemas.microsoft.com/office/powerpoint/2010/main" val="358681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4A05CE91-8382-43ED-BD87-F98519858AB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 dpi="0" rotWithShape="1">
            <a:blip r:embed="rId2">
              <a:alphaModFix amt="8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6133B-874C-4103-AA31-C409B8F8C8D4}"/>
              </a:ext>
            </a:extLst>
          </p:cNvPr>
          <p:cNvSpPr txBox="1"/>
          <p:nvPr userDrawn="1"/>
        </p:nvSpPr>
        <p:spPr>
          <a:xfrm>
            <a:off x="4305288" y="3142465"/>
            <a:ext cx="898493" cy="91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dirty="0">
                <a:solidFill>
                  <a:schemeClr val="bg1">
                    <a:lumMod val="85000"/>
                  </a:schemeClr>
                </a:solidFill>
                <a:effectLst>
                  <a:glow rad="254000">
                    <a:schemeClr val="tx1">
                      <a:alpha val="30000"/>
                    </a:schemeClr>
                  </a:glow>
                </a:effectLst>
                <a:latin typeface="Arial Black" panose="020B0A04020102020204" pitchFamily="34" charset="0"/>
              </a:rPr>
              <a:t>“</a:t>
            </a:r>
            <a:endParaRPr lang="ko-KR" altLang="en-US" sz="4000" dirty="0">
              <a:solidFill>
                <a:schemeClr val="bg1">
                  <a:lumMod val="85000"/>
                </a:schemeClr>
              </a:solidFill>
              <a:effectLst>
                <a:glow rad="254000">
                  <a:schemeClr val="tx1">
                    <a:alpha val="3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88217-2D7C-4972-AE2A-8D0CB3AC188D}"/>
              </a:ext>
            </a:extLst>
          </p:cNvPr>
          <p:cNvSpPr txBox="1"/>
          <p:nvPr userDrawn="1"/>
        </p:nvSpPr>
        <p:spPr>
          <a:xfrm>
            <a:off x="10003538" y="3073487"/>
            <a:ext cx="898493" cy="91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dirty="0">
                <a:solidFill>
                  <a:schemeClr val="bg1">
                    <a:lumMod val="85000"/>
                  </a:schemeClr>
                </a:solidFill>
                <a:effectLst>
                  <a:glow rad="254000">
                    <a:schemeClr val="tx1">
                      <a:alpha val="30000"/>
                    </a:schemeClr>
                  </a:glow>
                </a:effectLst>
                <a:latin typeface="Arial Black" panose="020B0A04020102020204" pitchFamily="34" charset="0"/>
              </a:rPr>
              <a:t>”</a:t>
            </a:r>
            <a:endParaRPr lang="ko-KR" altLang="en-US" sz="4000" dirty="0">
              <a:solidFill>
                <a:schemeClr val="bg1">
                  <a:lumMod val="85000"/>
                </a:schemeClr>
              </a:solidFill>
              <a:effectLst>
                <a:glow rad="254000">
                  <a:schemeClr val="tx1">
                    <a:alpha val="3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C46D8EB-B5C9-42BA-A683-B847B218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F9D5B2D-C0C1-42C1-A0F5-0CBB013F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03ADA8C-EB94-4F38-8FBD-868FB082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D31A7E2E-ABF5-4D22-8F71-67E7239F56D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74221" y="246720"/>
            <a:ext cx="793478" cy="60549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D9BD6C0-A9EA-476A-9B11-D958BB96A49D}"/>
              </a:ext>
            </a:extLst>
          </p:cNvPr>
          <p:cNvCxnSpPr>
            <a:cxnSpLocks/>
          </p:cNvCxnSpPr>
          <p:nvPr userDrawn="1"/>
        </p:nvCxnSpPr>
        <p:spPr>
          <a:xfrm>
            <a:off x="282437" y="826558"/>
            <a:ext cx="241052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763BEC3-472B-42D8-9699-683BF87D01C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4125" y="984313"/>
            <a:ext cx="2743199" cy="824072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SECTION 1</a:t>
            </a:r>
            <a:endParaRPr lang="ko-KR" altLang="en-US" dirty="0"/>
          </a:p>
        </p:txBody>
      </p:sp>
      <p:sp>
        <p:nvSpPr>
          <p:cNvPr id="18" name="텍스트 개체 틀 2">
            <a:extLst>
              <a:ext uri="{FF2B5EF4-FFF2-40B4-BE49-F238E27FC236}">
                <a16:creationId xmlns:a16="http://schemas.microsoft.com/office/drawing/2014/main" id="{49EF1D1F-2855-4543-AC96-EF343BA338F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10509" y="3499803"/>
            <a:ext cx="5282393" cy="150339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 b="0">
                <a:solidFill>
                  <a:schemeClr val="bg1">
                    <a:lumMod val="85000"/>
                  </a:schemeClr>
                </a:solidFill>
                <a:effectLst>
                  <a:glow rad="254000">
                    <a:schemeClr val="tx1">
                      <a:alpha val="30000"/>
                    </a:schemeClr>
                  </a:glow>
                </a:effectLst>
                <a:latin typeface="+mn-ea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강조하고 싶은 내용은 진한 흰색으로</a:t>
            </a:r>
            <a:r>
              <a:rPr lang="en-US" altLang="ko-KR" dirty="0"/>
              <a:t>,</a:t>
            </a:r>
          </a:p>
          <a:p>
            <a:pPr lvl="0"/>
            <a:r>
              <a:rPr lang="ko-KR" altLang="en-US" dirty="0" err="1"/>
              <a:t>그외의</a:t>
            </a:r>
            <a:r>
              <a:rPr lang="ko-KR" altLang="en-US" dirty="0"/>
              <a:t> 내용은 보다 연한 색으로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D9C76E0-C24E-4A48-9165-DC82DD35BF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137" y1="41797" x2="16895" y2="54818"/>
                        <a14:foregroundMark x1="31641" y1="46224" x2="35840" y2="60938"/>
                        <a14:foregroundMark x1="66406" y1="46224" x2="66211" y2="66797"/>
                        <a14:foregroundMark x1="83008" y1="37630" x2="83008" y2="49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" y="6006568"/>
            <a:ext cx="1125446" cy="8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2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지막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>
            <a:extLst>
              <a:ext uri="{FF2B5EF4-FFF2-40B4-BE49-F238E27FC236}">
                <a16:creationId xmlns:a16="http://schemas.microsoft.com/office/drawing/2014/main" id="{9CADCB5C-2468-4A99-BAE8-128E6C0E3D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utout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20F09AE-77D5-4DB5-A888-461C7245AD7D}"/>
              </a:ext>
            </a:extLst>
          </p:cNvPr>
          <p:cNvSpPr/>
          <p:nvPr userDrawn="1"/>
        </p:nvSpPr>
        <p:spPr>
          <a:xfrm>
            <a:off x="581890" y="960149"/>
            <a:ext cx="5108745" cy="4451020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B24F421-C656-40FD-87BA-A1C31A206DC9}"/>
              </a:ext>
            </a:extLst>
          </p:cNvPr>
          <p:cNvSpPr/>
          <p:nvPr userDrawn="1"/>
        </p:nvSpPr>
        <p:spPr>
          <a:xfrm>
            <a:off x="6870713" y="1080654"/>
            <a:ext cx="3655312" cy="2335977"/>
          </a:xfrm>
          <a:prstGeom prst="rect">
            <a:avLst/>
          </a:prstGeom>
          <a:solidFill>
            <a:srgbClr val="9DC3E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CA79CF1-9CB8-47BD-B2E9-19E21ED85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8B96400-CABF-4716-86FF-BE158023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AC3AB31-E5CE-4928-A701-66A1254A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816AB74-D26D-408E-8A8B-38B98090C8ED}"/>
              </a:ext>
            </a:extLst>
          </p:cNvPr>
          <p:cNvSpPr/>
          <p:nvPr userDrawn="1"/>
        </p:nvSpPr>
        <p:spPr>
          <a:xfrm rot="470509">
            <a:off x="7200349" y="1197631"/>
            <a:ext cx="3655312" cy="254110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75C5424-1FDF-4D6A-BBE8-1DAD859A4EE0}"/>
              </a:ext>
            </a:extLst>
          </p:cNvPr>
          <p:cNvSpPr/>
          <p:nvPr userDrawn="1"/>
        </p:nvSpPr>
        <p:spPr>
          <a:xfrm rot="21191405">
            <a:off x="6561271" y="1168464"/>
            <a:ext cx="3655312" cy="2382031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utout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1FB42338-33A0-4D0B-BB81-ED4B4570DD2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5137" y1="41797" x2="16895" y2="54818"/>
                        <a14:foregroundMark x1="31641" y1="46224" x2="35840" y2="60938"/>
                        <a14:foregroundMark x1="66406" y1="46224" x2="66211" y2="66797"/>
                        <a14:foregroundMark x1="83008" y1="37630" x2="83008" y2="49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" y="6006568"/>
            <a:ext cx="1125446" cy="844085"/>
          </a:xfrm>
          <a:prstGeom prst="rect">
            <a:avLst/>
          </a:prstGeom>
        </p:spPr>
      </p:pic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0EFEE3-D30B-44A9-A2BC-12AB42EB3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9727"/>
            <a:ext cx="4599132" cy="39850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 편집</a:t>
            </a:r>
          </a:p>
        </p:txBody>
      </p:sp>
      <p:sp>
        <p:nvSpPr>
          <p:cNvPr id="31" name="텍스트 개체 틀 2">
            <a:extLst>
              <a:ext uri="{FF2B5EF4-FFF2-40B4-BE49-F238E27FC236}">
                <a16:creationId xmlns:a16="http://schemas.microsoft.com/office/drawing/2014/main" id="{B0F5C5DA-C35B-4864-8BED-398DED9A39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72526" y="4714894"/>
            <a:ext cx="4915686" cy="487244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2400" b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254000">
                    <a:schemeClr val="bg1">
                      <a:alpha val="30000"/>
                    </a:schemeClr>
                  </a:glow>
                </a:effectLst>
                <a:latin typeface="Bahnschrift" panose="020B0502040204020203" pitchFamily="34" charset="0"/>
                <a:ea typeface="HY견고딕" panose="02030600000101010101" pitchFamily="18" charset="-12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 편집</a:t>
            </a: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9436911E-8BEE-45A2-9CAD-837F53B1FEAF}"/>
              </a:ext>
            </a:extLst>
          </p:cNvPr>
          <p:cNvCxnSpPr>
            <a:cxnSpLocks/>
          </p:cNvCxnSpPr>
          <p:nvPr userDrawn="1"/>
        </p:nvCxnSpPr>
        <p:spPr>
          <a:xfrm>
            <a:off x="6272525" y="5344043"/>
            <a:ext cx="4915686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1C75CB-14BE-47FA-98E9-9E5DEA4DF767}"/>
              </a:ext>
            </a:extLst>
          </p:cNvPr>
          <p:cNvSpPr txBox="1"/>
          <p:nvPr userDrawn="1"/>
        </p:nvSpPr>
        <p:spPr>
          <a:xfrm>
            <a:off x="1492560" y="6137759"/>
            <a:ext cx="9517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609ED6"/>
                </a:solidFill>
                <a:latin typeface="Bahnschrift Condensed" panose="020B0502040204020203" pitchFamily="34" charset="0"/>
              </a:rPr>
              <a:t>“Christian University leading the spirit of Unified Korea”</a:t>
            </a:r>
            <a:endParaRPr lang="ko-KR" altLang="en-US" sz="2800" b="1" dirty="0">
              <a:solidFill>
                <a:srgbClr val="609ED6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3" name="그래픽 42" descr="핀">
            <a:extLst>
              <a:ext uri="{FF2B5EF4-FFF2-40B4-BE49-F238E27FC236}">
                <a16:creationId xmlns:a16="http://schemas.microsoft.com/office/drawing/2014/main" id="{04BE398D-E308-4BC9-B01C-D54E31B4A33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002270">
            <a:off x="7665251" y="941676"/>
            <a:ext cx="561480" cy="561480"/>
          </a:xfrm>
          <a:prstGeom prst="rect">
            <a:avLst/>
          </a:prstGeom>
        </p:spPr>
      </p:pic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D1BBBEA3-1B31-4576-9045-2D700D28E3F4}"/>
              </a:ext>
            </a:extLst>
          </p:cNvPr>
          <p:cNvCxnSpPr>
            <a:cxnSpLocks/>
          </p:cNvCxnSpPr>
          <p:nvPr userDrawn="1"/>
        </p:nvCxnSpPr>
        <p:spPr>
          <a:xfrm>
            <a:off x="6272525" y="4686121"/>
            <a:ext cx="4915686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60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1B308-6051-402E-893C-E1385F047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F84E95D-92DF-4C75-8EF8-6D71B6C8A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66AA82-72CF-41D2-AC0F-0CFEBE55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1A8C494-D8C6-44C3-BD0B-E3779F039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904CABD-DAEF-424E-9508-C508EB7A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26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EA51DE6-FFFC-4498-9167-24F1EAEE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A10228C-9C4A-4C27-A982-12BD536F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CFEC386-595B-4F77-B101-99706D8C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49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AEE18F-0C50-4DFA-BB84-997154D3CFE7}"/>
              </a:ext>
            </a:extLst>
          </p:cNvPr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5C85BC-E994-424C-8606-623924F922E4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137D7E-CBA0-420F-8AE7-10A41FBF10D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A7BF28-1C78-4099-9898-37213A28D37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77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0294F93-C561-46B6-BB62-252E1B88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3D1CA90-2FB3-46A9-A5B4-BF9039BAF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F0E3A0E-8094-4B3B-BC28-F8922F9D1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3E973-E134-4468-B2A9-8D42B99E8348}" type="datetimeFigureOut">
              <a:rPr lang="ko-KR" altLang="en-US" smtClean="0"/>
              <a:t>2019-12-09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17F01E-2CFF-4F2A-BB61-556F91836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10DD61-2948-4B57-9C16-E4E3AE4EE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935CF-1C99-4899-AEA0-A577F22409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345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0" r:id="rId2"/>
    <p:sldLayoutId id="2147483654" r:id="rId3"/>
    <p:sldLayoutId id="2147483655" r:id="rId4"/>
    <p:sldLayoutId id="2147483661" r:id="rId5"/>
    <p:sldLayoutId id="2147483662" r:id="rId6"/>
    <p:sldLayoutId id="2147483649" r:id="rId7"/>
    <p:sldLayoutId id="2147483664" r:id="rId8"/>
    <p:sldLayoutId id="2147483650" r:id="rId9"/>
    <p:sldLayoutId id="2147483651" r:id="rId10"/>
    <p:sldLayoutId id="2147483652" r:id="rId11"/>
    <p:sldLayoutId id="2147483653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FDF91D-4A84-4DC1-9AB3-0325E79B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EAE246A-2EB3-4B93-9A22-E2F975440B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746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F37AADB-338E-41BC-AFCB-3ADBEDE64CE0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14E03C-58FD-40D1-BC47-5709E5B1FB0A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57CB20B-88FA-4452-BC16-24502B45A189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8335F99-EF0D-4E28-A122-E46E462CE609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309E5B2-CA52-4B0C-B4F0-AC7554A4F7FD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C6F8D15-C5C2-42A6-BD64-F783183D0F00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AA22BC1B-A1C6-4AB1-80EB-8383F1DEACC0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6F82A08F-088F-4F38-A451-22788E72FBA8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EDA7BCA9-4936-4E3B-8038-582F34E67682}"/>
              </a:ext>
            </a:extLst>
          </p:cNvPr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460782F9-5BAB-4F24-81C8-EA33631E8BB4}"/>
              </a:ext>
            </a:extLst>
          </p:cNvPr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F2CE71EE-1E20-48A6-8F6E-739FC863D047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CF79A2E5-64E5-4024-9BAF-4889433E8A31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B00EF5BF-A391-4E4D-842C-F9E5D4C5B0AF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5DB16189-0D69-45CE-9953-5D1AFD2A2F95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32089043-579E-4CCA-BB2D-B55C53F925BC}"/>
              </a:ext>
            </a:extLst>
          </p:cNvPr>
          <p:cNvSpPr>
            <a:spLocks noGrp="1"/>
          </p:cNvSpPr>
          <p:nvPr>
            <p:ph type="body" idx="3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C8E4A846-B907-434F-810C-86C68C9E2A33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1BBABCD8-851F-4D24-B0AE-4E18CD19B052}"/>
              </a:ext>
            </a:extLst>
          </p:cNvPr>
          <p:cNvSpPr>
            <a:spLocks noGrp="1"/>
          </p:cNvSpPr>
          <p:nvPr>
            <p:ph type="body" idx="3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9" name="텍스트 개체 틀 18">
            <a:extLst>
              <a:ext uri="{FF2B5EF4-FFF2-40B4-BE49-F238E27FC236}">
                <a16:creationId xmlns:a16="http://schemas.microsoft.com/office/drawing/2014/main" id="{1AEFA264-92BD-49E2-BCA5-3B75756C2A31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0" name="텍스트 개체 틀 19">
            <a:extLst>
              <a:ext uri="{FF2B5EF4-FFF2-40B4-BE49-F238E27FC236}">
                <a16:creationId xmlns:a16="http://schemas.microsoft.com/office/drawing/2014/main" id="{7216442A-A520-44CA-A5B6-43BBD11256CF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1" name="텍스트 개체 틀 20">
            <a:extLst>
              <a:ext uri="{FF2B5EF4-FFF2-40B4-BE49-F238E27FC236}">
                <a16:creationId xmlns:a16="http://schemas.microsoft.com/office/drawing/2014/main" id="{689D9220-B8D1-488E-AF3E-E7D50A344C20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6509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FDDAE7-3C0D-4A66-A717-3A10C60B5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3E39872-789E-4068-92E7-01A061F0C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13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5DDF3B7-F943-4FBF-AD1D-386A3F2A5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732D4DA-C878-4CFB-A45E-483527AB51AC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0487599-13C1-47D2-A357-A1AD9EAC333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76C79FD-CCE0-4934-97EC-38820D9AA568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endParaRPr lang="ko-KR" altLang="en-US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31CAC4E-FBAB-461E-BAC5-57A1DEF6DFB8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rmAutofit lnSpcReduction="10000"/>
          </a:bodyPr>
          <a:lstStyle/>
          <a:p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7FFBA09E-7C8F-4876-8362-FA4B452700A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C77CEA5C-1BC3-4EF9-A67B-4BC03B495000}"/>
              </a:ext>
            </a:extLst>
          </p:cNvPr>
          <p:cNvSpPr>
            <a:spLocks noGrp="1"/>
          </p:cNvSpPr>
          <p:nvPr>
            <p:ph type="pic" idx="23"/>
          </p:nvPr>
        </p:nvSpPr>
        <p:spPr/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E07967E7-7783-4B93-A244-303979A8BF83}"/>
              </a:ext>
            </a:extLst>
          </p:cNvPr>
          <p:cNvSpPr>
            <a:spLocks noGrp="1"/>
          </p:cNvSpPr>
          <p:nvPr>
            <p:ph type="pic" idx="24"/>
          </p:nvPr>
        </p:nvSpPr>
        <p:spPr/>
      </p:sp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66D8BFD5-0AA4-4E3E-BC8C-BE0503A4E76A}"/>
              </a:ext>
            </a:extLst>
          </p:cNvPr>
          <p:cNvSpPr>
            <a:spLocks noGrp="1"/>
          </p:cNvSpPr>
          <p:nvPr>
            <p:ph type="pic" idx="25"/>
          </p:nvPr>
        </p:nvSpPr>
        <p:spPr/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745DECD1-611D-4378-A0E8-FA0F354AF4C6}"/>
              </a:ext>
            </a:extLst>
          </p:cNvPr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C49BBEB7-6284-454B-BE4E-44B76D2DB9BC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B10B93CF-0434-4426-96ED-2683E9BE4A7A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D18E036C-7F08-494B-9E79-D8EAFD1AF43A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7D8E0BED-9CDE-4B5C-BB20-32B4099476AC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3113F2C9-B06C-4022-B4BE-57F0DFA9749B}"/>
              </a:ext>
            </a:extLst>
          </p:cNvPr>
          <p:cNvSpPr>
            <a:spLocks noGrp="1"/>
          </p:cNvSpPr>
          <p:nvPr>
            <p:ph type="body" idx="3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739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30396C0-089C-497B-8F13-B9BED96151E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0961C0-81F1-4AAB-B4F1-67AAB1D5F16C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6085DC6-179E-45EA-A874-35E886D8A750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ctr"/>
            <a:r>
              <a:rPr lang="ko-KR" altLang="en-US" dirty="0"/>
              <a:t>강조하고 싶은 내용은</a:t>
            </a:r>
            <a:r>
              <a:rPr lang="ko-KR" altLang="en-US" b="1" dirty="0">
                <a:solidFill>
                  <a:schemeClr val="bg1"/>
                </a:solidFill>
              </a:rPr>
              <a:t> 진한 흰색</a:t>
            </a:r>
            <a:r>
              <a:rPr lang="ko-KR" altLang="en-US" dirty="0"/>
              <a:t>으로</a:t>
            </a:r>
            <a:r>
              <a:rPr lang="en-US" altLang="ko-KR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ko-KR" altLang="en-US" dirty="0"/>
              <a:t>그</a:t>
            </a:r>
            <a:r>
              <a:rPr lang="en-US" altLang="ko-KR" dirty="0"/>
              <a:t> </a:t>
            </a:r>
            <a:r>
              <a:rPr lang="ko-KR" altLang="en-US" dirty="0"/>
              <a:t>외의 내용은 보다 </a:t>
            </a:r>
            <a:r>
              <a:rPr lang="ko-KR" altLang="en-US" b="1" dirty="0"/>
              <a:t>연한</a:t>
            </a:r>
            <a:r>
              <a:rPr lang="ko-KR" altLang="en-US" dirty="0"/>
              <a:t> </a:t>
            </a:r>
            <a:r>
              <a:rPr lang="ko-KR" altLang="en-US" b="1" dirty="0"/>
              <a:t>색</a:t>
            </a:r>
            <a:r>
              <a:rPr lang="ko-KR" altLang="en-US" dirty="0"/>
              <a:t>으로</a:t>
            </a:r>
          </a:p>
        </p:txBody>
      </p:sp>
    </p:spTree>
    <p:extLst>
      <p:ext uri="{BB962C8B-B14F-4D97-AF65-F5344CB8AC3E}">
        <p14:creationId xmlns:p14="http://schemas.microsoft.com/office/powerpoint/2010/main" val="133854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B25E872-D05E-4D3B-8EA2-D02B04AF0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35D1FA9-43AC-4C0D-8F6C-D8AD534E61D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92500" lnSpcReduction="20000"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971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</Words>
  <Application>Microsoft Office PowerPoint</Application>
  <PresentationFormat>와이드스크린</PresentationFormat>
  <Paragraphs>2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7" baseType="lpstr">
      <vt:lpstr>HY견고딕</vt:lpstr>
      <vt:lpstr>바탕</vt:lpstr>
      <vt:lpstr>Arial</vt:lpstr>
      <vt:lpstr>Arial Black</vt:lpstr>
      <vt:lpstr>Arial Narrow</vt:lpstr>
      <vt:lpstr>Bahnschrift</vt:lpstr>
      <vt:lpstr>Bahnschrift Condensed</vt:lpstr>
      <vt:lpstr>Bahnschrift Light Condensed</vt:lpstr>
      <vt:lpstr>Bahnschrift SemiBold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SSU PPT TEMPLATE</dc:title>
  <dc:creator>K yr</dc:creator>
  <cp:lastModifiedBy>oh sewon</cp:lastModifiedBy>
  <cp:revision>4</cp:revision>
  <dcterms:created xsi:type="dcterms:W3CDTF">2019-10-31T08:22:50Z</dcterms:created>
  <dcterms:modified xsi:type="dcterms:W3CDTF">2019-12-09T03:35:03Z</dcterms:modified>
</cp:coreProperties>
</file>