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맑은 고딕" panose="020B0503020000020004" pitchFamily="50" charset="-127"/>
      <p:regular r:id="rId10"/>
      <p:bold r:id="rId1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8EA9"/>
    <a:srgbClr val="006E93"/>
    <a:srgbClr val="62C6C4"/>
    <a:srgbClr val="62C6C5"/>
    <a:srgbClr val="02A6CB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8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40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FE9D8-D64D-4B23-B03E-5AF3351EBF8D}" type="datetimeFigureOut">
              <a:rPr lang="ko-KR" altLang="en-US" smtClean="0"/>
              <a:t>2019-11-24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4D345-A969-4582-BCB5-A97E583EFF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832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159ABD-9833-4C53-87AE-3B28742B8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5800" y="89108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1699062-288E-4224-B5F7-B77AB850D077}"/>
              </a:ext>
            </a:extLst>
          </p:cNvPr>
          <p:cNvSpPr/>
          <p:nvPr userDrawn="1"/>
        </p:nvSpPr>
        <p:spPr>
          <a:xfrm>
            <a:off x="159657" y="171258"/>
            <a:ext cx="11872686" cy="65473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3C6F9C-885E-43CA-B55E-D23E24B2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256" y="8076459"/>
            <a:ext cx="2743200" cy="365125"/>
          </a:xfrm>
          <a:prstGeom prst="rect">
            <a:avLst/>
          </a:prstGeom>
        </p:spPr>
        <p:txBody>
          <a:bodyPr/>
          <a:lstStyle/>
          <a:p>
            <a:fld id="{6A5AF7E1-DEE9-4F27-81D9-D4F3C1DA28A0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A32414-7E6C-4B5C-9529-475956470AA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r="13941"/>
          <a:stretch/>
        </p:blipFill>
        <p:spPr bwMode="auto">
          <a:xfrm>
            <a:off x="5660571" y="6782"/>
            <a:ext cx="6531429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6C76F79B-B636-40E1-B781-6A999A74F9D7}"/>
              </a:ext>
            </a:extLst>
          </p:cNvPr>
          <p:cNvSpPr/>
          <p:nvPr userDrawn="1"/>
        </p:nvSpPr>
        <p:spPr>
          <a:xfrm>
            <a:off x="5660571" y="6782"/>
            <a:ext cx="6531429" cy="68762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8B0524E-AB6D-42A3-B459-8674D811A8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355" y="2705882"/>
            <a:ext cx="2706915" cy="723118"/>
          </a:xfrm>
          <a:prstGeom prst="rect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Noto Sans KR Bold" panose="020B0800000000000000" pitchFamily="34" charset="-127"/>
                <a:ea typeface="Noto Sans KR Bold" panose="020B0800000000000000" pitchFamily="34" charset="-127"/>
              </a:defRPr>
            </a:lvl1pPr>
          </a:lstStyle>
          <a:p>
            <a:r>
              <a:rPr lang="ko-KR" altLang="en-US" dirty="0"/>
              <a:t>제목 스타일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AC8E552-6696-4C7C-93C8-E6825403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4354" y="3776665"/>
            <a:ext cx="1830615" cy="3532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Noto Sans KR Medium" panose="020B0600000000000000" pitchFamily="34" charset="-127"/>
                <a:ea typeface="Noto Sans KR Medium" panose="020B0600000000000000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부제목 스타일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FDEA09FF-FAE9-4811-B458-B488D29C4258}"/>
              </a:ext>
            </a:extLst>
          </p:cNvPr>
          <p:cNvCxnSpPr/>
          <p:nvPr userDrawn="1"/>
        </p:nvCxnSpPr>
        <p:spPr>
          <a:xfrm>
            <a:off x="11785600" y="1548580"/>
            <a:ext cx="0" cy="3759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BCD0C7-6089-4AFF-B4C2-8DCB86FE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1159394" y="5916527"/>
            <a:ext cx="117530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Noto Sans KR Bold" panose="020B0800000000000000" pitchFamily="34" charset="-127"/>
                <a:ea typeface="Noto Sans KR Bold" panose="020B0800000000000000" pitchFamily="34" charset="-127"/>
              </a:defRPr>
            </a:lvl1pPr>
          </a:lstStyle>
          <a:p>
            <a:fld id="{FE10DC2F-06B7-43B4-9DFC-F783ED7B922A}" type="datetime1">
              <a:rPr lang="ko-KR" altLang="en-US" smtClean="0"/>
              <a:t>2019-11-24</a:t>
            </a:fld>
            <a:endParaRPr lang="ko-KR" altLang="en-US" dirty="0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AEEF05F-8E93-4026-BD5D-F9209F05DCBD}"/>
              </a:ext>
            </a:extLst>
          </p:cNvPr>
          <p:cNvCxnSpPr>
            <a:cxnSpLocks/>
          </p:cNvCxnSpPr>
          <p:nvPr userDrawn="1"/>
        </p:nvCxnSpPr>
        <p:spPr>
          <a:xfrm>
            <a:off x="814355" y="3612188"/>
            <a:ext cx="38789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44C12EE3-95F8-4C0A-875E-645493A267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598" y1="63151" x2="37598" y2="63151"/>
                        <a14:foregroundMark x1="16504" y1="49219" x2="16504" y2="49219"/>
                        <a14:foregroundMark x1="65039" y1="62240" x2="65039" y2="62240"/>
                        <a14:foregroundMark x1="86133" y1="46484" x2="86133" y2="4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9" y="2156521"/>
            <a:ext cx="805747" cy="60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03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F7033EFE-0163-47D7-856E-8F442095CA11}"/>
              </a:ext>
            </a:extLst>
          </p:cNvPr>
          <p:cNvSpPr/>
          <p:nvPr userDrawn="1"/>
        </p:nvSpPr>
        <p:spPr>
          <a:xfrm>
            <a:off x="5580668" y="160256"/>
            <a:ext cx="6438507" cy="6561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89F621C-3CA6-4468-ACB5-1F24FE8A4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0938" y="1065604"/>
            <a:ext cx="1055802" cy="716437"/>
          </a:xfrm>
          <a:prstGeom prst="rect">
            <a:avLst/>
          </a:prstGeom>
          <a:solidFill>
            <a:schemeClr val="bg1"/>
          </a:solidFill>
        </p:spPr>
        <p:txBody>
          <a:bodyPr tIns="108000" anchor="ctr" anchorCtr="1"/>
          <a:lstStyle>
            <a:lvl1pPr algn="r">
              <a:defRPr sz="3600"/>
            </a:lvl1pPr>
          </a:lstStyle>
          <a:p>
            <a:r>
              <a:rPr lang="ko-KR" altLang="en-US" dirty="0"/>
              <a:t>목차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7571DA0E-8411-4A0B-950C-376B59193CCE}"/>
              </a:ext>
            </a:extLst>
          </p:cNvPr>
          <p:cNvSpPr/>
          <p:nvPr userDrawn="1"/>
        </p:nvSpPr>
        <p:spPr>
          <a:xfrm>
            <a:off x="6331670" y="923828"/>
            <a:ext cx="1055802" cy="1055802"/>
          </a:xfrm>
          <a:prstGeom prst="ellipse">
            <a:avLst/>
          </a:prstGeom>
          <a:gradFill>
            <a:gsLst>
              <a:gs pos="0">
                <a:srgbClr val="3B8EA9"/>
              </a:gs>
              <a:gs pos="100000">
                <a:srgbClr val="62C6C5">
                  <a:lumMod val="75000"/>
                  <a:alpha val="7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162511C2-C464-4363-9799-07137D63628C}"/>
              </a:ext>
            </a:extLst>
          </p:cNvPr>
          <p:cNvSpPr/>
          <p:nvPr userDrawn="1"/>
        </p:nvSpPr>
        <p:spPr>
          <a:xfrm>
            <a:off x="6331670" y="2262431"/>
            <a:ext cx="1055802" cy="1055802"/>
          </a:xfrm>
          <a:prstGeom prst="ellipse">
            <a:avLst/>
          </a:prstGeom>
          <a:gradFill>
            <a:gsLst>
              <a:gs pos="0">
                <a:srgbClr val="3B8EA9"/>
              </a:gs>
              <a:gs pos="100000">
                <a:srgbClr val="62C6C5">
                  <a:lumMod val="75000"/>
                  <a:alpha val="7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841EF870-C26B-4D81-8820-7574710B0C00}"/>
              </a:ext>
            </a:extLst>
          </p:cNvPr>
          <p:cNvSpPr/>
          <p:nvPr userDrawn="1"/>
        </p:nvSpPr>
        <p:spPr>
          <a:xfrm>
            <a:off x="6331670" y="3601032"/>
            <a:ext cx="1055802" cy="1055802"/>
          </a:xfrm>
          <a:prstGeom prst="ellipse">
            <a:avLst/>
          </a:prstGeom>
          <a:gradFill>
            <a:gsLst>
              <a:gs pos="0">
                <a:srgbClr val="3B8EA9"/>
              </a:gs>
              <a:gs pos="100000">
                <a:srgbClr val="62C6C5">
                  <a:lumMod val="75000"/>
                  <a:alpha val="7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20276405-03C2-4A32-B462-F5C3865FE4DD}"/>
              </a:ext>
            </a:extLst>
          </p:cNvPr>
          <p:cNvSpPr/>
          <p:nvPr userDrawn="1"/>
        </p:nvSpPr>
        <p:spPr>
          <a:xfrm>
            <a:off x="6331670" y="4939633"/>
            <a:ext cx="1055802" cy="1055802"/>
          </a:xfrm>
          <a:prstGeom prst="ellipse">
            <a:avLst/>
          </a:prstGeom>
          <a:gradFill>
            <a:gsLst>
              <a:gs pos="0">
                <a:srgbClr val="3B8EA9"/>
              </a:gs>
              <a:gs pos="100000">
                <a:srgbClr val="62C6C5">
                  <a:lumMod val="75000"/>
                  <a:alpha val="7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E394325-5057-43F8-9E20-5F9F42FC2A9F}"/>
              </a:ext>
            </a:extLst>
          </p:cNvPr>
          <p:cNvSpPr/>
          <p:nvPr userDrawn="1"/>
        </p:nvSpPr>
        <p:spPr>
          <a:xfrm rot="18900000">
            <a:off x="2942755" y="5351444"/>
            <a:ext cx="2460397" cy="1196827"/>
          </a:xfrm>
          <a:prstGeom prst="rect">
            <a:avLst/>
          </a:prstGeom>
          <a:gradFill flip="none" rotWithShape="1">
            <a:gsLst>
              <a:gs pos="0">
                <a:srgbClr val="006E93">
                  <a:lumMod val="75000"/>
                  <a:alpha val="25000"/>
                </a:srgbClr>
              </a:gs>
              <a:gs pos="100000">
                <a:srgbClr val="62C6C5">
                  <a:lumMod val="75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D5D3B46A-E5B8-4BF0-9128-4E660A938D46}"/>
              </a:ext>
            </a:extLst>
          </p:cNvPr>
          <p:cNvSpPr/>
          <p:nvPr userDrawn="1"/>
        </p:nvSpPr>
        <p:spPr>
          <a:xfrm rot="2700000">
            <a:off x="617179" y="4906452"/>
            <a:ext cx="1122162" cy="1122162"/>
          </a:xfrm>
          <a:prstGeom prst="ellipse">
            <a:avLst/>
          </a:prstGeom>
          <a:gradFill>
            <a:gsLst>
              <a:gs pos="0">
                <a:srgbClr val="62C6C4"/>
              </a:gs>
              <a:gs pos="100000">
                <a:srgbClr val="62C6C5">
                  <a:lumMod val="75000"/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711CC754-BCA0-44ED-A43C-25B38A7C7493}"/>
              </a:ext>
            </a:extLst>
          </p:cNvPr>
          <p:cNvSpPr/>
          <p:nvPr userDrawn="1"/>
        </p:nvSpPr>
        <p:spPr>
          <a:xfrm>
            <a:off x="-314207" y="-1325793"/>
            <a:ext cx="2985154" cy="2985154"/>
          </a:xfrm>
          <a:prstGeom prst="ellipse">
            <a:avLst/>
          </a:prstGeom>
          <a:noFill/>
          <a:ln w="406400" cmpd="dbl">
            <a:gradFill>
              <a:gsLst>
                <a:gs pos="0">
                  <a:srgbClr val="62C6C5"/>
                </a:gs>
                <a:gs pos="100000">
                  <a:srgbClr val="3B8EA9">
                    <a:alpha val="10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연결선: 구부러짐 17">
            <a:extLst>
              <a:ext uri="{FF2B5EF4-FFF2-40B4-BE49-F238E27FC236}">
                <a16:creationId xmlns:a16="http://schemas.microsoft.com/office/drawing/2014/main" id="{110D88A0-0E07-4B51-9162-C60E5353B14A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2069023" y="2157401"/>
            <a:ext cx="1530604" cy="1404594"/>
          </a:xfrm>
          <a:prstGeom prst="curvedConnector3">
            <a:avLst/>
          </a:prstGeom>
          <a:ln w="203200">
            <a:gradFill>
              <a:gsLst>
                <a:gs pos="0">
                  <a:srgbClr val="006E93">
                    <a:alpha val="50000"/>
                  </a:srgbClr>
                </a:gs>
                <a:gs pos="100000">
                  <a:srgbClr val="62C6C4">
                    <a:alpha val="5000"/>
                  </a:srgbClr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55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D69870-D414-461E-B715-DBA1733878D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9" r="13941"/>
          <a:stretch/>
        </p:blipFill>
        <p:spPr bwMode="auto">
          <a:xfrm>
            <a:off x="0" y="-18256"/>
            <a:ext cx="5843037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885AF5B3-15E7-433F-9C66-A167DD737C03}"/>
              </a:ext>
            </a:extLst>
          </p:cNvPr>
          <p:cNvSpPr/>
          <p:nvPr userDrawn="1"/>
        </p:nvSpPr>
        <p:spPr>
          <a:xfrm>
            <a:off x="0" y="0"/>
            <a:ext cx="5843037" cy="68762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8825B2A-F743-443D-812F-280B114F3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5109" y="2548294"/>
            <a:ext cx="2222500" cy="587375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1 STAGE</a:t>
            </a:r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76346A18-53D7-45DC-8D6E-3DB17093C0F5}"/>
              </a:ext>
            </a:extLst>
          </p:cNvPr>
          <p:cNvCxnSpPr/>
          <p:nvPr userDrawn="1"/>
        </p:nvCxnSpPr>
        <p:spPr>
          <a:xfrm>
            <a:off x="2867609" y="3427769"/>
            <a:ext cx="2540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>
            <a:extLst>
              <a:ext uri="{FF2B5EF4-FFF2-40B4-BE49-F238E27FC236}">
                <a16:creationId xmlns:a16="http://schemas.microsoft.com/office/drawing/2014/main" id="{FE0CF1DD-1EA1-4A14-9117-CAE86841FB36}"/>
              </a:ext>
            </a:extLst>
          </p:cNvPr>
          <p:cNvSpPr/>
          <p:nvPr userDrawn="1"/>
        </p:nvSpPr>
        <p:spPr>
          <a:xfrm>
            <a:off x="8530107" y="2314047"/>
            <a:ext cx="1055802" cy="1055802"/>
          </a:xfrm>
          <a:prstGeom prst="ellipse">
            <a:avLst/>
          </a:prstGeom>
          <a:gradFill>
            <a:gsLst>
              <a:gs pos="0">
                <a:srgbClr val="3B8EA9"/>
              </a:gs>
              <a:gs pos="100000">
                <a:srgbClr val="62C6C5">
                  <a:lumMod val="75000"/>
                  <a:alpha val="7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14F623-B41D-4071-B120-CE3764006A15}"/>
              </a:ext>
            </a:extLst>
          </p:cNvPr>
          <p:cNvSpPr txBox="1"/>
          <p:nvPr userDrawn="1"/>
        </p:nvSpPr>
        <p:spPr>
          <a:xfrm>
            <a:off x="7592140" y="3514260"/>
            <a:ext cx="2931736" cy="772250"/>
          </a:xfrm>
          <a:prstGeom prst="rect">
            <a:avLst/>
          </a:prstGeom>
          <a:noFill/>
        </p:spPr>
        <p:txBody>
          <a:bodyPr wrap="square" tIns="0" bIns="10800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/>
              <a:t>카테고리</a:t>
            </a:r>
            <a:r>
              <a:rPr lang="en-US" altLang="ko-KR" dirty="0"/>
              <a:t>1</a:t>
            </a: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자세한 설명을 적습니다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75EDF53-F70B-4FA8-8D3C-2899F33A9AFC}"/>
              </a:ext>
            </a:extLst>
          </p:cNvPr>
          <p:cNvSpPr/>
          <p:nvPr userDrawn="1"/>
        </p:nvSpPr>
        <p:spPr>
          <a:xfrm rot="18900000">
            <a:off x="10421481" y="4414481"/>
            <a:ext cx="2460397" cy="1196827"/>
          </a:xfrm>
          <a:prstGeom prst="rect">
            <a:avLst/>
          </a:prstGeom>
          <a:gradFill flip="none" rotWithShape="1">
            <a:gsLst>
              <a:gs pos="0">
                <a:srgbClr val="006E93">
                  <a:lumMod val="75000"/>
                  <a:alpha val="25000"/>
                </a:srgbClr>
              </a:gs>
              <a:gs pos="100000">
                <a:srgbClr val="62C6C5">
                  <a:lumMod val="75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C6FF7AAB-AA5A-477B-98E2-8786787CF426}"/>
              </a:ext>
            </a:extLst>
          </p:cNvPr>
          <p:cNvSpPr/>
          <p:nvPr userDrawn="1"/>
        </p:nvSpPr>
        <p:spPr>
          <a:xfrm rot="2700000">
            <a:off x="6080188" y="6015480"/>
            <a:ext cx="1122162" cy="1122162"/>
          </a:xfrm>
          <a:prstGeom prst="ellipse">
            <a:avLst/>
          </a:prstGeom>
          <a:gradFill>
            <a:gsLst>
              <a:gs pos="0">
                <a:srgbClr val="62C6C4"/>
              </a:gs>
              <a:gs pos="100000">
                <a:srgbClr val="62C6C5">
                  <a:lumMod val="75000"/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EB8AAC49-1465-4E66-88A3-176A34249C1F}"/>
              </a:ext>
            </a:extLst>
          </p:cNvPr>
          <p:cNvSpPr/>
          <p:nvPr userDrawn="1"/>
        </p:nvSpPr>
        <p:spPr>
          <a:xfrm>
            <a:off x="10110097" y="-2136982"/>
            <a:ext cx="2985154" cy="2985154"/>
          </a:xfrm>
          <a:prstGeom prst="ellipse">
            <a:avLst/>
          </a:prstGeom>
          <a:noFill/>
          <a:ln w="406400" cmpd="dbl">
            <a:gradFill>
              <a:gsLst>
                <a:gs pos="0">
                  <a:srgbClr val="62C6C5"/>
                </a:gs>
                <a:gs pos="100000">
                  <a:srgbClr val="3B8EA9">
                    <a:alpha val="10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연결선: 구부러짐 12">
            <a:extLst>
              <a:ext uri="{FF2B5EF4-FFF2-40B4-BE49-F238E27FC236}">
                <a16:creationId xmlns:a16="http://schemas.microsoft.com/office/drawing/2014/main" id="{DD60088D-FE0C-49F0-BDEB-A6B02C06E808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6578264" y="665933"/>
            <a:ext cx="1530604" cy="1404594"/>
          </a:xfrm>
          <a:prstGeom prst="curvedConnector3">
            <a:avLst/>
          </a:prstGeom>
          <a:ln w="203200">
            <a:gradFill>
              <a:gsLst>
                <a:gs pos="0">
                  <a:srgbClr val="006E93">
                    <a:alpha val="50000"/>
                  </a:srgbClr>
                </a:gs>
                <a:gs pos="100000">
                  <a:srgbClr val="62C6C4">
                    <a:alpha val="5000"/>
                  </a:srgbClr>
                </a:gs>
              </a:gsLst>
              <a:lin ang="54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46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704EF63A-122E-46AB-BB92-68BD47E28CB5}"/>
              </a:ext>
            </a:extLst>
          </p:cNvPr>
          <p:cNvSpPr/>
          <p:nvPr userDrawn="1"/>
        </p:nvSpPr>
        <p:spPr>
          <a:xfrm>
            <a:off x="159657" y="171258"/>
            <a:ext cx="11872686" cy="65473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86DD69-407F-4D31-B8BD-3F2ACCE5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966" y="6183984"/>
            <a:ext cx="995578" cy="28581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1AAC4F75-8275-4FD3-8D2B-F017E21B3039}" type="datetime1">
              <a:rPr lang="ko-KR" altLang="en-US" smtClean="0"/>
              <a:t>2019-11-24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F13B05-77C9-4195-A958-A7447229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69105" y="6183983"/>
            <a:ext cx="649927" cy="28581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F448146-A3D9-470C-A52E-A2A504EA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552826"/>
            <a:ext cx="355734" cy="265905"/>
          </a:xfrm>
          <a:prstGeom prst="rect">
            <a:avLst/>
          </a:prstGeom>
          <a:solidFill>
            <a:srgbClr val="006E93">
              <a:alpha val="50000"/>
            </a:srgbClr>
          </a:solidFill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6A5AF7E1-DEE9-4F27-81D9-D4F3C1DA28A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5A33A4BD-834C-429C-8541-DE10D395C016}"/>
              </a:ext>
            </a:extLst>
          </p:cNvPr>
          <p:cNvCxnSpPr>
            <a:cxnSpLocks/>
          </p:cNvCxnSpPr>
          <p:nvPr userDrawn="1"/>
        </p:nvCxnSpPr>
        <p:spPr>
          <a:xfrm>
            <a:off x="1876425" y="681038"/>
            <a:ext cx="90709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20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704EF63A-122E-46AB-BB92-68BD47E28CB5}"/>
              </a:ext>
            </a:extLst>
          </p:cNvPr>
          <p:cNvSpPr/>
          <p:nvPr userDrawn="1"/>
        </p:nvSpPr>
        <p:spPr>
          <a:xfrm>
            <a:off x="159657" y="171258"/>
            <a:ext cx="11872686" cy="65473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30C2F108-A900-45BC-9D60-CBF74253D47D}"/>
              </a:ext>
            </a:extLst>
          </p:cNvPr>
          <p:cNvGrpSpPr/>
          <p:nvPr userDrawn="1"/>
        </p:nvGrpSpPr>
        <p:grpSpPr>
          <a:xfrm>
            <a:off x="17282" y="2309305"/>
            <a:ext cx="12192000" cy="4548695"/>
            <a:chOff x="0" y="2356700"/>
            <a:chExt cx="12192000" cy="450130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CC408336-7A5A-46C8-A04C-D369E748CA63}"/>
                </a:ext>
              </a:extLst>
            </p:cNvPr>
            <p:cNvSpPr/>
            <p:nvPr userDrawn="1"/>
          </p:nvSpPr>
          <p:spPr>
            <a:xfrm>
              <a:off x="0" y="2603241"/>
              <a:ext cx="12192000" cy="4254759"/>
            </a:xfrm>
            <a:prstGeom prst="rect">
              <a:avLst/>
            </a:prstGeom>
            <a:gradFill>
              <a:gsLst>
                <a:gs pos="0">
                  <a:srgbClr val="006E93">
                    <a:alpha val="75000"/>
                  </a:srgbClr>
                </a:gs>
                <a:gs pos="100000">
                  <a:srgbClr val="02A6CB">
                    <a:lumMod val="75000"/>
                    <a:alpha val="7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이등변 삼각형 2">
              <a:extLst>
                <a:ext uri="{FF2B5EF4-FFF2-40B4-BE49-F238E27FC236}">
                  <a16:creationId xmlns:a16="http://schemas.microsoft.com/office/drawing/2014/main" id="{748C778F-03FD-433B-AE5D-FEEABB17D775}"/>
                </a:ext>
              </a:extLst>
            </p:cNvPr>
            <p:cNvSpPr/>
            <p:nvPr userDrawn="1"/>
          </p:nvSpPr>
          <p:spPr>
            <a:xfrm>
              <a:off x="5951455" y="2356700"/>
              <a:ext cx="289089" cy="249215"/>
            </a:xfrm>
            <a:prstGeom prst="triangle">
              <a:avLst/>
            </a:prstGeom>
            <a:gradFill>
              <a:gsLst>
                <a:gs pos="0">
                  <a:srgbClr val="3B8EA9"/>
                </a:gs>
                <a:gs pos="100000">
                  <a:srgbClr val="3B8EA9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647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365AC9E7-7FE6-4AF1-8921-4D6C77BB0036}"/>
              </a:ext>
            </a:extLst>
          </p:cNvPr>
          <p:cNvSpPr/>
          <p:nvPr userDrawn="1"/>
        </p:nvSpPr>
        <p:spPr>
          <a:xfrm>
            <a:off x="848726" y="1962124"/>
            <a:ext cx="3240000" cy="403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B7FF455-7E54-4AF7-B2FB-08CF9DE19831}"/>
              </a:ext>
            </a:extLst>
          </p:cNvPr>
          <p:cNvSpPr/>
          <p:nvPr userDrawn="1"/>
        </p:nvSpPr>
        <p:spPr>
          <a:xfrm>
            <a:off x="4463586" y="1962123"/>
            <a:ext cx="3240000" cy="403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78216A1-C9DD-4106-913A-AB5ADA09B2ED}"/>
              </a:ext>
            </a:extLst>
          </p:cNvPr>
          <p:cNvSpPr/>
          <p:nvPr userDrawn="1"/>
        </p:nvSpPr>
        <p:spPr>
          <a:xfrm>
            <a:off x="8078823" y="1962123"/>
            <a:ext cx="3240000" cy="403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슬라이드 번호 개체 틀 5">
            <a:extLst>
              <a:ext uri="{FF2B5EF4-FFF2-40B4-BE49-F238E27FC236}">
                <a16:creationId xmlns:a16="http://schemas.microsoft.com/office/drawing/2014/main" id="{31A7A293-D795-44CB-8A2D-3AA4BB59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552826"/>
            <a:ext cx="355734" cy="265905"/>
          </a:xfrm>
          <a:prstGeom prst="rect">
            <a:avLst/>
          </a:prstGeom>
          <a:solidFill>
            <a:srgbClr val="006E93">
              <a:alpha val="50000"/>
            </a:srgbClr>
          </a:solidFill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6A5AF7E1-DEE9-4F27-81D9-D4F3C1DA28A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E19D64DB-CE30-461E-83D3-688BBDBC1BAB}"/>
              </a:ext>
            </a:extLst>
          </p:cNvPr>
          <p:cNvCxnSpPr>
            <a:cxnSpLocks/>
          </p:cNvCxnSpPr>
          <p:nvPr userDrawn="1"/>
        </p:nvCxnSpPr>
        <p:spPr>
          <a:xfrm>
            <a:off x="1876425" y="681038"/>
            <a:ext cx="90709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7F2E15BC-DEE0-4D85-AA87-BA7B3762018F}"/>
              </a:ext>
            </a:extLst>
          </p:cNvPr>
          <p:cNvCxnSpPr/>
          <p:nvPr userDrawn="1"/>
        </p:nvCxnSpPr>
        <p:spPr>
          <a:xfrm>
            <a:off x="848350" y="5997094"/>
            <a:ext cx="3239999" cy="0"/>
          </a:xfrm>
          <a:prstGeom prst="line">
            <a:avLst/>
          </a:prstGeom>
          <a:ln w="76200">
            <a:solidFill>
              <a:srgbClr val="3B8E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DFA2D899-754E-447C-ACAA-658E903EC54E}"/>
              </a:ext>
            </a:extLst>
          </p:cNvPr>
          <p:cNvCxnSpPr/>
          <p:nvPr userDrawn="1"/>
        </p:nvCxnSpPr>
        <p:spPr>
          <a:xfrm>
            <a:off x="4463587" y="5997094"/>
            <a:ext cx="3239999" cy="0"/>
          </a:xfrm>
          <a:prstGeom prst="line">
            <a:avLst/>
          </a:prstGeom>
          <a:ln w="76200">
            <a:solidFill>
              <a:srgbClr val="3B8E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531F68A9-55A8-4BFD-AF8B-6C031F064EFB}"/>
              </a:ext>
            </a:extLst>
          </p:cNvPr>
          <p:cNvCxnSpPr/>
          <p:nvPr userDrawn="1"/>
        </p:nvCxnSpPr>
        <p:spPr>
          <a:xfrm>
            <a:off x="8078445" y="5997094"/>
            <a:ext cx="3239999" cy="0"/>
          </a:xfrm>
          <a:prstGeom prst="line">
            <a:avLst/>
          </a:prstGeom>
          <a:ln w="76200">
            <a:solidFill>
              <a:srgbClr val="3B8E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81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gradFill flip="none" rotWithShape="1">
          <a:gsLst>
            <a:gs pos="0">
              <a:srgbClr val="006E93">
                <a:lumMod val="75000"/>
                <a:alpha val="50000"/>
              </a:srgbClr>
            </a:gs>
            <a:gs pos="100000">
              <a:srgbClr val="62C6C5">
                <a:lumMod val="75000"/>
                <a:alpha val="75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잔디, 실외, 기차, 녹색이(가) 표시된 사진&#10;&#10;자동 생성된 설명">
            <a:extLst>
              <a:ext uri="{FF2B5EF4-FFF2-40B4-BE49-F238E27FC236}">
                <a16:creationId xmlns:a16="http://schemas.microsoft.com/office/drawing/2014/main" id="{D7C183C4-5667-4F0A-9667-DAB9367BE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81" b="18074"/>
          <a:stretch/>
        </p:blipFill>
        <p:spPr>
          <a:xfrm>
            <a:off x="159657" y="179713"/>
            <a:ext cx="11885288" cy="378268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9687DEE-62CF-4895-AECF-4CC3EC68E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2200"/>
            <a:ext cx="10515600" cy="110842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“</a:t>
            </a:r>
            <a:r>
              <a:rPr lang="ko-KR" altLang="en-US" dirty="0"/>
              <a:t>감사합니다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40D8BDC-384C-41E7-A228-77022413D1B2}"/>
              </a:ext>
            </a:extLst>
          </p:cNvPr>
          <p:cNvCxnSpPr/>
          <p:nvPr userDrawn="1"/>
        </p:nvCxnSpPr>
        <p:spPr>
          <a:xfrm>
            <a:off x="3679371" y="2438399"/>
            <a:ext cx="483325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 descr="그리기이(가) 표시된 사진&#10;&#10;자동 생성된 설명">
            <a:extLst>
              <a:ext uri="{FF2B5EF4-FFF2-40B4-BE49-F238E27FC236}">
                <a16:creationId xmlns:a16="http://schemas.microsoft.com/office/drawing/2014/main" id="{E1302557-1844-4FCF-A560-4D321F674A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8848" y1="58464" x2="18848" y2="58464"/>
                        <a14:foregroundMark x1="37305" y1="62370" x2="37305" y2="62370"/>
                        <a14:foregroundMark x1="67773" y1="57943" x2="67773" y2="57943"/>
                        <a14:foregroundMark x1="82813" y1="53516" x2="82813" y2="53516"/>
                        <a14:backgroundMark x1="38867" y1="17839" x2="38867" y2="17839"/>
                        <a14:backgroundMark x1="38867" y1="17839" x2="38867" y2="17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953" y="2438399"/>
            <a:ext cx="994094" cy="74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5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E93">
                <a:lumMod val="75000"/>
                <a:alpha val="50000"/>
              </a:srgbClr>
            </a:gs>
            <a:gs pos="100000">
              <a:srgbClr val="62C6C5">
                <a:lumMod val="75000"/>
                <a:alpha val="7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8AC1A6DA-A05D-47FA-A993-454623B6D395}"/>
              </a:ext>
            </a:extLst>
          </p:cNvPr>
          <p:cNvSpPr/>
          <p:nvPr userDrawn="1"/>
        </p:nvSpPr>
        <p:spPr>
          <a:xfrm>
            <a:off x="159657" y="171258"/>
            <a:ext cx="11872686" cy="65473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982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0" r:id="rId4"/>
    <p:sldLayoutId id="2147483651" r:id="rId5"/>
    <p:sldLayoutId id="2147483653" r:id="rId6"/>
    <p:sldLayoutId id="2147483655" r:id="rId7"/>
  </p:sldLayoutIdLst>
  <p:hf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363549-3D3F-49D5-87DD-DD585D91B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353" y="2719776"/>
            <a:ext cx="2625531" cy="723118"/>
          </a:xfrm>
        </p:spPr>
        <p:txBody>
          <a:bodyPr>
            <a:normAutofit/>
          </a:bodyPr>
          <a:lstStyle/>
          <a:p>
            <a:r>
              <a:rPr lang="ko-KR" altLang="en-US" dirty="0"/>
              <a:t>숭실대학교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BE65197-6D1D-4B66-B2FF-79BF8652D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353" y="3776665"/>
            <a:ext cx="3714101" cy="1259792"/>
          </a:xfrm>
        </p:spPr>
        <p:txBody>
          <a:bodyPr>
            <a:normAutofit/>
          </a:bodyPr>
          <a:lstStyle/>
          <a:p>
            <a:r>
              <a:rPr lang="ko-KR" altLang="en-US" dirty="0"/>
              <a:t>이 곳에 부제목을 적습니다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DDF197-E058-43FA-BE00-FD8ED8959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1782-CF4B-469B-9924-796CF8D00840}" type="datetime1">
              <a:rPr lang="ko-KR" altLang="en-US" smtClean="0"/>
              <a:t>2019-11-24</a:t>
            </a:fld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1B97DEB-97B5-4DB2-9AC7-FB3E32B6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F7E1-DEE9-4F27-81D9-D4F3C1DA28A0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5FD43-A3BD-4E22-86A8-64AB3813FCE0}"/>
              </a:ext>
            </a:extLst>
          </p:cNvPr>
          <p:cNvSpPr txBox="1"/>
          <p:nvPr/>
        </p:nvSpPr>
        <p:spPr>
          <a:xfrm rot="5400000">
            <a:off x="11153157" y="867109"/>
            <a:ext cx="118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bg1"/>
                </a:solidFill>
              </a:rPr>
              <a:t>숭실대학교</a:t>
            </a:r>
          </a:p>
        </p:txBody>
      </p:sp>
    </p:spTree>
    <p:extLst>
      <p:ext uri="{BB962C8B-B14F-4D97-AF65-F5344CB8AC3E}">
        <p14:creationId xmlns:p14="http://schemas.microsoft.com/office/powerpoint/2010/main" val="70830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71DA1E-0E99-4520-A5BC-7425AE6A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텍스트 개체 틀 3">
            <a:extLst>
              <a:ext uri="{FF2B5EF4-FFF2-40B4-BE49-F238E27FC236}">
                <a16:creationId xmlns:a16="http://schemas.microsoft.com/office/drawing/2014/main" id="{E48432ED-99FE-43C9-B320-20603EF407A3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616857" y="974531"/>
            <a:ext cx="2103438" cy="77225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카테고리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자세한 설명을 적습니다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ACDEAB8-1C31-4160-A26C-025A32122F70}"/>
              </a:ext>
            </a:extLst>
          </p:cNvPr>
          <p:cNvSpPr txBox="1">
            <a:spLocks/>
          </p:cNvSpPr>
          <p:nvPr/>
        </p:nvSpPr>
        <p:spPr>
          <a:xfrm>
            <a:off x="7616857" y="2226388"/>
            <a:ext cx="2103438" cy="77225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>
                <a:solidFill>
                  <a:prstClr val="black"/>
                </a:solidFill>
              </a:rPr>
              <a:t>카테고리</a:t>
            </a:r>
            <a:r>
              <a:rPr lang="en-US" altLang="ko-KR">
                <a:solidFill>
                  <a:prstClr val="black"/>
                </a:solidFill>
              </a:rPr>
              <a:t>1</a:t>
            </a:r>
          </a:p>
          <a:p>
            <a:r>
              <a:rPr lang="ko-KR" altLang="en-US" sz="1200">
                <a:solidFill>
                  <a:prstClr val="black">
                    <a:lumMod val="65000"/>
                    <a:lumOff val="35000"/>
                  </a:prstClr>
                </a:solidFill>
              </a:rPr>
              <a:t>자세한 설명을 적습니다</a:t>
            </a:r>
            <a:r>
              <a:rPr lang="en-US" altLang="ko-KR" sz="120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endParaRPr lang="ko-KR" altLang="en-US" sz="120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텍스트 개체 틀 3">
            <a:extLst>
              <a:ext uri="{FF2B5EF4-FFF2-40B4-BE49-F238E27FC236}">
                <a16:creationId xmlns:a16="http://schemas.microsoft.com/office/drawing/2014/main" id="{2EBA39E5-DCC0-48FE-9E77-CEE5B049B5D9}"/>
              </a:ext>
            </a:extLst>
          </p:cNvPr>
          <p:cNvSpPr txBox="1">
            <a:spLocks/>
          </p:cNvSpPr>
          <p:nvPr/>
        </p:nvSpPr>
        <p:spPr>
          <a:xfrm>
            <a:off x="7616857" y="3619760"/>
            <a:ext cx="2103438" cy="77225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>
                <a:solidFill>
                  <a:prstClr val="black"/>
                </a:solidFill>
              </a:rPr>
              <a:t>카테고리</a:t>
            </a:r>
            <a:r>
              <a:rPr lang="en-US" altLang="ko-KR">
                <a:solidFill>
                  <a:prstClr val="black"/>
                </a:solidFill>
              </a:rPr>
              <a:t>1</a:t>
            </a:r>
          </a:p>
          <a:p>
            <a:r>
              <a:rPr lang="ko-KR" altLang="en-US" sz="1200">
                <a:solidFill>
                  <a:prstClr val="black">
                    <a:lumMod val="65000"/>
                    <a:lumOff val="35000"/>
                  </a:prstClr>
                </a:solidFill>
              </a:rPr>
              <a:t>자세한 설명을 적습니다</a:t>
            </a:r>
            <a:r>
              <a:rPr lang="en-US" altLang="ko-KR" sz="120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endParaRPr lang="ko-KR" altLang="en-US" sz="120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텍스트 개체 틀 3">
            <a:extLst>
              <a:ext uri="{FF2B5EF4-FFF2-40B4-BE49-F238E27FC236}">
                <a16:creationId xmlns:a16="http://schemas.microsoft.com/office/drawing/2014/main" id="{5082740E-AF6E-4387-9CC8-CA5B9B49ABD6}"/>
              </a:ext>
            </a:extLst>
          </p:cNvPr>
          <p:cNvSpPr txBox="1">
            <a:spLocks/>
          </p:cNvSpPr>
          <p:nvPr/>
        </p:nvSpPr>
        <p:spPr>
          <a:xfrm>
            <a:off x="7616857" y="4936932"/>
            <a:ext cx="2103438" cy="77225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>
                <a:solidFill>
                  <a:prstClr val="black"/>
                </a:solidFill>
              </a:rPr>
              <a:t>카테고리</a:t>
            </a:r>
            <a:r>
              <a:rPr lang="en-US" altLang="ko-KR">
                <a:solidFill>
                  <a:prstClr val="black"/>
                </a:solidFill>
              </a:rPr>
              <a:t>1</a:t>
            </a:r>
          </a:p>
          <a:p>
            <a:r>
              <a:rPr lang="ko-KR" altLang="en-US" sz="1200">
                <a:solidFill>
                  <a:prstClr val="black">
                    <a:lumMod val="65000"/>
                    <a:lumOff val="35000"/>
                  </a:prstClr>
                </a:solidFill>
              </a:rPr>
              <a:t>자세한 설명을 적습니다</a:t>
            </a:r>
            <a:r>
              <a:rPr lang="en-US" altLang="ko-KR" sz="120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endParaRPr lang="ko-KR" altLang="en-US" sz="120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4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FFDC8B-3D36-492B-AA01-E98DE339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 STAGE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8454993-408F-4218-9A83-C5BF22BCCDE9}"/>
              </a:ext>
            </a:extLst>
          </p:cNvPr>
          <p:cNvSpPr/>
          <p:nvPr/>
        </p:nvSpPr>
        <p:spPr>
          <a:xfrm>
            <a:off x="3185109" y="3722332"/>
            <a:ext cx="22225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ko-KR" altLang="en-US" sz="1100" dirty="0">
                <a:solidFill>
                  <a:schemeClr val="bg1"/>
                </a:solidFill>
              </a:rPr>
              <a:t>이 곳에 세부설명을 적습니다</a:t>
            </a:r>
            <a:r>
              <a:rPr lang="en-US" altLang="ko-KR" sz="1100" dirty="0">
                <a:solidFill>
                  <a:schemeClr val="bg1"/>
                </a:solidFill>
              </a:rPr>
              <a:t>.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5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C6FFFE2-56D1-4B6C-A196-845E9A9A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3887-FF53-4F40-A072-C35EB0A1551D}" type="datetime1">
              <a:rPr lang="ko-KR" altLang="en-US" smtClean="0"/>
              <a:t>2019-11-24</a:t>
            </a:fld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7E77783-4A0B-4435-BFA3-3DA9AEF1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F7E1-DEE9-4F27-81D9-D4F3C1DA28A0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4" name="슬라이드 번호 개체 틀 2">
            <a:extLst>
              <a:ext uri="{FF2B5EF4-FFF2-40B4-BE49-F238E27FC236}">
                <a16:creationId xmlns:a16="http://schemas.microsoft.com/office/drawing/2014/main" id="{FE7ED659-FEC6-4886-A2AD-CC96E75C0AD5}"/>
              </a:ext>
            </a:extLst>
          </p:cNvPr>
          <p:cNvSpPr txBox="1">
            <a:spLocks/>
          </p:cNvSpPr>
          <p:nvPr/>
        </p:nvSpPr>
        <p:spPr>
          <a:xfrm>
            <a:off x="672966" y="552826"/>
            <a:ext cx="898659" cy="265905"/>
          </a:xfrm>
          <a:prstGeom prst="rect">
            <a:avLst/>
          </a:prstGeom>
          <a:solidFill>
            <a:srgbClr val="006E93">
              <a:alpha val="50000"/>
            </a:srgbClr>
          </a:solidFill>
        </p:spPr>
        <p:txBody>
          <a:bodyPr/>
          <a:lstStyle>
            <a:defPPr>
              <a:defRPr lang="ko-KR"/>
            </a:defPPr>
            <a:lvl1pPr marL="0" algn="ctr" defTabSz="914400" rtl="0" eaLnBrk="1" latinLnBrk="1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/>
              <a:t>숭실대학교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2A17C5CB-6A59-475E-91C1-A468F4055AF7}"/>
              </a:ext>
            </a:extLst>
          </p:cNvPr>
          <p:cNvSpPr txBox="1">
            <a:spLocks/>
          </p:cNvSpPr>
          <p:nvPr/>
        </p:nvSpPr>
        <p:spPr>
          <a:xfrm>
            <a:off x="672966" y="1269048"/>
            <a:ext cx="5009377" cy="859310"/>
          </a:xfrm>
          <a:prstGeom prst="rect">
            <a:avLst/>
          </a:prstGeom>
          <a:solidFill>
            <a:schemeClr val="bg1"/>
          </a:solidFill>
          <a:ln w="50800">
            <a:gradFill flip="none" rotWithShape="1">
              <a:gsLst>
                <a:gs pos="0">
                  <a:srgbClr val="006E93">
                    <a:lumMod val="75000"/>
                    <a:alpha val="50000"/>
                  </a:srgbClr>
                </a:gs>
                <a:gs pos="100000">
                  <a:srgbClr val="62C6C5">
                    <a:lumMod val="75000"/>
                    <a:alpha val="50000"/>
                  </a:srgbClr>
                </a:gs>
              </a:gsLst>
              <a:lin ang="2700000" scaled="1"/>
              <a:tileRect/>
            </a:gradFill>
          </a:ln>
        </p:spPr>
        <p:txBody>
          <a:bodyPr tIns="108000" anchor="ctr" anchorCtr="1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이 곳에 제목을 적습니다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5ECD6AC8-53D2-4E1B-A613-87724B014CCD}"/>
              </a:ext>
            </a:extLst>
          </p:cNvPr>
          <p:cNvSpPr txBox="1">
            <a:spLocks/>
          </p:cNvSpPr>
          <p:nvPr/>
        </p:nvSpPr>
        <p:spPr>
          <a:xfrm>
            <a:off x="672966" y="2533627"/>
            <a:ext cx="10846068" cy="26436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이 곳에 설명을 적습니다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040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잔디, 실외, 기차, 녹색이(가) 표시된 사진&#10;&#10;자동 생성된 설명">
            <a:extLst>
              <a:ext uri="{FF2B5EF4-FFF2-40B4-BE49-F238E27FC236}">
                <a16:creationId xmlns:a16="http://schemas.microsoft.com/office/drawing/2014/main" id="{D7A02CEF-B6AC-4A60-9E04-3CEDA54AD2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57" r="21857"/>
          <a:stretch/>
        </p:blipFill>
        <p:spPr>
          <a:xfrm>
            <a:off x="5213282" y="3116013"/>
            <a:ext cx="1800000" cy="1800000"/>
          </a:xfrm>
          <a:prstGeom prst="ellipse">
            <a:avLst/>
          </a:prstGeom>
        </p:spPr>
      </p:pic>
      <p:pic>
        <p:nvPicPr>
          <p:cNvPr id="3" name="그림 2" descr="도로, 건물, 실외, 도시이(가) 표시된 사진&#10;&#10;자동 생성된 설명">
            <a:extLst>
              <a:ext uri="{FF2B5EF4-FFF2-40B4-BE49-F238E27FC236}">
                <a16:creationId xmlns:a16="http://schemas.microsoft.com/office/drawing/2014/main" id="{A3215224-8EF1-4E4E-B8B5-D37BBAAFF1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57" r="21857"/>
          <a:stretch/>
        </p:blipFill>
        <p:spPr>
          <a:xfrm>
            <a:off x="8150815" y="3116013"/>
            <a:ext cx="1800000" cy="1800000"/>
          </a:xfrm>
          <a:prstGeom prst="ellipse">
            <a:avLst/>
          </a:prstGeom>
        </p:spPr>
      </p:pic>
      <p:pic>
        <p:nvPicPr>
          <p:cNvPr id="4" name="그림 3" descr="잔디, 실외, 공원, 건물이(가) 표시된 사진&#10;&#10;자동 생성된 설명">
            <a:extLst>
              <a:ext uri="{FF2B5EF4-FFF2-40B4-BE49-F238E27FC236}">
                <a16:creationId xmlns:a16="http://schemas.microsoft.com/office/drawing/2014/main" id="{1CF573DD-F6EE-4A95-A9E8-C740C8E225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57" r="21857"/>
          <a:stretch/>
        </p:blipFill>
        <p:spPr>
          <a:xfrm>
            <a:off x="2500839" y="3116013"/>
            <a:ext cx="1800000" cy="1800000"/>
          </a:xfrm>
          <a:prstGeom prst="ellipse">
            <a:avLst/>
          </a:prstGeom>
          <a:solidFill>
            <a:schemeClr val="tx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5C2828-C949-4745-8FA4-794E5AB7DE2C}"/>
              </a:ext>
            </a:extLst>
          </p:cNvPr>
          <p:cNvSpPr txBox="1"/>
          <p:nvPr/>
        </p:nvSpPr>
        <p:spPr>
          <a:xfrm>
            <a:off x="2500839" y="3323025"/>
            <a:ext cx="1800000" cy="109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rgbClr val="62C6C4"/>
                </a:solidFill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+mn-lt"/>
              </a:rPr>
              <a:t>설명을 적습니다</a:t>
            </a:r>
            <a:r>
              <a:rPr lang="en-US" altLang="ko-KR" sz="1200" dirty="0">
                <a:solidFill>
                  <a:schemeClr val="bg1"/>
                </a:solidFill>
                <a:latin typeface="+mn-lt"/>
              </a:rPr>
              <a:t>.</a:t>
            </a:r>
            <a:endParaRPr lang="ko-KR" alt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E977C-13D1-461D-92EB-F34EE8CB04F0}"/>
              </a:ext>
            </a:extLst>
          </p:cNvPr>
          <p:cNvSpPr txBox="1"/>
          <p:nvPr/>
        </p:nvSpPr>
        <p:spPr>
          <a:xfrm>
            <a:off x="5213282" y="3327692"/>
            <a:ext cx="1800000" cy="111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rgbClr val="62C6C4"/>
                </a:solidFill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+mn-lt"/>
              </a:rPr>
              <a:t>설명을 적습니다</a:t>
            </a:r>
            <a:r>
              <a:rPr lang="en-US" altLang="ko-KR" sz="1200" dirty="0">
                <a:solidFill>
                  <a:schemeClr val="bg1"/>
                </a:solidFill>
                <a:latin typeface="+mn-lt"/>
              </a:rPr>
              <a:t>.</a:t>
            </a:r>
            <a:endParaRPr lang="ko-KR" alt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945D71-3E37-4B34-AA95-034CE2326CA7}"/>
              </a:ext>
            </a:extLst>
          </p:cNvPr>
          <p:cNvSpPr txBox="1"/>
          <p:nvPr/>
        </p:nvSpPr>
        <p:spPr>
          <a:xfrm>
            <a:off x="8150815" y="3367693"/>
            <a:ext cx="1800000" cy="107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rgbClr val="62C6C4"/>
                </a:solidFill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+mn-lt"/>
              </a:rPr>
              <a:t>설명을 적습니다</a:t>
            </a:r>
            <a:r>
              <a:rPr lang="en-US" altLang="ko-KR" sz="1200" dirty="0">
                <a:solidFill>
                  <a:schemeClr val="bg1"/>
                </a:solidFill>
                <a:latin typeface="+mn-lt"/>
              </a:rPr>
              <a:t>.</a:t>
            </a:r>
            <a:endParaRPr lang="ko-KR" alt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A66C9B-AE1B-4C98-B34E-8BB1ABC7E1BF}"/>
              </a:ext>
            </a:extLst>
          </p:cNvPr>
          <p:cNvSpPr txBox="1"/>
          <p:nvPr/>
        </p:nvSpPr>
        <p:spPr>
          <a:xfrm>
            <a:off x="2500839" y="5094879"/>
            <a:ext cx="1800000" cy="1222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dirty="0">
                <a:solidFill>
                  <a:schemeClr val="bg1"/>
                </a:solidFill>
              </a:rPr>
              <a:t>자세한 설명 자세한 설명 자세한 설명 자세한 설명 자세한 설명 자세한 설명 자세한 설명 자세한 설명 자세한 설명 자세한 설명 자세한 설명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B09751-5024-405E-9704-11A17566B6F7}"/>
              </a:ext>
            </a:extLst>
          </p:cNvPr>
          <p:cNvSpPr txBox="1"/>
          <p:nvPr/>
        </p:nvSpPr>
        <p:spPr>
          <a:xfrm>
            <a:off x="5213282" y="5094879"/>
            <a:ext cx="1800000" cy="1222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dirty="0">
                <a:solidFill>
                  <a:schemeClr val="bg1"/>
                </a:solidFill>
              </a:rPr>
              <a:t>자세한 설명 자세한 설명 자세한 설명 자세한 설명 자세한 설명 자세한 설명 자세한 설명 자세한 설명 자세한 설명 자세한 설명 자세한 설명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0F36A-A3CF-4BFD-9CE6-81A70CF1DA59}"/>
              </a:ext>
            </a:extLst>
          </p:cNvPr>
          <p:cNvSpPr txBox="1"/>
          <p:nvPr/>
        </p:nvSpPr>
        <p:spPr>
          <a:xfrm>
            <a:off x="8150815" y="5094879"/>
            <a:ext cx="1800000" cy="1222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dirty="0">
                <a:solidFill>
                  <a:schemeClr val="bg1"/>
                </a:solidFill>
              </a:rPr>
              <a:t>자세한 설명 자세한 설명 자세한 설명 자세한 설명 자세한 설명 자세한 설명 자세한 설명 자세한 설명 자세한 설명 자세한 설명 자세한 설명</a:t>
            </a: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2346CFDD-830A-4D1F-B41A-B2A566D5F968}"/>
              </a:ext>
            </a:extLst>
          </p:cNvPr>
          <p:cNvSpPr txBox="1">
            <a:spLocks/>
          </p:cNvSpPr>
          <p:nvPr/>
        </p:nvSpPr>
        <p:spPr>
          <a:xfrm>
            <a:off x="4274840" y="795175"/>
            <a:ext cx="3642315" cy="637365"/>
          </a:xfrm>
          <a:prstGeom prst="rect">
            <a:avLst/>
          </a:prstGeom>
          <a:noFill/>
          <a:ln w="50800">
            <a:gradFill flip="none" rotWithShape="1">
              <a:gsLst>
                <a:gs pos="0">
                  <a:srgbClr val="006E93">
                    <a:lumMod val="75000"/>
                    <a:alpha val="50000"/>
                  </a:srgbClr>
                </a:gs>
                <a:gs pos="100000">
                  <a:srgbClr val="62C6C5">
                    <a:lumMod val="75000"/>
                    <a:alpha val="50000"/>
                  </a:srgbClr>
                </a:gs>
              </a:gsLst>
              <a:lin ang="2700000" scaled="1"/>
              <a:tileRect/>
            </a:gradFill>
          </a:ln>
        </p:spPr>
        <p:txBody>
          <a:bodyPr tIns="108000" anchor="ctr" anchorCtr="1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/>
              <a:t>이 곳에 제목을 적습니다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7B3CB4-7673-4683-A25B-07300F91DA1E}"/>
              </a:ext>
            </a:extLst>
          </p:cNvPr>
          <p:cNvSpPr txBox="1"/>
          <p:nvPr/>
        </p:nvSpPr>
        <p:spPr>
          <a:xfrm>
            <a:off x="4274840" y="1566823"/>
            <a:ext cx="3642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이곳에 설명을 적습니다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4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A0A4354-451C-4800-92FC-FD8D8A81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F7E1-DEE9-4F27-81D9-D4F3C1DA28A0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B16511B2-D721-4119-BBA9-FEE9DB2F36D2}"/>
              </a:ext>
            </a:extLst>
          </p:cNvPr>
          <p:cNvSpPr txBox="1">
            <a:spLocks/>
          </p:cNvSpPr>
          <p:nvPr/>
        </p:nvSpPr>
        <p:spPr>
          <a:xfrm>
            <a:off x="4439895" y="1028337"/>
            <a:ext cx="3312209" cy="586488"/>
          </a:xfrm>
          <a:prstGeom prst="rect">
            <a:avLst/>
          </a:prstGeom>
          <a:noFill/>
          <a:ln w="50800">
            <a:noFill/>
          </a:ln>
        </p:spPr>
        <p:txBody>
          <a:bodyPr tIns="108000" anchor="ctr" anchorCtr="1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dirty="0"/>
              <a:t>제목</a:t>
            </a:r>
          </a:p>
        </p:txBody>
      </p:sp>
      <p:pic>
        <p:nvPicPr>
          <p:cNvPr id="4" name="그림 3" descr="실외, 거리, 나무, 건물이(가) 표시된 사진&#10;&#10;자동 생성된 설명">
            <a:extLst>
              <a:ext uri="{FF2B5EF4-FFF2-40B4-BE49-F238E27FC236}">
                <a16:creationId xmlns:a16="http://schemas.microsoft.com/office/drawing/2014/main" id="{BCB29F07-88D5-464A-8268-4C86F47E5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22503" r="21875" b="27497"/>
          <a:stretch/>
        </p:blipFill>
        <p:spPr>
          <a:xfrm>
            <a:off x="4463586" y="3837094"/>
            <a:ext cx="3240000" cy="21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6A8F4A-EE66-452C-8CCD-8A19EE8442E8}"/>
              </a:ext>
            </a:extLst>
          </p:cNvPr>
          <p:cNvSpPr txBox="1"/>
          <p:nvPr/>
        </p:nvSpPr>
        <p:spPr>
          <a:xfrm>
            <a:off x="848350" y="2350225"/>
            <a:ext cx="3239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2000" dirty="0"/>
              <a:t>설명</a:t>
            </a:r>
            <a:r>
              <a:rPr lang="en-US" altLang="ko-KR" sz="2000" dirty="0"/>
              <a:t>1</a:t>
            </a:r>
          </a:p>
          <a:p>
            <a:pPr algn="ctr">
              <a:lnSpc>
                <a:spcPct val="100000"/>
              </a:lnSpc>
            </a:pP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이 곳에 부가 설명을 적습니다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.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E7CDF29-F155-4248-AEC0-FD05E973F6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0" t="28069" r="17130" b="18598"/>
          <a:stretch/>
        </p:blipFill>
        <p:spPr>
          <a:xfrm>
            <a:off x="848725" y="3837095"/>
            <a:ext cx="3240000" cy="2160000"/>
          </a:xfrm>
          <a:prstGeom prst="rect">
            <a:avLst/>
          </a:prstGeom>
        </p:spPr>
      </p:pic>
      <p:pic>
        <p:nvPicPr>
          <p:cNvPr id="7" name="그림 6" descr="실외, 건물, 전면, 표지판이(가) 표시된 사진&#10;&#10;자동 생성된 설명">
            <a:extLst>
              <a:ext uri="{FF2B5EF4-FFF2-40B4-BE49-F238E27FC236}">
                <a16:creationId xmlns:a16="http://schemas.microsoft.com/office/drawing/2014/main" id="{30155CDA-1966-4BF4-81D6-2FC13784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45118" r="40349" b="14882"/>
          <a:stretch/>
        </p:blipFill>
        <p:spPr>
          <a:xfrm>
            <a:off x="8078823" y="3837094"/>
            <a:ext cx="3240000" cy="2160000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454EB84A-48E4-4BDD-94CC-9E9987477E16}"/>
              </a:ext>
            </a:extLst>
          </p:cNvPr>
          <p:cNvCxnSpPr/>
          <p:nvPr/>
        </p:nvCxnSpPr>
        <p:spPr>
          <a:xfrm>
            <a:off x="1477749" y="2761555"/>
            <a:ext cx="198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BD62BC7-053E-4FCA-A987-FE10D8ED6DBD}"/>
              </a:ext>
            </a:extLst>
          </p:cNvPr>
          <p:cNvSpPr txBox="1"/>
          <p:nvPr/>
        </p:nvSpPr>
        <p:spPr>
          <a:xfrm>
            <a:off x="4463587" y="2350225"/>
            <a:ext cx="323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2000" dirty="0"/>
              <a:t>설명</a:t>
            </a:r>
            <a:r>
              <a:rPr lang="en-US" altLang="ko-KR" sz="2000" dirty="0"/>
              <a:t>2</a:t>
            </a:r>
          </a:p>
          <a:p>
            <a:pPr algn="ctr">
              <a:lnSpc>
                <a:spcPct val="100000"/>
              </a:lnSpc>
            </a:pP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defRPr/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이 곳에 부가 설명을 적습니다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.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8EF74A05-6C39-45F2-957C-35505E027D54}"/>
              </a:ext>
            </a:extLst>
          </p:cNvPr>
          <p:cNvCxnSpPr/>
          <p:nvPr/>
        </p:nvCxnSpPr>
        <p:spPr>
          <a:xfrm>
            <a:off x="5092986" y="2761555"/>
            <a:ext cx="198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B069784-6BDA-4E65-9E7A-925BFCD7DF73}"/>
              </a:ext>
            </a:extLst>
          </p:cNvPr>
          <p:cNvSpPr txBox="1"/>
          <p:nvPr/>
        </p:nvSpPr>
        <p:spPr>
          <a:xfrm>
            <a:off x="8078446" y="2350225"/>
            <a:ext cx="323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2000" dirty="0"/>
              <a:t>설명</a:t>
            </a:r>
            <a:r>
              <a:rPr lang="en-US" altLang="ko-KR" sz="2000" dirty="0"/>
              <a:t>3</a:t>
            </a:r>
          </a:p>
          <a:p>
            <a:pPr algn="ctr">
              <a:lnSpc>
                <a:spcPct val="100000"/>
              </a:lnSpc>
            </a:pP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defRPr/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이 곳에 부가 설명을 적습니다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.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FA30A21-A4BB-4E0F-AB05-CDC174AD9A93}"/>
              </a:ext>
            </a:extLst>
          </p:cNvPr>
          <p:cNvCxnSpPr/>
          <p:nvPr/>
        </p:nvCxnSpPr>
        <p:spPr>
          <a:xfrm>
            <a:off x="8707845" y="2761555"/>
            <a:ext cx="198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슬라이드 번호 개체 틀 2">
            <a:extLst>
              <a:ext uri="{FF2B5EF4-FFF2-40B4-BE49-F238E27FC236}">
                <a16:creationId xmlns:a16="http://schemas.microsoft.com/office/drawing/2014/main" id="{8B16E615-1C24-4D23-83B7-BD7F0E88098E}"/>
              </a:ext>
            </a:extLst>
          </p:cNvPr>
          <p:cNvSpPr txBox="1">
            <a:spLocks/>
          </p:cNvSpPr>
          <p:nvPr/>
        </p:nvSpPr>
        <p:spPr>
          <a:xfrm>
            <a:off x="672966" y="552826"/>
            <a:ext cx="898659" cy="265905"/>
          </a:xfrm>
          <a:prstGeom prst="rect">
            <a:avLst/>
          </a:prstGeom>
          <a:solidFill>
            <a:srgbClr val="006E93">
              <a:alpha val="50000"/>
            </a:srgbClr>
          </a:solidFill>
        </p:spPr>
        <p:txBody>
          <a:bodyPr/>
          <a:lstStyle>
            <a:defPPr>
              <a:defRPr lang="ko-KR"/>
            </a:defPPr>
            <a:lvl1pPr marL="0" algn="ctr" defTabSz="914400" rtl="0" eaLnBrk="1" latinLnBrk="1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/>
              <a:t>숭실대학교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837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39695E-6F08-4816-B2D5-167AD1C0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CD07A-357F-4D4B-8613-703BAF49AAB9}"/>
              </a:ext>
            </a:extLst>
          </p:cNvPr>
          <p:cNvSpPr txBox="1"/>
          <p:nvPr/>
        </p:nvSpPr>
        <p:spPr>
          <a:xfrm>
            <a:off x="4601027" y="4430242"/>
            <a:ext cx="2989943" cy="1731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dirty="0"/>
              <a:t>팀원</a:t>
            </a:r>
            <a:endParaRPr lang="en-US" altLang="ko-KR" dirty="0"/>
          </a:p>
          <a:p>
            <a:pPr algn="ctr">
              <a:lnSpc>
                <a:spcPct val="120000"/>
              </a:lnSpc>
            </a:pPr>
            <a:r>
              <a:rPr lang="en-US" altLang="ko-KR" dirty="0"/>
              <a:t>20180000 </a:t>
            </a:r>
            <a:r>
              <a:rPr lang="ko-KR" altLang="en-US" dirty="0" err="1"/>
              <a:t>김숭실</a:t>
            </a:r>
            <a:endParaRPr lang="en-US" altLang="ko-KR" dirty="0"/>
          </a:p>
          <a:p>
            <a:pPr algn="ctr">
              <a:lnSpc>
                <a:spcPct val="120000"/>
              </a:lnSpc>
            </a:pPr>
            <a:r>
              <a:rPr lang="en-US" altLang="ko-KR" dirty="0"/>
              <a:t>20190000 </a:t>
            </a:r>
            <a:r>
              <a:rPr lang="ko-KR" altLang="en-US" dirty="0" err="1"/>
              <a:t>이숭실</a:t>
            </a:r>
            <a:endParaRPr lang="en-US" altLang="ko-KR" dirty="0"/>
          </a:p>
          <a:p>
            <a:pPr algn="ctr">
              <a:lnSpc>
                <a:spcPct val="120000"/>
              </a:lnSpc>
            </a:pPr>
            <a:r>
              <a:rPr lang="en-US" altLang="ko-KR" dirty="0"/>
              <a:t>20160000 </a:t>
            </a:r>
            <a:r>
              <a:rPr lang="ko-KR" altLang="en-US" dirty="0" err="1"/>
              <a:t>박숭실</a:t>
            </a:r>
            <a:endParaRPr lang="en-US" altLang="ko-KR" dirty="0"/>
          </a:p>
          <a:p>
            <a:pPr algn="ctr">
              <a:lnSpc>
                <a:spcPct val="120000"/>
              </a:lnSpc>
            </a:pPr>
            <a:r>
              <a:rPr lang="en-US" altLang="ko-KR" dirty="0"/>
              <a:t>20170000 </a:t>
            </a:r>
            <a:r>
              <a:rPr lang="ko-KR" altLang="en-US" dirty="0" err="1"/>
              <a:t>최숭실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99445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Noto Sans CJK KR Bold"/>
        <a:ea typeface="Noto Sans CJK KR Bold"/>
        <a:cs typeface=""/>
      </a:majorFont>
      <a:minorFont>
        <a:latin typeface="Noto Sans CJK KR Medium"/>
        <a:ea typeface="Noto Sans CJK KR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177</Words>
  <Application>Microsoft Office PowerPoint</Application>
  <PresentationFormat>와이드스크린</PresentationFormat>
  <Paragraphs>49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5" baseType="lpstr">
      <vt:lpstr>Arial</vt:lpstr>
      <vt:lpstr>Noto Sans CJK KR Bold</vt:lpstr>
      <vt:lpstr>Noto Sans KR Bold</vt:lpstr>
      <vt:lpstr>Noto Sans KR Medium</vt:lpstr>
      <vt:lpstr>맑은 고딕</vt:lpstr>
      <vt:lpstr>Noto Sans CJK KR Medium</vt:lpstr>
      <vt:lpstr>Noto Sans CJK KR Regular</vt:lpstr>
      <vt:lpstr>Office 테마</vt:lpstr>
      <vt:lpstr>숭실대학교</vt:lpstr>
      <vt:lpstr>목차</vt:lpstr>
      <vt:lpstr>1 STAGE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batay</dc:creator>
  <cp:lastModifiedBy>batay</cp:lastModifiedBy>
  <cp:revision>30</cp:revision>
  <dcterms:created xsi:type="dcterms:W3CDTF">2019-11-20T03:05:42Z</dcterms:created>
  <dcterms:modified xsi:type="dcterms:W3CDTF">2019-11-24T14:14:51Z</dcterms:modified>
</cp:coreProperties>
</file>