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35"/>
    <a:srgbClr val="737476"/>
    <a:srgbClr val="62C6C5"/>
    <a:srgbClr val="01A6CA"/>
    <a:srgbClr val="96989B"/>
    <a:srgbClr val="006E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96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1BEC-A855-4306-83FB-C7803F98EAB0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3F21-DE94-42C1-B22F-D8F874524B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95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" y="0"/>
            <a:ext cx="2057400" cy="6858000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5516" y="557349"/>
            <a:ext cx="9496484" cy="6300651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2695515" y="561481"/>
            <a:ext cx="9496485" cy="630065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 flipH="1" flipV="1">
            <a:off x="2695515" y="0"/>
            <a:ext cx="1" cy="6858001"/>
          </a:xfrm>
          <a:prstGeom prst="line">
            <a:avLst/>
          </a:prstGeom>
          <a:ln w="38100">
            <a:gradFill flip="none" rotWithShape="1">
              <a:gsLst>
                <a:gs pos="0">
                  <a:srgbClr val="006E93"/>
                </a:gs>
                <a:gs pos="80000">
                  <a:srgbClr val="01A6CA"/>
                </a:gs>
                <a:gs pos="100000">
                  <a:srgbClr val="62C6C5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057401" y="557349"/>
            <a:ext cx="10134599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6E93"/>
                </a:gs>
                <a:gs pos="80000">
                  <a:srgbClr val="01A6CA"/>
                </a:gs>
                <a:gs pos="100000">
                  <a:srgbClr val="62C6C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61253" y="1862665"/>
            <a:ext cx="4660250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200" b="1" dirty="0" err="1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Soongsil</a:t>
            </a:r>
            <a:r>
              <a:rPr lang="en-US" altLang="ko-KR" sz="4200" b="1" baseline="0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University</a:t>
            </a:r>
            <a:endParaRPr lang="en-US" altLang="ko-KR" sz="4200" b="1" dirty="0" smtClean="0">
              <a:solidFill>
                <a:srgbClr val="37353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200" b="0" dirty="0" err="1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Soongsil</a:t>
            </a:r>
            <a:r>
              <a:rPr lang="en-US" altLang="ko-KR" sz="2200" b="0" baseline="0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University</a:t>
            </a:r>
            <a:endParaRPr lang="ko-KR" altLang="en-US" sz="2200" b="0" dirty="0">
              <a:solidFill>
                <a:srgbClr val="37353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60423" y="4911365"/>
            <a:ext cx="2351927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ko-KR" altLang="en-US" sz="1600" b="1" dirty="0" err="1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학과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pPr algn="r">
              <a:lnSpc>
                <a:spcPct val="130000"/>
              </a:lnSpc>
            </a:pPr>
            <a:r>
              <a:rPr lang="ko-KR" altLang="en-US" sz="1600" b="1" dirty="0" err="1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ㅇㅇㅇㅇㅇㅇㅇㅇ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학번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pPr algn="r">
              <a:lnSpc>
                <a:spcPct val="130000"/>
              </a:lnSpc>
            </a:pPr>
            <a:r>
              <a:rPr lang="ko-KR" altLang="en-US" sz="1600" b="1" dirty="0" err="1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이름</a:t>
            </a:r>
            <a:r>
              <a:rPr lang="en-US" altLang="ko-KR" sz="1600" b="1" dirty="0" smtClean="0">
                <a:solidFill>
                  <a:srgbClr val="37353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ko-KR" altLang="en-US" sz="1600" b="1" dirty="0">
              <a:solidFill>
                <a:srgbClr val="37353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28889" r="30412" b="65803"/>
          <a:stretch/>
        </p:blipFill>
        <p:spPr>
          <a:xfrm>
            <a:off x="10488802" y="96641"/>
            <a:ext cx="1620000" cy="3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 userDrawn="1"/>
        </p:nvSpPr>
        <p:spPr>
          <a:xfrm>
            <a:off x="4659084" y="-26138"/>
            <a:ext cx="7532916" cy="68841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4659086" cy="6858000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29346" y="2913367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 Contents ]</a:t>
            </a:r>
            <a:endParaRPr lang="ko-KR" altLang="en-US" sz="3600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1445253"/>
            <a:ext cx="679268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44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1. </a:t>
            </a:r>
            <a:endParaRPr lang="ko-KR" altLang="en-US" sz="4400" b="1" dirty="0">
              <a:ln w="19050">
                <a:solidFill>
                  <a:srgbClr val="737476"/>
                </a:solidFill>
              </a:ln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0" y="2384717"/>
            <a:ext cx="748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2.</a:t>
            </a:r>
            <a:endParaRPr lang="ko-KR" altLang="en-US" sz="4400" b="1" dirty="0">
              <a:ln w="19050">
                <a:solidFill>
                  <a:srgbClr val="737476"/>
                </a:solidFill>
              </a:ln>
              <a:solidFill>
                <a:srgbClr val="62C6C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1" y="3261042"/>
            <a:ext cx="91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</a:t>
            </a:r>
            <a:endParaRPr lang="ko-KR" altLang="en-US" sz="4400" b="1" dirty="0">
              <a:ln w="19050">
                <a:solidFill>
                  <a:srgbClr val="737476"/>
                </a:solidFill>
              </a:ln>
              <a:solidFill>
                <a:srgbClr val="62C6C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0" y="4148671"/>
            <a:ext cx="91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4.</a:t>
            </a:r>
            <a:endParaRPr lang="ko-KR" altLang="en-US" sz="4400" b="1" dirty="0">
              <a:ln w="19050">
                <a:solidFill>
                  <a:srgbClr val="737476"/>
                </a:solidFill>
              </a:ln>
              <a:solidFill>
                <a:srgbClr val="62C6C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0" y="5083573"/>
            <a:ext cx="67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5.</a:t>
            </a:r>
            <a:endParaRPr lang="ko-KR" altLang="en-US" sz="4400" b="1" dirty="0">
              <a:ln w="19050">
                <a:solidFill>
                  <a:srgbClr val="737476"/>
                </a:solidFill>
              </a:ln>
              <a:solidFill>
                <a:srgbClr val="62C6C5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09438" y="1568363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8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09437" y="2507827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8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09437" y="3432681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8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09436" y="4322913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8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44937" y="5212118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8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28889" r="30412" b="65803"/>
          <a:stretch/>
        </p:blipFill>
        <p:spPr>
          <a:xfrm>
            <a:off x="10488802" y="96641"/>
            <a:ext cx="1620000" cy="391349"/>
          </a:xfrm>
          <a:prstGeom prst="rect">
            <a:avLst/>
          </a:prstGeom>
        </p:spPr>
      </p:pic>
      <p:sp>
        <p:nvSpPr>
          <p:cNvPr id="22" name="직사각형 21"/>
          <p:cNvSpPr/>
          <p:nvPr userDrawn="1"/>
        </p:nvSpPr>
        <p:spPr>
          <a:xfrm>
            <a:off x="0" y="6575379"/>
            <a:ext cx="12192000" cy="288000"/>
          </a:xfrm>
          <a:prstGeom prst="rect">
            <a:avLst/>
          </a:prstGeom>
          <a:solidFill>
            <a:srgbClr val="62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0" y="6395379"/>
            <a:ext cx="4659084" cy="180000"/>
          </a:xfrm>
          <a:prstGeom prst="rect">
            <a:avLst/>
          </a:prstGeom>
          <a:solidFill>
            <a:srgbClr val="01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15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150347" y="0"/>
            <a:ext cx="7938198" cy="6858000"/>
          </a:xfrm>
          <a:prstGeom prst="rect">
            <a:avLst/>
          </a:prstGeom>
          <a:solidFill>
            <a:srgbClr val="006E93">
              <a:alpha val="2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804093" y="2239250"/>
            <a:ext cx="5838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800" b="1" dirty="0" smtClean="0">
                <a:ln w="19050">
                  <a:solidFill>
                    <a:srgbClr val="737476"/>
                  </a:solidFill>
                </a:ln>
                <a:solidFill>
                  <a:srgbClr val="62C6C5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endParaRPr lang="ko-KR" altLang="en-US" sz="5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00917" y="3256792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rgbClr val="5A5B5E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4000" b="1" dirty="0">
              <a:solidFill>
                <a:srgbClr val="5A5B5E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4"/>
          <a:stretch/>
        </p:blipFill>
        <p:spPr>
          <a:xfrm>
            <a:off x="4972593" y="0"/>
            <a:ext cx="2246813" cy="96464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74"/>
          <a:stretch/>
        </p:blipFill>
        <p:spPr>
          <a:xfrm>
            <a:off x="4746000" y="6480927"/>
            <a:ext cx="2700000" cy="2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28889" r="30412" b="65803"/>
          <a:stretch/>
        </p:blipFill>
        <p:spPr>
          <a:xfrm>
            <a:off x="10488802" y="96641"/>
            <a:ext cx="1620000" cy="391349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 userDrawn="1"/>
        </p:nvSpPr>
        <p:spPr>
          <a:xfrm>
            <a:off x="225911" y="1054249"/>
            <a:ext cx="11736593" cy="5561703"/>
          </a:xfrm>
          <a:prstGeom prst="roundRect">
            <a:avLst>
              <a:gd name="adj" fmla="val 0"/>
            </a:avLst>
          </a:prstGeom>
          <a:noFill/>
          <a:ln w="95250">
            <a:gradFill flip="none" rotWithShape="1">
              <a:gsLst>
                <a:gs pos="0">
                  <a:srgbClr val="006E93"/>
                </a:gs>
                <a:gs pos="40000">
                  <a:srgbClr val="01A6CA"/>
                </a:gs>
                <a:gs pos="100000">
                  <a:srgbClr val="62C6C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473336" y="-406145"/>
            <a:ext cx="1000461" cy="13179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E93"/>
              </a:gs>
              <a:gs pos="50000">
                <a:srgbClr val="01A6CA"/>
              </a:gs>
              <a:gs pos="100000">
                <a:srgbClr val="62C6C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24373" y="21516"/>
            <a:ext cx="487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endParaRPr lang="ko-KR" altLang="en-US" sz="4400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03318" y="236959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>
                <a:solidFill>
                  <a:srgbClr val="5A5B5E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3000" b="1" dirty="0">
              <a:solidFill>
                <a:srgbClr val="5A5B5E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2007" y="1792429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Soongsil</a:t>
            </a:r>
            <a:r>
              <a:rPr lang="en-US" altLang="ko-KR" sz="3200" b="1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University</a:t>
            </a:r>
            <a:endParaRPr lang="ko-KR" altLang="en-US" sz="3200" b="1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212382">
            <a:off x="4708001" y="1669318"/>
            <a:ext cx="55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gradFill flip="none" rotWithShape="1">
                  <a:gsLst>
                    <a:gs pos="0">
                      <a:srgbClr val="006E93"/>
                    </a:gs>
                    <a:gs pos="80000">
                      <a:srgbClr val="01A6CA"/>
                    </a:gs>
                    <a:gs pos="100000">
                      <a:srgbClr val="96989B"/>
                    </a:gs>
                  </a:gsLst>
                  <a:lin ang="5400000" scaled="1"/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?</a:t>
            </a:r>
            <a:endParaRPr lang="ko-KR" altLang="en-US" sz="4800" b="1" dirty="0">
              <a:gradFill flip="none" rotWithShape="1">
                <a:gsLst>
                  <a:gs pos="0">
                    <a:srgbClr val="006E93"/>
                  </a:gs>
                  <a:gs pos="80000">
                    <a:srgbClr val="01A6CA"/>
                  </a:gs>
                  <a:gs pos="100000">
                    <a:srgbClr val="96989B"/>
                  </a:gs>
                </a:gsLst>
                <a:lin ang="5400000" scaled="1"/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8" name="현 17"/>
          <p:cNvSpPr/>
          <p:nvPr userDrawn="1"/>
        </p:nvSpPr>
        <p:spPr>
          <a:xfrm rot="12158791">
            <a:off x="1547378" y="2944966"/>
            <a:ext cx="306000" cy="306000"/>
          </a:xfrm>
          <a:prstGeom prst="chord">
            <a:avLst>
              <a:gd name="adj1" fmla="val 3902797"/>
              <a:gd name="adj2" fmla="val 15035975"/>
            </a:avLst>
          </a:prstGeom>
          <a:solidFill>
            <a:srgbClr val="62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현 19"/>
          <p:cNvSpPr/>
          <p:nvPr userDrawn="1"/>
        </p:nvSpPr>
        <p:spPr>
          <a:xfrm rot="12158791">
            <a:off x="1547378" y="3722253"/>
            <a:ext cx="306000" cy="306000"/>
          </a:xfrm>
          <a:prstGeom prst="chord">
            <a:avLst>
              <a:gd name="adj1" fmla="val 3902797"/>
              <a:gd name="adj2" fmla="val 15035975"/>
            </a:avLst>
          </a:prstGeom>
          <a:solidFill>
            <a:srgbClr val="62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현 20"/>
          <p:cNvSpPr/>
          <p:nvPr userDrawn="1"/>
        </p:nvSpPr>
        <p:spPr>
          <a:xfrm rot="12158791">
            <a:off x="1547379" y="4499538"/>
            <a:ext cx="306000" cy="306000"/>
          </a:xfrm>
          <a:prstGeom prst="chord">
            <a:avLst>
              <a:gd name="adj1" fmla="val 3902797"/>
              <a:gd name="adj2" fmla="val 15035975"/>
            </a:avLst>
          </a:prstGeom>
          <a:solidFill>
            <a:srgbClr val="62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현 21"/>
          <p:cNvSpPr/>
          <p:nvPr userDrawn="1"/>
        </p:nvSpPr>
        <p:spPr>
          <a:xfrm rot="12158791">
            <a:off x="1547379" y="5276821"/>
            <a:ext cx="306000" cy="306000"/>
          </a:xfrm>
          <a:prstGeom prst="chord">
            <a:avLst>
              <a:gd name="adj1" fmla="val 3902797"/>
              <a:gd name="adj2" fmla="val 15035975"/>
            </a:avLst>
          </a:prstGeom>
          <a:solidFill>
            <a:srgbClr val="62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025406" y="289523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0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025406" y="3675259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0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025406" y="445254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0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025406" y="5229827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73747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2000" dirty="0">
              <a:solidFill>
                <a:srgbClr val="737476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5023" y="2179481"/>
            <a:ext cx="5257212" cy="36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28889" r="30412" b="65803"/>
          <a:stretch/>
        </p:blipFill>
        <p:spPr>
          <a:xfrm>
            <a:off x="10488802" y="96641"/>
            <a:ext cx="1620000" cy="391349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 userDrawn="1"/>
        </p:nvSpPr>
        <p:spPr>
          <a:xfrm>
            <a:off x="225911" y="1054249"/>
            <a:ext cx="11736593" cy="5561703"/>
          </a:xfrm>
          <a:prstGeom prst="roundRect">
            <a:avLst>
              <a:gd name="adj" fmla="val 0"/>
            </a:avLst>
          </a:prstGeom>
          <a:noFill/>
          <a:ln w="95250">
            <a:gradFill flip="none" rotWithShape="1">
              <a:gsLst>
                <a:gs pos="0">
                  <a:srgbClr val="006E93"/>
                </a:gs>
                <a:gs pos="40000">
                  <a:srgbClr val="01A6CA"/>
                </a:gs>
                <a:gs pos="100000">
                  <a:srgbClr val="62C6C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 userDrawn="1"/>
        </p:nvSpPr>
        <p:spPr>
          <a:xfrm>
            <a:off x="473336" y="-406145"/>
            <a:ext cx="1000461" cy="13179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E93"/>
              </a:gs>
              <a:gs pos="50000">
                <a:srgbClr val="01A6CA"/>
              </a:gs>
              <a:gs pos="100000">
                <a:srgbClr val="62C6C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24373" y="21516"/>
            <a:ext cx="487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endParaRPr lang="ko-KR" altLang="en-US" sz="4400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703318" y="236959"/>
            <a:ext cx="3223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>
                <a:solidFill>
                  <a:srgbClr val="5A5B5E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내용을 입력하세요</a:t>
            </a:r>
            <a:endParaRPr lang="ko-KR" altLang="en-US" sz="3000" b="1" dirty="0">
              <a:solidFill>
                <a:srgbClr val="5A5B5E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9" name="오른쪽 화살표 38"/>
          <p:cNvSpPr/>
          <p:nvPr userDrawn="1"/>
        </p:nvSpPr>
        <p:spPr>
          <a:xfrm>
            <a:off x="3909065" y="2309455"/>
            <a:ext cx="725256" cy="549387"/>
          </a:xfrm>
          <a:prstGeom prst="rightArrow">
            <a:avLst>
              <a:gd name="adj1" fmla="val 36283"/>
              <a:gd name="adj2" fmla="val 61395"/>
            </a:avLst>
          </a:prstGeom>
          <a:gradFill flip="none" rotWithShape="1">
            <a:gsLst>
              <a:gs pos="0">
                <a:srgbClr val="006E93"/>
              </a:gs>
              <a:gs pos="80000">
                <a:srgbClr val="01A6CA"/>
              </a:gs>
              <a:gs pos="100000">
                <a:srgbClr val="62C6C5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1"/>
          <p:cNvSpPr/>
          <p:nvPr userDrawn="1"/>
        </p:nvSpPr>
        <p:spPr>
          <a:xfrm>
            <a:off x="1324730" y="1680505"/>
            <a:ext cx="2291379" cy="1807285"/>
          </a:xfrm>
          <a:prstGeom prst="roundRect">
            <a:avLst/>
          </a:prstGeom>
          <a:noFill/>
          <a:ln w="76200">
            <a:solidFill>
              <a:srgbClr val="62C6C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 userDrawn="1"/>
        </p:nvSpPr>
        <p:spPr>
          <a:xfrm>
            <a:off x="4927277" y="1680504"/>
            <a:ext cx="2291379" cy="1807285"/>
          </a:xfrm>
          <a:prstGeom prst="roundRect">
            <a:avLst/>
          </a:prstGeom>
          <a:noFill/>
          <a:ln w="76200">
            <a:solidFill>
              <a:srgbClr val="62C6C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 userDrawn="1"/>
        </p:nvSpPr>
        <p:spPr>
          <a:xfrm>
            <a:off x="8526037" y="1680504"/>
            <a:ext cx="2291379" cy="1807285"/>
          </a:xfrm>
          <a:prstGeom prst="roundRect">
            <a:avLst/>
          </a:prstGeom>
          <a:noFill/>
          <a:ln w="76200">
            <a:solidFill>
              <a:srgbClr val="62C6C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 userDrawn="1"/>
        </p:nvSpPr>
        <p:spPr>
          <a:xfrm>
            <a:off x="1324730" y="3856107"/>
            <a:ext cx="2291379" cy="2302136"/>
          </a:xfrm>
          <a:prstGeom prst="rect">
            <a:avLst/>
          </a:prstGeom>
          <a:solidFill>
            <a:srgbClr val="9698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 userDrawn="1"/>
        </p:nvSpPr>
        <p:spPr>
          <a:xfrm>
            <a:off x="4950310" y="3856107"/>
            <a:ext cx="2291379" cy="2302136"/>
          </a:xfrm>
          <a:prstGeom prst="rect">
            <a:avLst/>
          </a:prstGeom>
          <a:solidFill>
            <a:srgbClr val="9698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 userDrawn="1"/>
        </p:nvSpPr>
        <p:spPr>
          <a:xfrm>
            <a:off x="8575890" y="3856107"/>
            <a:ext cx="2291379" cy="2302136"/>
          </a:xfrm>
          <a:prstGeom prst="rect">
            <a:avLst/>
          </a:prstGeom>
          <a:solidFill>
            <a:srgbClr val="9698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 userDrawn="1"/>
        </p:nvSpPr>
        <p:spPr>
          <a:xfrm>
            <a:off x="1465175" y="239948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5090756" y="239948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8716335" y="239948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1465174" y="4822509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5133919" y="4822509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8754082" y="4822509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내용을 입력하세요</a:t>
            </a:r>
            <a:endParaRPr lang="en-US" altLang="ko-KR" b="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4" name="오른쪽 화살표 53"/>
          <p:cNvSpPr/>
          <p:nvPr userDrawn="1"/>
        </p:nvSpPr>
        <p:spPr>
          <a:xfrm>
            <a:off x="7509718" y="2309455"/>
            <a:ext cx="725256" cy="549387"/>
          </a:xfrm>
          <a:prstGeom prst="rightArrow">
            <a:avLst>
              <a:gd name="adj1" fmla="val 36283"/>
              <a:gd name="adj2" fmla="val 61395"/>
            </a:avLst>
          </a:prstGeom>
          <a:gradFill flip="none" rotWithShape="1">
            <a:gsLst>
              <a:gs pos="0">
                <a:srgbClr val="006E93"/>
              </a:gs>
              <a:gs pos="80000">
                <a:srgbClr val="01A6CA"/>
              </a:gs>
              <a:gs pos="100000">
                <a:srgbClr val="62C6C5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9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9" b="62834"/>
          <a:stretch/>
        </p:blipFill>
        <p:spPr>
          <a:xfrm>
            <a:off x="4879201" y="2217737"/>
            <a:ext cx="2433597" cy="2422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74"/>
          <a:stretch/>
        </p:blipFill>
        <p:spPr>
          <a:xfrm>
            <a:off x="4257587" y="6121101"/>
            <a:ext cx="3676826" cy="382586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 userDrawn="1"/>
        </p:nvSpPr>
        <p:spPr>
          <a:xfrm>
            <a:off x="225911" y="236669"/>
            <a:ext cx="11736593" cy="6379284"/>
          </a:xfrm>
          <a:prstGeom prst="roundRect">
            <a:avLst>
              <a:gd name="adj" fmla="val 0"/>
            </a:avLst>
          </a:prstGeom>
          <a:noFill/>
          <a:ln w="95250">
            <a:gradFill flip="none" rotWithShape="1">
              <a:gsLst>
                <a:gs pos="0">
                  <a:srgbClr val="006E93"/>
                </a:gs>
                <a:gs pos="40000">
                  <a:srgbClr val="01A6CA"/>
                </a:gs>
                <a:gs pos="100000">
                  <a:srgbClr val="62C6C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51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나눔명조</vt:lpstr>
      <vt:lpstr>나눔명조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향희</dc:creator>
  <cp:lastModifiedBy>김 향희</cp:lastModifiedBy>
  <cp:revision>16</cp:revision>
  <dcterms:created xsi:type="dcterms:W3CDTF">2019-11-24T14:41:56Z</dcterms:created>
  <dcterms:modified xsi:type="dcterms:W3CDTF">2019-11-24T16:18:39Z</dcterms:modified>
</cp:coreProperties>
</file>