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0" r:id="rId3"/>
    <p:sldMasterId id="2147483672" r:id="rId4"/>
    <p:sldMasterId id="2147483722" r:id="rId5"/>
    <p:sldMasterId id="2147483698" r:id="rId6"/>
    <p:sldMasterId id="2147483686" r:id="rId7"/>
  </p:sldMasterIdLst>
  <p:sldIdLst>
    <p:sldId id="256" r:id="rId8"/>
    <p:sldId id="257" r:id="rId9"/>
    <p:sldId id="260" r:id="rId10"/>
    <p:sldId id="262" r:id="rId11"/>
    <p:sldId id="261" r:id="rId12"/>
    <p:sldId id="259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4BB"/>
    <a:srgbClr val="00A7CB"/>
    <a:srgbClr val="62C6C6"/>
    <a:srgbClr val="3E7FB9"/>
    <a:srgbClr val="006E93"/>
    <a:srgbClr val="62C6C5"/>
    <a:srgbClr val="332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62C6C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9-4330-8E56-EF6CC13A66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00A7C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9-4330-8E56-EF6CC13A66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rgbClr val="006E9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9-4330-8E56-EF6CC13A66C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85335679"/>
        <c:axId val="813707487"/>
      </c:barChart>
      <c:catAx>
        <c:axId val="8853356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3707487"/>
        <c:crosses val="autoZero"/>
        <c:auto val="1"/>
        <c:lblAlgn val="ctr"/>
        <c:lblOffset val="100"/>
        <c:noMultiLvlLbl val="0"/>
      </c:catAx>
      <c:valAx>
        <c:axId val="8137074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5335679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outerShdw blurRad="38100" dist="635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13898E46-0129-4AD3-A5D1-CD5817304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7C03DA-6ED3-48C9-8AF7-023176CF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04287-F36C-4917-8D5F-8CFB7830C44A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CF9AD8-8FAD-4FC8-B359-7C650767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A21626-B270-487D-8AA2-27851A28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50961-9C73-4399-A21F-95DF71D63C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8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EDFB94-8E21-4C42-95A9-F43BC8F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E109A1-49E3-4E97-97E3-4342CCCD0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01DC27-10DD-4D54-87C4-72FA30B7B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F527C3C-E837-4A93-9141-F68C0281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F452A-9D71-4399-90FF-CCC73F4F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61E999-E219-4FC4-AAA6-6D75D4B1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8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2CCCF7-37B0-4087-ADBE-19EF41AC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742778-5411-402C-8106-11B3D57D9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966C4-70A0-4E83-B650-8909A220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DD78AF-BFA8-4054-93B5-8C2E0F36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0B2EE6-23DA-4F1B-94FE-419633CA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C395CAD-E199-41B4-8CCC-4926356C1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F622B1-35F0-4A10-8856-338CD0E2B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90358-9F69-4A06-9991-92271953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7BDFDA-64FB-4A65-BEC5-36430F2C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18BBEB-6861-4F81-9C67-D61A0651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26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9E2A1-7C26-4D57-A7F6-8BCEEAE0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349C0B-6617-4876-9A77-B845EC76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46DB2E-ADC6-42BE-AAE7-70A8564F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EC8A1E-F72B-4657-B0D5-CC8F346C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20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13CC24-18EF-49CC-8DB1-E9CFDA983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7B698FE-69E1-43DD-AA2B-91CC51AAE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C76331-E35A-4B20-B5A2-803B4F7E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9151A6-349B-4B1F-9A31-013D49B5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C7855A-29B6-4625-9FB0-0520DC7E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57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93A84D-611A-4B38-BF44-E3142DC2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34DFF2-F92A-4733-BAFE-9950F269B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339217-D443-4612-84D2-C0E1DAC6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48CF25-20FB-45F4-8515-018ADA88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17D104-0043-4304-8CB2-A2C088A9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95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621333-E71B-49B7-A9F8-4C322BA9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B11C60-A7E4-4897-9DBE-A9430679F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D7E9FF-6FE3-4EC9-AB2A-E3D1D205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E94C72-B1D9-47F4-83E4-FE5BA2FB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0269AC-201A-45CD-9A67-CDAB093E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83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0E1F7-58EC-40BA-BF49-283E3BE5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40D53B-F948-46C6-9D23-F44019A59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42CEE1-20F7-41BA-83F5-4ED240ED4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8D93E6-16E0-40AB-B456-3B7B565F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CAD909-3A7C-4190-8C04-C9C23309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2CE65B-7FDF-4645-A267-610F8189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30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41494D-3FAA-4C6B-800B-BBF880BB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22F205-165C-4C5E-9CA3-24CFB481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E8CEBE-5E2B-4FAC-A6E0-3404BA585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243055-94D2-4CE1-9422-32C83856A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C10CAF4-EB35-490F-A665-41C81D173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6C0E577-72B5-449D-A771-973DE8D3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D79F0D9-31B3-4EBF-AC65-402BE805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C387D1-F6BE-46BD-B821-47FCD793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56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34836A-C69A-4EE5-9EC3-EEA5B2A9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F2AAA4B-D7B0-4C71-BB65-E95333E5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FFE318-2B2B-4AE3-B724-8766BD0A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6E15E5-3B72-4562-B38C-40E81236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56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9C3-42FD-413D-A5C2-22004C71F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FD7CCE-89F8-4D23-A173-AD8311BCE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2B5B6-6C95-4A44-B5E4-AD0A80E7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7D5CBC-C4D3-4DDB-9D3B-E5EC9922FC8C}" type="datetimeFigureOut">
              <a:rPr lang="ko-KR" altLang="en-US" smtClean="0"/>
              <a:pPr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C1CE46-06F4-41C6-9DBD-0434F0C8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4A7593-3EB3-45D1-A6B2-CEAD0616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D96E-2095-42F5-AF99-9FB9E444C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499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95E148-2A5D-48A5-8635-5B612FBE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C68C4A-80CF-44C4-BC89-1C6FA7E3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018962-5AB9-4A89-96DF-3DC78643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062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38EAD5-C4EC-47A8-9608-EB70CCAA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085346-7D36-4D1B-9402-B3AA4CD0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C82078-0723-43CE-997E-07DB58F8D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B79130-3139-40F6-A493-006E98D1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354D3E-616D-4104-91BA-8B0C31FE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8DF489-F7EC-41C9-81F9-D7890236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74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E3460-BF2A-450D-9A69-BA528CE3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876A3F-7321-4599-A571-3BE87EC9B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1C3BAE-909A-4C9C-86EA-7208BD26A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E715ED-F7DA-4BA1-A477-6384A014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579057-2A29-4686-A418-A78CCA08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56F101-2B46-4747-9641-CEB47323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128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BF1377-923B-4403-9111-520536B2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61A493-C806-4591-964F-D8DBF090C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ED0504-580B-4292-8B26-79877954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133F3A-5105-46DB-9CD6-3982F678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0A0EAB-3F62-4E03-A600-A97BA2F8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949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38261B-E886-4915-B816-9BA33484E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1195FA-DFF6-4796-92CC-2DEDBAB77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5A195B-A43B-4733-8185-6E3FD709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932EF6-D09A-4FEC-906C-29A3947A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21E885-59AC-4860-B952-76E0579E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86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F9E8C0-0F65-48A5-829A-646BB5486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F0CA4-C531-4601-97B6-89183D2C3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3C1329-50CE-4B03-9413-F8ADAE53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0F6695-C996-4D98-A9C3-78D314E4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60647C-3873-4183-B0B0-9D28CB8D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42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D08EB9-DEFA-4077-8231-7D03A0BE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7AB359-79E3-4E37-BF08-09819726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6EA271-FDED-415D-83BC-33CF5398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39DBA6-D08A-47D5-A812-491E0F23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CFA2FE-EA45-496C-8792-B9D2DFB7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716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65D06D-A1C7-43E7-9BF2-F79BADCC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6AF9C9-4189-4513-8A1A-93CDA65F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BD3171-7822-479E-A514-914E9FE4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A8C1AB-F5C2-40D4-B13D-EFB9C26D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E4761-F5FA-4E14-AD10-ED692A1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086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E6AA01-4DCD-40AE-A2C4-B1B5A2A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697A4C-725A-4AC9-9640-55F8B824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31AB05-24D0-4329-97C3-1699F74B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E5F0F4-146C-490E-B8B5-7426BF33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033370-F2D7-4024-8B1E-02891FE7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762D85-6A52-4794-93F4-2DF90C44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251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7D243-8CA0-47C3-8E3F-3756B07E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3CC0FD-7C98-43AB-A2E4-24900DE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4716C3-FAC2-4FCB-BE35-8D12DB36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837FA3-C7B1-4482-AFB4-3ADD2F6A5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75B57ED-458E-4A79-ABFB-DD3646FA3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BFB02-4E33-4D1F-85A7-84D03F7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4ACF2DF-C0B1-4382-BC31-AC4F656C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7F6DBED-F70B-49F6-AC01-E6DBD2E0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4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9C3-42FD-413D-A5C2-22004C71F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FD7CCE-89F8-4D23-A173-AD8311BCE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2B5B6-6C95-4A44-B5E4-AD0A80E7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C1CE46-06F4-41C6-9DBD-0434F0C8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4A7593-3EB3-45D1-A6B2-CEAD0616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79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FB8C31-AA46-4CF7-9834-B1A0707E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A93538-E0F9-43B2-B20C-028CA958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58CC32-E2D2-422F-B786-A043C7ED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F3F169A-BE19-473B-82EF-C5AC3653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368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ED8F21-6AC5-46F1-A6EF-7495464F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EFF54E-2D1D-4D38-8E58-C46DD2A3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A7955D-A8E2-4875-A7F8-F5956C14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62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CC3388-E2AF-4FEF-B57A-1B504696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6E0CDF-FC41-47E9-8707-38A035FE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F33069-6995-4874-97AB-408FC4F5F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748E51-1ED1-4261-BB4D-DFCA5794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BF8008-679E-462B-ADF6-7F4E749B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98318D-12BF-4062-8F47-3B990E5A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969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6316A9-9286-4F7D-A864-94099436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B35F2D-29B1-438F-9080-2D344DF64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58C713-4CE8-47CF-8853-F1889492E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BDFA29-BAFC-4CB2-A75F-CD18EEBC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2F8A4-90DA-417B-99C7-A0A1FD57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5F4884-2859-4390-BA1D-9ACCEC09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230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48FF6-970E-41AD-87B6-4BAA2E73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130C60-C328-4C1C-8789-65FE844C8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C92558-043C-4290-8534-D66651FE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E96F68-CECB-4353-8FFB-67AA8FB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1267F9-134A-4EBD-AC2C-852A41BA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761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A8360D7-5EF3-4ED8-8204-A96AFB399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0185C8-18D6-4B5E-BD13-16A10E7C5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9EF68B-D7D8-4796-BD89-3DA68BDD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A3AA9E-786D-4FD0-83AB-14F89256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84067-5674-4335-AAA7-5BA452C4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862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F9E8C0-0F65-48A5-829A-646BB5486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F0CA4-C531-4601-97B6-89183D2C3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3C1329-50CE-4B03-9413-F8ADAE53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0F6695-C996-4D98-A9C3-78D314E4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60647C-3873-4183-B0B0-9D28CB8D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960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D08EB9-DEFA-4077-8231-7D03A0BE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7AB359-79E3-4E37-BF08-09819726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6EA271-FDED-415D-83BC-33CF5398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39DBA6-D08A-47D5-A812-491E0F23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CFA2FE-EA45-496C-8792-B9D2DFB7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949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65D06D-A1C7-43E7-9BF2-F79BADCC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6AF9C9-4189-4513-8A1A-93CDA65F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BD3171-7822-479E-A514-914E9FE4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A8C1AB-F5C2-40D4-B13D-EFB9C26D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E4761-F5FA-4E14-AD10-ED692A1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712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E6AA01-4DCD-40AE-A2C4-B1B5A2A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697A4C-725A-4AC9-9640-55F8B824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31AB05-24D0-4329-97C3-1699F74B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E5F0F4-146C-490E-B8B5-7426BF33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033370-F2D7-4024-8B1E-02891FE7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762D85-6A52-4794-93F4-2DF90C44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6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B3FB71-6824-4F08-9EA8-F7E9ECE5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E430DB-7879-4A09-93A8-34FB576B3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488816-7727-4B9F-9FA4-843CE826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6F5529-D67A-4C6E-8B27-05F17584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C11FE5-8A8A-4769-BEB8-4A2579C1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3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7D243-8CA0-47C3-8E3F-3756B07E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3CC0FD-7C98-43AB-A2E4-24900DE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4716C3-FAC2-4FCB-BE35-8D12DB36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837FA3-C7B1-4482-AFB4-3ADD2F6A5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75B57ED-458E-4A79-ABFB-DD3646FA3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BFB02-4E33-4D1F-85A7-84D03F7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4ACF2DF-C0B1-4382-BC31-AC4F656C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7F6DBED-F70B-49F6-AC01-E6DBD2E0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22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FB8C31-AA46-4CF7-9834-B1A0707E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A93538-E0F9-43B2-B20C-028CA958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58CC32-E2D2-422F-B786-A043C7ED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F3F169A-BE19-473B-82EF-C5AC3653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774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ED8F21-6AC5-46F1-A6EF-7495464F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EFF54E-2D1D-4D38-8E58-C46DD2A3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A7955D-A8E2-4875-A7F8-F5956C14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78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CC3388-E2AF-4FEF-B57A-1B504696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6E0CDF-FC41-47E9-8707-38A035FE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F33069-6995-4874-97AB-408FC4F5F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748E51-1ED1-4261-BB4D-DFCA5794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BF8008-679E-462B-ADF6-7F4E749B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98318D-12BF-4062-8F47-3B990E5A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633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6316A9-9286-4F7D-A864-94099436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B35F2D-29B1-438F-9080-2D344DF64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58C713-4CE8-47CF-8853-F1889492E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BDFA29-BAFC-4CB2-A75F-CD18EEBC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2F8A4-90DA-417B-99C7-A0A1FD57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5F4884-2859-4390-BA1D-9ACCEC09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349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48FF6-970E-41AD-87B6-4BAA2E73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130C60-C328-4C1C-8789-65FE844C8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C92558-043C-4290-8534-D66651FE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E96F68-CECB-4353-8FFB-67AA8FB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1267F9-134A-4EBD-AC2C-852A41BA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526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A8360D7-5EF3-4ED8-8204-A96AFB399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0185C8-18D6-4B5E-BD13-16A10E7C5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9EF68B-D7D8-4796-BD89-3DA68BDD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A3AA9E-786D-4FD0-83AB-14F89256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84067-5674-4335-AAA7-5BA452C4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147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F9E8C0-0F65-48A5-829A-646BB5486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F0CA4-C531-4601-97B6-89183D2C3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3C1329-50CE-4B03-9413-F8ADAE53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0F6695-C996-4D98-A9C3-78D314E4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60647C-3873-4183-B0B0-9D28CB8D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530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D08EB9-DEFA-4077-8231-7D03A0BE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7AB359-79E3-4E37-BF08-09819726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6EA271-FDED-415D-83BC-33CF5398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39DBA6-D08A-47D5-A812-491E0F23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CFA2FE-EA45-496C-8792-B9D2DFB7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802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65D06D-A1C7-43E7-9BF2-F79BADCC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6AF9C9-4189-4513-8A1A-93CDA65F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BD3171-7822-479E-A514-914E9FE4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A8C1AB-F5C2-40D4-B13D-EFB9C26D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E4761-F5FA-4E14-AD10-ED692A1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63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CB85FF-B098-4FB6-A0BF-5561209E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500BA3-D507-41A8-A6A2-DBFAE0AA9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D00971-7BF9-48D8-963E-366B5EEF7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120D2-48AF-42F9-B091-953105E9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881D02-DC3E-410B-A42C-D5D6E7FE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51531-BA88-4C3C-B081-D3040E17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76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E6AA01-4DCD-40AE-A2C4-B1B5A2A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697A4C-725A-4AC9-9640-55F8B824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31AB05-24D0-4329-97C3-1699F74B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E5F0F4-146C-490E-B8B5-7426BF33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033370-F2D7-4024-8B1E-02891FE7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762D85-6A52-4794-93F4-2DF90C44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938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7D243-8CA0-47C3-8E3F-3756B07E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3CC0FD-7C98-43AB-A2E4-24900DE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4716C3-FAC2-4FCB-BE35-8D12DB36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837FA3-C7B1-4482-AFB4-3ADD2F6A5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75B57ED-458E-4A79-ABFB-DD3646FA3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BFB02-4E33-4D1F-85A7-84D03F7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4ACF2DF-C0B1-4382-BC31-AC4F656C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7F6DBED-F70B-49F6-AC01-E6DBD2E0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097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FB8C31-AA46-4CF7-9834-B1A0707E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A93538-E0F9-43B2-B20C-028CA958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58CC32-E2D2-422F-B786-A043C7ED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F3F169A-BE19-473B-82EF-C5AC3653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924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ED8F21-6AC5-46F1-A6EF-7495464F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EFF54E-2D1D-4D38-8E58-C46DD2A3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A7955D-A8E2-4875-A7F8-F5956C14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038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CC3388-E2AF-4FEF-B57A-1B504696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6E0CDF-FC41-47E9-8707-38A035FE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F33069-6995-4874-97AB-408FC4F5F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748E51-1ED1-4261-BB4D-DFCA5794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BF8008-679E-462B-ADF6-7F4E749B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98318D-12BF-4062-8F47-3B990E5A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045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6316A9-9286-4F7D-A864-94099436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B35F2D-29B1-438F-9080-2D344DF64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58C713-4CE8-47CF-8853-F1889492E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BDFA29-BAFC-4CB2-A75F-CD18EEBC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2F8A4-90DA-417B-99C7-A0A1FD57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5F4884-2859-4390-BA1D-9ACCEC09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843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48FF6-970E-41AD-87B6-4BAA2E73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130C60-C328-4C1C-8789-65FE844C8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C92558-043C-4290-8534-D66651FE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E96F68-CECB-4353-8FFB-67AA8FB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1267F9-134A-4EBD-AC2C-852A41BA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886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A8360D7-5EF3-4ED8-8204-A96AFB399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0185C8-18D6-4B5E-BD13-16A10E7C5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9EF68B-D7D8-4796-BD89-3DA68BDD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D88C-ACE3-40C1-BFA0-E413B441328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A3AA9E-786D-4FD0-83AB-14F89256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84067-5674-4335-AAA7-5BA452C4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C7FE-D77F-4A55-A65E-2F0BDFEA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866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E994B2-644C-4234-B0C1-BE80DE684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7D21BE-9CCB-4B4A-9B19-73D0F6450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D5E795-6E04-4055-A2FC-CB68EB5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5AECE5-A306-4494-B72D-E4A33A2F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73E12-CC04-401C-8D74-A411D74B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04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9410C-60CA-464C-BEBF-0BC97752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6E6A86-9B4A-43DF-A71D-88713BBA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538E9C-CA1E-4461-BCB9-15EB7C7D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594238-41D7-4F9A-916C-3BC0A4E9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F80D9C-6FAA-4702-B397-8D2D502B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25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00F677-1CB9-4D70-B69F-DD51AEC1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095A9B-3C67-4FF3-A5E1-DFF08F8BC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148624-4254-47A3-ADEF-F675F834C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CC829F-B759-489A-ACA1-B0AA402F1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86F05A5-6BBD-4552-8798-0299B6077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C9BE372-A1E5-4CC2-82ED-88BA0307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9368BC2-2260-4081-8AB2-1EC19F89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E729455-1452-4E34-8DC2-285D4682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40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39FD8-A673-4B03-8D6B-C170097B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DE1285-075E-4F9D-A7B1-5035D1C36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A1549F-EBFB-4447-9D8A-D217728C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6B7A4E-8E8C-4656-9E1C-18A33315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CC5695-7B78-43D5-A451-8EC36DF4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922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0370F-A545-492B-A379-5CB87BCB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80493D-68C7-4392-9CA7-A9ECF0B58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D63E89-67F2-4096-A36E-94CFFD2C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6B5A0A-4521-4996-ACD8-6D144200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28BD17-7760-4C3A-8844-B9ABCA88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C8EEEB-FAB2-47F7-960A-A924551D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262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13478A-D1CE-4080-8E6A-1AA69FDD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5123A4-0769-42B5-A728-08D3B88B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A2EE87-881F-4772-9B21-1148D64C4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435A83-6DA5-4DFD-AC26-441035A7F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18C3D3D-3265-4CA0-BA6E-390845004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9FEB7A-ECA2-4FCB-AD6B-377CF254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A6D9FF9-BADA-49E0-AC67-D8BAB396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DA0F9F-D3D7-4A77-8DDD-CAA40CE2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730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8F3187-D8E9-4D08-8FC7-4173F14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95273E-816B-4420-AD1C-BA2EB97F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0A554DE-9657-476F-B9E7-3153856F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1D57FAC-8296-4E96-9383-68ECD8C2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504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475C9C7-B7E5-47F2-9974-9E70CAC9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851A6C-4706-45F4-BE23-50A6EB71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3A8E8A-BE1E-4231-A7CB-CCEA3041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778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B1A66D-8359-4AAE-8B52-6E1F3E5D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BE49A7-A044-47C8-94C1-D224B2B8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090394-BE61-43B2-BF80-7589CD1EB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2EA7F2-AE25-4AFA-AE25-66A0722B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3A2698-2BDC-4CF6-BD3F-80E75884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EE36D0-F7B2-4AE0-9AB9-7AF26D21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701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C73942-197E-4695-AD3D-417DA617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603ABA-6324-4779-A2BC-DCACAC9C1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2141C3-FDA5-4138-B5B9-6177E04CD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F47892-1A96-4904-B5DD-E18B4A9E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C98A48-3405-4AB4-A602-C70D158A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DE2834-8347-4627-8C0D-4F8B533B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447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F87A1-8835-4731-8141-588F0BE1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408F938-B4D5-49F9-80F4-688C30DF8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69EB13-416A-4D7D-9621-315BB855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F5FA00-F316-415D-8237-A2B1BBE9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F06F7-C722-4A2B-B966-4739E9A0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16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1690321-FE60-42B6-86B8-2F611759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4CF8B4-EF57-4C13-B120-FD4EE8B4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EE0CF2-0345-428E-8BCE-D339085B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200F-39B2-4A86-A9E0-62426DE4B301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C9C40A-715C-4E1B-B6A2-816299BD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712CF-F0F6-42F4-B7D0-0316199D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F4B898-1927-4A71-9B4C-99E67A12F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56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A875DF-E2B6-4813-99BC-188B4D92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DC112E-96CE-493F-932F-1DFC0BEE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159EC6-C998-42EA-8642-27BB4AD0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BFC6D55-276C-43F5-A218-A96EA9B8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19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B83C405-7F32-4580-9948-FAD47F9A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9E4DF7-5B47-4583-98AD-2C1D753C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90560C-9FB9-49DE-A707-18A2D16E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50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94793-E8EE-4818-BA9B-8FA25062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995CEC-4941-41C9-B2E6-FB1F29F5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0BB88C-E88B-411B-B19E-5B43FB8AB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3368AE-E5D5-43EB-9C0A-AF8A5CDB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E98A0E-F826-442A-B677-4EC1CABE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4AA5CF-C948-452F-8782-BAEA5155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1574" y="5135296"/>
            <a:ext cx="2743200" cy="365125"/>
          </a:xfrm>
          <a:prstGeom prst="rect">
            <a:avLst/>
          </a:prstGeom>
        </p:spPr>
        <p:txBody>
          <a:bodyPr/>
          <a:lstStyle/>
          <a:p>
            <a:fld id="{83A8D96E-2095-42F5-AF99-9FB9E444C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91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g"/><Relationship Id="rId18" Type="http://schemas.openxmlformats.org/officeDocument/2006/relationships/chart" Target="../charts/chart1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17" Type="http://schemas.openxmlformats.org/officeDocument/2006/relationships/image" Target="../media/image9.jp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g"/><Relationship Id="rId18" Type="http://schemas.openxmlformats.org/officeDocument/2006/relationships/image" Target="../media/image1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17" Type="http://schemas.openxmlformats.org/officeDocument/2006/relationships/image" Target="../media/image11.jp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실외, 잔디, 건물, 도시이(가) 표시된 사진&#10;&#10;자동 생성된 설명">
            <a:extLst>
              <a:ext uri="{FF2B5EF4-FFF2-40B4-BE49-F238E27FC236}">
                <a16:creationId xmlns:a16="http://schemas.microsoft.com/office/drawing/2014/main" id="{D88B0855-03B8-484B-B88E-52F12932B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592"/>
            <a:ext cx="12191999" cy="719718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3592D5C-8128-486A-BFFB-A87735A2E01F}"/>
              </a:ext>
            </a:extLst>
          </p:cNvPr>
          <p:cNvSpPr/>
          <p:nvPr userDrawn="1"/>
        </p:nvSpPr>
        <p:spPr>
          <a:xfrm>
            <a:off x="0" y="0"/>
            <a:ext cx="12192000" cy="70275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40000"/>
                </a:schemeClr>
              </a:gs>
              <a:gs pos="45000">
                <a:schemeClr val="accent5">
                  <a:lumMod val="75000"/>
                  <a:alpha val="50000"/>
                </a:schemeClr>
              </a:gs>
              <a:gs pos="75000">
                <a:schemeClr val="accent5">
                  <a:lumMod val="75000"/>
                  <a:alpha val="80000"/>
                </a:schemeClr>
              </a:gs>
              <a:gs pos="100000">
                <a:schemeClr val="accent5">
                  <a:lumMod val="7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1FCA440-47C1-43DB-AD1D-DF7561F72AC6}"/>
              </a:ext>
            </a:extLst>
          </p:cNvPr>
          <p:cNvCxnSpPr>
            <a:cxnSpLocks/>
          </p:cNvCxnSpPr>
          <p:nvPr userDrawn="1"/>
        </p:nvCxnSpPr>
        <p:spPr>
          <a:xfrm>
            <a:off x="334297" y="560439"/>
            <a:ext cx="11493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5C94272-3832-44F8-8F0F-F901CAC2F01E}"/>
              </a:ext>
            </a:extLst>
          </p:cNvPr>
          <p:cNvCxnSpPr>
            <a:cxnSpLocks/>
          </p:cNvCxnSpPr>
          <p:nvPr userDrawn="1"/>
        </p:nvCxnSpPr>
        <p:spPr>
          <a:xfrm>
            <a:off x="334297" y="6572864"/>
            <a:ext cx="11493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9D35A1-97F9-4178-8D52-8AAB4BA69800}"/>
              </a:ext>
            </a:extLst>
          </p:cNvPr>
          <p:cNvSpPr txBox="1"/>
          <p:nvPr userDrawn="1"/>
        </p:nvSpPr>
        <p:spPr>
          <a:xfrm>
            <a:off x="334297" y="2342165"/>
            <a:ext cx="5122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  <a:latin typeface="+mj-lt"/>
              </a:rPr>
              <a:t>숭실대학교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</a:rPr>
              <a:t>PPT</a:t>
            </a:r>
            <a:r>
              <a:rPr lang="ko-KR" altLang="en-US" sz="4800" b="1" dirty="0">
                <a:solidFill>
                  <a:schemeClr val="bg1"/>
                </a:solidFill>
                <a:latin typeface="+mj-lt"/>
              </a:rPr>
              <a:t>템플릿 공모전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08E35-7885-4285-93A2-CCCAC03BF182}"/>
              </a:ext>
            </a:extLst>
          </p:cNvPr>
          <p:cNvSpPr txBox="1"/>
          <p:nvPr userDrawn="1"/>
        </p:nvSpPr>
        <p:spPr>
          <a:xfrm>
            <a:off x="1263445" y="3908356"/>
            <a:ext cx="326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+mj-lt"/>
              </a:rPr>
              <a:t>부제목을 넣어주세요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ED969-3C17-422E-9209-95B5A5EB856C}"/>
              </a:ext>
            </a:extLst>
          </p:cNvPr>
          <p:cNvSpPr txBox="1"/>
          <p:nvPr userDrawn="1"/>
        </p:nvSpPr>
        <p:spPr>
          <a:xfrm>
            <a:off x="8927689" y="6186340"/>
            <a:ext cx="326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+mj-lt"/>
              </a:rPr>
              <a:t>SOONGSIL UNIVERSITY</a:t>
            </a:r>
            <a:endParaRPr lang="ko-KR" alt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9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B4451A1D-6081-40BC-A041-92CFEE018765}"/>
              </a:ext>
            </a:extLst>
          </p:cNvPr>
          <p:cNvSpPr/>
          <p:nvPr userDrawn="1"/>
        </p:nvSpPr>
        <p:spPr>
          <a:xfrm>
            <a:off x="7841973" y="275377"/>
            <a:ext cx="1550505" cy="4284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80C187-D74C-4486-B48A-E7C829C10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5CBC-C4D3-4DDB-9D3B-E5EC9922FC8C}" type="datetimeFigureOut">
              <a:rPr lang="ko-KR" altLang="en-US" smtClean="0"/>
              <a:t>2019-11-24</a:t>
            </a:fld>
            <a:endParaRPr lang="ko-KR" altLang="en-US"/>
          </a:p>
        </p:txBody>
      </p:sp>
      <p:pic>
        <p:nvPicPr>
          <p:cNvPr id="8" name="그림 7" descr="건물, 도시, 잔디, 녹색이(가) 표시된 사진&#10;&#10;자동 생성된 설명">
            <a:extLst>
              <a:ext uri="{FF2B5EF4-FFF2-40B4-BE49-F238E27FC236}">
                <a16:creationId xmlns:a16="http://schemas.microsoft.com/office/drawing/2014/main" id="{23F0CC30-7762-4EE2-A9E4-130C89EA60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45C443-0C97-4334-AA6D-AF25662585F5}"/>
              </a:ext>
            </a:extLst>
          </p:cNvPr>
          <p:cNvSpPr txBox="1"/>
          <p:nvPr userDrawn="1"/>
        </p:nvSpPr>
        <p:spPr>
          <a:xfrm>
            <a:off x="6274215" y="1340214"/>
            <a:ext cx="337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800" dirty="0"/>
              <a:t>제목을 적어주세요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25C06-3273-41E6-AEFB-BB524531627F}"/>
              </a:ext>
            </a:extLst>
          </p:cNvPr>
          <p:cNvSpPr txBox="1"/>
          <p:nvPr userDrawn="1"/>
        </p:nvSpPr>
        <p:spPr>
          <a:xfrm>
            <a:off x="5410074" y="1211057"/>
            <a:ext cx="14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ko-KR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F6878B7-6CED-415A-A3EC-B47D6D090C23}"/>
              </a:ext>
            </a:extLst>
          </p:cNvPr>
          <p:cNvSpPr/>
          <p:nvPr userDrawn="1"/>
        </p:nvSpPr>
        <p:spPr>
          <a:xfrm>
            <a:off x="0" y="0"/>
            <a:ext cx="4572000" cy="6857997"/>
          </a:xfrm>
          <a:prstGeom prst="rect">
            <a:avLst/>
          </a:prstGeom>
          <a:solidFill>
            <a:srgbClr val="3E7FB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F5412D-56D0-4996-85BA-662AA738E2AB}"/>
              </a:ext>
            </a:extLst>
          </p:cNvPr>
          <p:cNvSpPr txBox="1"/>
          <p:nvPr userDrawn="1"/>
        </p:nvSpPr>
        <p:spPr>
          <a:xfrm>
            <a:off x="6274215" y="1660043"/>
            <a:ext cx="337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/>
              <a:t>소제목을 적어주세요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E587646-3A37-4C55-B52F-4DC1C6736748}"/>
              </a:ext>
            </a:extLst>
          </p:cNvPr>
          <p:cNvCxnSpPr/>
          <p:nvPr userDrawn="1"/>
        </p:nvCxnSpPr>
        <p:spPr>
          <a:xfrm>
            <a:off x="8615574" y="962694"/>
            <a:ext cx="0" cy="5651306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B9D4FD35-568A-45EE-80E0-6AA2BF034B73}"/>
              </a:ext>
            </a:extLst>
          </p:cNvPr>
          <p:cNvSpPr/>
          <p:nvPr userDrawn="1"/>
        </p:nvSpPr>
        <p:spPr>
          <a:xfrm>
            <a:off x="8466488" y="1529705"/>
            <a:ext cx="288224" cy="28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14ADC195-B5A4-4533-B2CD-8652B3E19E1F}"/>
              </a:ext>
            </a:extLst>
          </p:cNvPr>
          <p:cNvSpPr/>
          <p:nvPr userDrawn="1"/>
        </p:nvSpPr>
        <p:spPr>
          <a:xfrm>
            <a:off x="8474776" y="2973709"/>
            <a:ext cx="288224" cy="28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B4EC6632-AE8F-4C6D-8784-7D1DEEA35856}"/>
              </a:ext>
            </a:extLst>
          </p:cNvPr>
          <p:cNvSpPr/>
          <p:nvPr userDrawn="1"/>
        </p:nvSpPr>
        <p:spPr>
          <a:xfrm>
            <a:off x="8466488" y="4405204"/>
            <a:ext cx="288224" cy="28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D798A4C1-086B-4C6E-8E05-5DD241598A1C}"/>
              </a:ext>
            </a:extLst>
          </p:cNvPr>
          <p:cNvSpPr/>
          <p:nvPr userDrawn="1"/>
        </p:nvSpPr>
        <p:spPr>
          <a:xfrm>
            <a:off x="8474776" y="5809450"/>
            <a:ext cx="288224" cy="288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66A790-6B57-428C-BBFF-BFD3A34ED6AA}"/>
              </a:ext>
            </a:extLst>
          </p:cNvPr>
          <p:cNvSpPr txBox="1"/>
          <p:nvPr userDrawn="1"/>
        </p:nvSpPr>
        <p:spPr>
          <a:xfrm>
            <a:off x="9641227" y="2811055"/>
            <a:ext cx="337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800" dirty="0"/>
              <a:t>제목을 적어주세요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FF615B-E63D-4D86-9F93-88F7C099FDE2}"/>
              </a:ext>
            </a:extLst>
          </p:cNvPr>
          <p:cNvSpPr txBox="1"/>
          <p:nvPr userDrawn="1"/>
        </p:nvSpPr>
        <p:spPr>
          <a:xfrm>
            <a:off x="8777086" y="2681898"/>
            <a:ext cx="14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  <a:endParaRPr lang="ko-KR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8FFAC3-D669-48B6-8B10-142195AFF10D}"/>
              </a:ext>
            </a:extLst>
          </p:cNvPr>
          <p:cNvSpPr txBox="1"/>
          <p:nvPr userDrawn="1"/>
        </p:nvSpPr>
        <p:spPr>
          <a:xfrm>
            <a:off x="9641227" y="3130884"/>
            <a:ext cx="337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/>
              <a:t>소제목을 적어주세요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12260B-D2E6-4C31-A3D7-09C8327718A0}"/>
              </a:ext>
            </a:extLst>
          </p:cNvPr>
          <p:cNvSpPr txBox="1"/>
          <p:nvPr userDrawn="1"/>
        </p:nvSpPr>
        <p:spPr>
          <a:xfrm>
            <a:off x="6274215" y="4173849"/>
            <a:ext cx="337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800" dirty="0"/>
              <a:t>제목을 적어주세요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5A2471-3845-41DB-81A7-55A3C1949260}"/>
              </a:ext>
            </a:extLst>
          </p:cNvPr>
          <p:cNvSpPr txBox="1"/>
          <p:nvPr userDrawn="1"/>
        </p:nvSpPr>
        <p:spPr>
          <a:xfrm>
            <a:off x="5410074" y="4044692"/>
            <a:ext cx="14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ko-KR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4258F-E3CF-4607-ACF3-D58E817AF5AE}"/>
              </a:ext>
            </a:extLst>
          </p:cNvPr>
          <p:cNvSpPr txBox="1"/>
          <p:nvPr userDrawn="1"/>
        </p:nvSpPr>
        <p:spPr>
          <a:xfrm>
            <a:off x="6274215" y="4493678"/>
            <a:ext cx="337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/>
              <a:t>소제목을 적어주세요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55A69D-EEB9-4663-AF57-DAE61919FFA1}"/>
              </a:ext>
            </a:extLst>
          </p:cNvPr>
          <p:cNvSpPr txBox="1"/>
          <p:nvPr userDrawn="1"/>
        </p:nvSpPr>
        <p:spPr>
          <a:xfrm>
            <a:off x="9618853" y="5654510"/>
            <a:ext cx="337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800" dirty="0"/>
              <a:t>제목을 적어주세요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4442A7-269E-4235-807A-9393881DDD65}"/>
              </a:ext>
            </a:extLst>
          </p:cNvPr>
          <p:cNvSpPr txBox="1"/>
          <p:nvPr userDrawn="1"/>
        </p:nvSpPr>
        <p:spPr>
          <a:xfrm>
            <a:off x="8754712" y="5525353"/>
            <a:ext cx="14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04</a:t>
            </a:r>
            <a:endParaRPr lang="ko-KR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89A304-FDB4-459B-915C-9CDAE798C355}"/>
              </a:ext>
            </a:extLst>
          </p:cNvPr>
          <p:cNvSpPr txBox="1"/>
          <p:nvPr userDrawn="1"/>
        </p:nvSpPr>
        <p:spPr>
          <a:xfrm>
            <a:off x="9618853" y="5974339"/>
            <a:ext cx="337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/>
              <a:t>소제목을 적어주세요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3DF34-25C3-4044-B3F3-A67FF31B3C9C}"/>
              </a:ext>
            </a:extLst>
          </p:cNvPr>
          <p:cNvSpPr txBox="1"/>
          <p:nvPr userDrawn="1"/>
        </p:nvSpPr>
        <p:spPr>
          <a:xfrm>
            <a:off x="7523575" y="259368"/>
            <a:ext cx="218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+mj-lt"/>
              </a:rPr>
              <a:t>목차</a:t>
            </a:r>
          </a:p>
        </p:txBody>
      </p:sp>
      <p:pic>
        <p:nvPicPr>
          <p:cNvPr id="53" name="그림 52" descr="스크린샷이(가) 표시된 사진&#10;&#10;자동 생성된 설명">
            <a:extLst>
              <a:ext uri="{FF2B5EF4-FFF2-40B4-BE49-F238E27FC236}">
                <a16:creationId xmlns:a16="http://schemas.microsoft.com/office/drawing/2014/main" id="{919A06AE-8763-4FAB-B2FE-3E95F9144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889" r="4500" b="83424"/>
          <a:stretch/>
        </p:blipFill>
        <p:spPr>
          <a:xfrm>
            <a:off x="10547073" y="83009"/>
            <a:ext cx="1565690" cy="352718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914E985E-B927-4B16-B546-B3C7DB134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8398" r="12445" b="79325"/>
          <a:stretch/>
        </p:blipFill>
        <p:spPr>
          <a:xfrm>
            <a:off x="5318765" y="6522058"/>
            <a:ext cx="1554470" cy="1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29490F-8EFA-406F-894D-3E900EFB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152EA-EE81-4307-9B0D-FF649CFA6E90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24AE72-4507-4B25-B766-076E34045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4708-46F8-4228-81EF-C53FA046727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3" name="그림 12" descr="실외, 눈, 거리, 덮여있는이(가) 표시된 사진&#10;&#10;자동 생성된 설명">
            <a:extLst>
              <a:ext uri="{FF2B5EF4-FFF2-40B4-BE49-F238E27FC236}">
                <a16:creationId xmlns:a16="http://schemas.microsoft.com/office/drawing/2014/main" id="{E2A974BA-C374-45F6-96F2-28C57B74D7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314"/>
            <a:ext cx="12181840" cy="790334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9F693D8-39E9-4EEC-85DD-856BA57F62B9}"/>
              </a:ext>
            </a:extLst>
          </p:cNvPr>
          <p:cNvSpPr/>
          <p:nvPr userDrawn="1"/>
        </p:nvSpPr>
        <p:spPr>
          <a:xfrm>
            <a:off x="0" y="-522674"/>
            <a:ext cx="12181840" cy="7903348"/>
          </a:xfrm>
          <a:prstGeom prst="rect">
            <a:avLst/>
          </a:prstGeom>
          <a:solidFill>
            <a:srgbClr val="3E7FB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5C497D9-F52A-46BE-B8DE-B88CED2D2EE8}"/>
              </a:ext>
            </a:extLst>
          </p:cNvPr>
          <p:cNvSpPr/>
          <p:nvPr userDrawn="1"/>
        </p:nvSpPr>
        <p:spPr>
          <a:xfrm>
            <a:off x="997527" y="1373038"/>
            <a:ext cx="4500000" cy="4500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A63710E-0C29-4A0D-A3FF-906F1C3BFD3E}"/>
              </a:ext>
            </a:extLst>
          </p:cNvPr>
          <p:cNvCxnSpPr>
            <a:cxnSpLocks/>
          </p:cNvCxnSpPr>
          <p:nvPr userDrawn="1"/>
        </p:nvCxnSpPr>
        <p:spPr>
          <a:xfrm>
            <a:off x="1459345" y="3519055"/>
            <a:ext cx="36298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5133A83-2519-4C2C-B82B-2D206BDFEC40}"/>
              </a:ext>
            </a:extLst>
          </p:cNvPr>
          <p:cNvSpPr txBox="1"/>
          <p:nvPr userDrawn="1"/>
        </p:nvSpPr>
        <p:spPr>
          <a:xfrm>
            <a:off x="2498434" y="2207492"/>
            <a:ext cx="1487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1"/>
                </a:solidFill>
                <a:latin typeface="+mj-lt"/>
              </a:rPr>
              <a:t>1</a:t>
            </a:r>
            <a:endParaRPr lang="ko-KR" altLang="en-US" sz="8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2464-EC71-4D1E-8D40-2199307A595A}"/>
              </a:ext>
            </a:extLst>
          </p:cNvPr>
          <p:cNvSpPr txBox="1"/>
          <p:nvPr userDrawn="1"/>
        </p:nvSpPr>
        <p:spPr>
          <a:xfrm>
            <a:off x="1394685" y="3716499"/>
            <a:ext cx="369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0" dirty="0">
                <a:solidFill>
                  <a:schemeClr val="bg1"/>
                </a:solidFill>
                <a:latin typeface="+mj-lt"/>
              </a:rPr>
              <a:t>제목을 입력해 주세요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760FC-CA29-4C0C-9AE9-CB9D879C2B33}"/>
              </a:ext>
            </a:extLst>
          </p:cNvPr>
          <p:cNvSpPr txBox="1"/>
          <p:nvPr userDrawn="1"/>
        </p:nvSpPr>
        <p:spPr>
          <a:xfrm>
            <a:off x="1588650" y="4237333"/>
            <a:ext cx="3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0" dirty="0">
                <a:solidFill>
                  <a:schemeClr val="bg1"/>
                </a:solidFill>
                <a:latin typeface="+mj-lt"/>
              </a:rPr>
              <a:t>소제목을 입력해 주세요</a:t>
            </a:r>
          </a:p>
        </p:txBody>
      </p:sp>
    </p:spTree>
    <p:extLst>
      <p:ext uri="{BB962C8B-B14F-4D97-AF65-F5344CB8AC3E}">
        <p14:creationId xmlns:p14="http://schemas.microsoft.com/office/powerpoint/2010/main" val="251732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C59D49-7481-4187-909C-4C78BEA802FC}"/>
              </a:ext>
            </a:extLst>
          </p:cNvPr>
          <p:cNvSpPr txBox="1"/>
          <p:nvPr userDrawn="1"/>
        </p:nvSpPr>
        <p:spPr>
          <a:xfrm>
            <a:off x="1356691" y="1686222"/>
            <a:ext cx="19679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1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819B2-996C-4F0D-B70F-D924A2455973}"/>
              </a:ext>
            </a:extLst>
          </p:cNvPr>
          <p:cNvSpPr txBox="1"/>
          <p:nvPr userDrawn="1"/>
        </p:nvSpPr>
        <p:spPr>
          <a:xfrm>
            <a:off x="1356691" y="3429000"/>
            <a:ext cx="241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solidFill>
                  <a:schemeClr val="bg1"/>
                </a:solidFill>
                <a:latin typeface="+mj-lt"/>
              </a:rPr>
              <a:t>첫번째 제목</a:t>
            </a:r>
            <a:endParaRPr lang="ko-KR" alt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그림 2" descr="실외, 돔, 건물, 우산이(가) 표시된 사진&#10;&#10;자동 생성된 설명">
            <a:extLst>
              <a:ext uri="{FF2B5EF4-FFF2-40B4-BE49-F238E27FC236}">
                <a16:creationId xmlns:a16="http://schemas.microsoft.com/office/drawing/2014/main" id="{48E2C8D0-6851-47DC-91B1-99B5427F97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5705D8E-1D4A-4874-83AC-AF5A09004C4E}"/>
              </a:ext>
            </a:extLst>
          </p:cNvPr>
          <p:cNvSpPr/>
          <p:nvPr userDrawn="1"/>
        </p:nvSpPr>
        <p:spPr>
          <a:xfrm>
            <a:off x="91440" y="508924"/>
            <a:ext cx="11978640" cy="6207760"/>
          </a:xfrm>
          <a:prstGeom prst="rect">
            <a:avLst/>
          </a:prstGeom>
          <a:pattFill prst="smGri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잘린 위쪽 모서리 4">
            <a:extLst>
              <a:ext uri="{FF2B5EF4-FFF2-40B4-BE49-F238E27FC236}">
                <a16:creationId xmlns:a16="http://schemas.microsoft.com/office/drawing/2014/main" id="{0E3AFF24-1778-445E-8716-01B32A0EEA69}"/>
              </a:ext>
            </a:extLst>
          </p:cNvPr>
          <p:cNvSpPr/>
          <p:nvPr userDrawn="1"/>
        </p:nvSpPr>
        <p:spPr>
          <a:xfrm>
            <a:off x="697992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2" name="사각형: 잘린 위쪽 모서리 11">
            <a:extLst>
              <a:ext uri="{FF2B5EF4-FFF2-40B4-BE49-F238E27FC236}">
                <a16:creationId xmlns:a16="http://schemas.microsoft.com/office/drawing/2014/main" id="{1EA1F01B-C814-4D90-8C33-811C734A88DD}"/>
              </a:ext>
            </a:extLst>
          </p:cNvPr>
          <p:cNvSpPr/>
          <p:nvPr userDrawn="1"/>
        </p:nvSpPr>
        <p:spPr>
          <a:xfrm>
            <a:off x="867664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3" name="사각형: 잘린 위쪽 모서리 12">
            <a:extLst>
              <a:ext uri="{FF2B5EF4-FFF2-40B4-BE49-F238E27FC236}">
                <a16:creationId xmlns:a16="http://schemas.microsoft.com/office/drawing/2014/main" id="{E74E730D-736D-4C67-989F-23893B6A1F29}"/>
              </a:ext>
            </a:extLst>
          </p:cNvPr>
          <p:cNvSpPr/>
          <p:nvPr userDrawn="1"/>
        </p:nvSpPr>
        <p:spPr>
          <a:xfrm>
            <a:off x="1037336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4" name="사각형: 잘린 위쪽 모서리 13">
            <a:extLst>
              <a:ext uri="{FF2B5EF4-FFF2-40B4-BE49-F238E27FC236}">
                <a16:creationId xmlns:a16="http://schemas.microsoft.com/office/drawing/2014/main" id="{849DECC6-11A1-4DB9-AFE0-5E2C3E3CAAE7}"/>
              </a:ext>
            </a:extLst>
          </p:cNvPr>
          <p:cNvSpPr/>
          <p:nvPr userDrawn="1"/>
        </p:nvSpPr>
        <p:spPr>
          <a:xfrm>
            <a:off x="528320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62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pic>
        <p:nvPicPr>
          <p:cNvPr id="15" name="그림 14" descr="스크린샷이(가) 표시된 사진&#10;&#10;자동 생성된 설명">
            <a:extLst>
              <a:ext uri="{FF2B5EF4-FFF2-40B4-BE49-F238E27FC236}">
                <a16:creationId xmlns:a16="http://schemas.microsoft.com/office/drawing/2014/main" id="{7B2F4157-AE9D-4AE6-8DE1-E7D140789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889" r="4500" b="83424"/>
          <a:stretch/>
        </p:blipFill>
        <p:spPr>
          <a:xfrm>
            <a:off x="10438875" y="565321"/>
            <a:ext cx="1565690" cy="3527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27782D2-280F-4B72-A705-8E53BD334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8398" r="12445" b="79325"/>
          <a:stretch/>
        </p:blipFill>
        <p:spPr>
          <a:xfrm>
            <a:off x="5318765" y="6471258"/>
            <a:ext cx="1554470" cy="199417"/>
          </a:xfrm>
          <a:prstGeom prst="rect">
            <a:avLst/>
          </a:prstGeom>
        </p:spPr>
      </p:pic>
      <p:pic>
        <p:nvPicPr>
          <p:cNvPr id="25" name="그림 24" descr="건물, 실외, 도시, 테이블이(가) 표시된 사진&#10;&#10;자동 생성된 설명">
            <a:extLst>
              <a:ext uri="{FF2B5EF4-FFF2-40B4-BE49-F238E27FC236}">
                <a16:creationId xmlns:a16="http://schemas.microsoft.com/office/drawing/2014/main" id="{6155E384-19AC-409F-848E-FEF248BEB6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2" y="1815105"/>
            <a:ext cx="2791078" cy="1862048"/>
          </a:xfrm>
          <a:prstGeom prst="rect">
            <a:avLst/>
          </a:prstGeom>
          <a:effectLst>
            <a:outerShdw blurRad="38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 descr="건물, 실내, 벤치, 생활이(가) 표시된 사진&#10;&#10;자동 생성된 설명">
            <a:extLst>
              <a:ext uri="{FF2B5EF4-FFF2-40B4-BE49-F238E27FC236}">
                <a16:creationId xmlns:a16="http://schemas.microsoft.com/office/drawing/2014/main" id="{528F1699-3482-4889-8B19-E4442DD4707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2" y="1815105"/>
            <a:ext cx="2791078" cy="1862048"/>
          </a:xfrm>
          <a:prstGeom prst="rect">
            <a:avLst/>
          </a:prstGeom>
          <a:effectLst>
            <a:outerShdw blurRad="381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603FA03A-EF2C-4D5D-95F4-970C1052765B}"/>
              </a:ext>
            </a:extLst>
          </p:cNvPr>
          <p:cNvCxnSpPr/>
          <p:nvPr userDrawn="1"/>
        </p:nvCxnSpPr>
        <p:spPr>
          <a:xfrm>
            <a:off x="1372405" y="1282150"/>
            <a:ext cx="9447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C3960AD-B68B-4B05-8AE2-4ACC581F9914}"/>
              </a:ext>
            </a:extLst>
          </p:cNvPr>
          <p:cNvSpPr txBox="1"/>
          <p:nvPr userDrawn="1"/>
        </p:nvSpPr>
        <p:spPr>
          <a:xfrm>
            <a:off x="4735112" y="898151"/>
            <a:ext cx="27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제목을 입력해주세요</a:t>
            </a: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4D976E8C-F0B7-4B4E-B1DF-B5E8DF892FF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94952437"/>
              </p:ext>
            </p:extLst>
          </p:nvPr>
        </p:nvGraphicFramePr>
        <p:xfrm>
          <a:off x="1699039" y="4013775"/>
          <a:ext cx="3251200" cy="212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60718495-D65B-442B-B1A4-9023C2DE6AC4}"/>
              </a:ext>
            </a:extLst>
          </p:cNvPr>
          <p:cNvSpPr/>
          <p:nvPr userDrawn="1"/>
        </p:nvSpPr>
        <p:spPr>
          <a:xfrm>
            <a:off x="2263636" y="3924556"/>
            <a:ext cx="2122005" cy="319755"/>
          </a:xfrm>
          <a:prstGeom prst="rect">
            <a:avLst/>
          </a:prstGeom>
          <a:solidFill>
            <a:srgbClr val="3E7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제목을 입력해주세요</a:t>
            </a:r>
          </a:p>
        </p:txBody>
      </p:sp>
      <p:sp>
        <p:nvSpPr>
          <p:cNvPr id="18" name="양쪽 대괄호 17">
            <a:extLst>
              <a:ext uri="{FF2B5EF4-FFF2-40B4-BE49-F238E27FC236}">
                <a16:creationId xmlns:a16="http://schemas.microsoft.com/office/drawing/2014/main" id="{4396D2B2-5FFC-4B49-89C7-80FE2C7C765C}"/>
              </a:ext>
            </a:extLst>
          </p:cNvPr>
          <p:cNvSpPr/>
          <p:nvPr userDrawn="1"/>
        </p:nvSpPr>
        <p:spPr>
          <a:xfrm>
            <a:off x="1987825" y="6282030"/>
            <a:ext cx="2673626" cy="199417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숭실대학교 </a:t>
            </a:r>
            <a:r>
              <a:rPr lang="ko-KR" altLang="en-US" sz="1600" b="1" dirty="0" err="1"/>
              <a:t>피피티</a:t>
            </a:r>
            <a:r>
              <a:rPr lang="ko-KR" altLang="en-US" sz="1600" b="1" dirty="0"/>
              <a:t> 템플릿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B7E961-9458-4C1B-AD0C-DBEF54BC0DFE}"/>
              </a:ext>
            </a:extLst>
          </p:cNvPr>
          <p:cNvSpPr/>
          <p:nvPr userDrawn="1"/>
        </p:nvSpPr>
        <p:spPr>
          <a:xfrm>
            <a:off x="6517089" y="1815105"/>
            <a:ext cx="2610919" cy="1862046"/>
          </a:xfrm>
          <a:prstGeom prst="rect">
            <a:avLst/>
          </a:prstGeom>
          <a:solidFill>
            <a:srgbClr val="62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5CC864D-F439-49CE-9199-C7B810C3552D}"/>
              </a:ext>
            </a:extLst>
          </p:cNvPr>
          <p:cNvSpPr/>
          <p:nvPr userDrawn="1"/>
        </p:nvSpPr>
        <p:spPr>
          <a:xfrm>
            <a:off x="9308166" y="1815105"/>
            <a:ext cx="2610919" cy="1862046"/>
          </a:xfrm>
          <a:prstGeom prst="rect">
            <a:avLst/>
          </a:prstGeom>
          <a:solidFill>
            <a:srgbClr val="00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28E3AA8-C453-4A1B-8F16-BB7FDA53F8DD}"/>
              </a:ext>
            </a:extLst>
          </p:cNvPr>
          <p:cNvSpPr/>
          <p:nvPr userDrawn="1"/>
        </p:nvSpPr>
        <p:spPr>
          <a:xfrm>
            <a:off x="7325139" y="3924555"/>
            <a:ext cx="3806687" cy="2424497"/>
          </a:xfrm>
          <a:prstGeom prst="rect">
            <a:avLst/>
          </a:prstGeom>
          <a:solidFill>
            <a:srgbClr val="568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50790-40DD-4626-8C4E-51130FDAF3F8}"/>
              </a:ext>
            </a:extLst>
          </p:cNvPr>
          <p:cNvSpPr txBox="1"/>
          <p:nvPr userDrawn="1"/>
        </p:nvSpPr>
        <p:spPr>
          <a:xfrm>
            <a:off x="8513817" y="3136612"/>
            <a:ext cx="73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01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041ED1-B29B-489D-AA9C-013398EC0BEF}"/>
              </a:ext>
            </a:extLst>
          </p:cNvPr>
          <p:cNvSpPr txBox="1"/>
          <p:nvPr userDrawn="1"/>
        </p:nvSpPr>
        <p:spPr>
          <a:xfrm>
            <a:off x="11280168" y="3142795"/>
            <a:ext cx="73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02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384362-1601-4EBA-BFAC-CDA2FF6F8087}"/>
              </a:ext>
            </a:extLst>
          </p:cNvPr>
          <p:cNvSpPr txBox="1"/>
          <p:nvPr userDrawn="1"/>
        </p:nvSpPr>
        <p:spPr>
          <a:xfrm>
            <a:off x="10473548" y="5796963"/>
            <a:ext cx="73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03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66CB7-B4EC-4914-BD72-2D666829AED3}"/>
              </a:ext>
            </a:extLst>
          </p:cNvPr>
          <p:cNvSpPr txBox="1"/>
          <p:nvPr userDrawn="1"/>
        </p:nvSpPr>
        <p:spPr>
          <a:xfrm>
            <a:off x="6625552" y="2558246"/>
            <a:ext cx="259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내용을 입력해 주세요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9E4B63-B68C-423C-955B-1BA7F79AED3E}"/>
              </a:ext>
            </a:extLst>
          </p:cNvPr>
          <p:cNvSpPr txBox="1"/>
          <p:nvPr userDrawn="1"/>
        </p:nvSpPr>
        <p:spPr>
          <a:xfrm>
            <a:off x="9420478" y="2561462"/>
            <a:ext cx="259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내용을 입력해 주세요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04BACD-0696-4023-81EB-F5AE07DFCF8B}"/>
              </a:ext>
            </a:extLst>
          </p:cNvPr>
          <p:cNvSpPr txBox="1"/>
          <p:nvPr userDrawn="1"/>
        </p:nvSpPr>
        <p:spPr>
          <a:xfrm>
            <a:off x="7921819" y="4874628"/>
            <a:ext cx="259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내용을 입력해 주세요</a:t>
            </a:r>
          </a:p>
        </p:txBody>
      </p:sp>
    </p:spTree>
    <p:extLst>
      <p:ext uri="{BB962C8B-B14F-4D97-AF65-F5344CB8AC3E}">
        <p14:creationId xmlns:p14="http://schemas.microsoft.com/office/powerpoint/2010/main" val="1307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C59D49-7481-4187-909C-4C78BEA802FC}"/>
              </a:ext>
            </a:extLst>
          </p:cNvPr>
          <p:cNvSpPr txBox="1"/>
          <p:nvPr userDrawn="1"/>
        </p:nvSpPr>
        <p:spPr>
          <a:xfrm>
            <a:off x="1356691" y="1686222"/>
            <a:ext cx="19679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1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819B2-996C-4F0D-B70F-D924A2455973}"/>
              </a:ext>
            </a:extLst>
          </p:cNvPr>
          <p:cNvSpPr txBox="1"/>
          <p:nvPr userDrawn="1"/>
        </p:nvSpPr>
        <p:spPr>
          <a:xfrm>
            <a:off x="1356691" y="3429000"/>
            <a:ext cx="241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solidFill>
                  <a:schemeClr val="bg1"/>
                </a:solidFill>
                <a:latin typeface="+mj-lt"/>
              </a:rPr>
              <a:t>첫번째 제목</a:t>
            </a:r>
            <a:endParaRPr lang="ko-KR" alt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그림 2" descr="실외, 돔, 건물, 우산이(가) 표시된 사진&#10;&#10;자동 생성된 설명">
            <a:extLst>
              <a:ext uri="{FF2B5EF4-FFF2-40B4-BE49-F238E27FC236}">
                <a16:creationId xmlns:a16="http://schemas.microsoft.com/office/drawing/2014/main" id="{48E2C8D0-6851-47DC-91B1-99B5427F97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5705D8E-1D4A-4874-83AC-AF5A09004C4E}"/>
              </a:ext>
            </a:extLst>
          </p:cNvPr>
          <p:cNvSpPr/>
          <p:nvPr userDrawn="1"/>
        </p:nvSpPr>
        <p:spPr>
          <a:xfrm>
            <a:off x="91440" y="508924"/>
            <a:ext cx="11978640" cy="6207760"/>
          </a:xfrm>
          <a:prstGeom prst="rect">
            <a:avLst/>
          </a:prstGeom>
          <a:pattFill prst="smGri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잘린 위쪽 모서리 4">
            <a:extLst>
              <a:ext uri="{FF2B5EF4-FFF2-40B4-BE49-F238E27FC236}">
                <a16:creationId xmlns:a16="http://schemas.microsoft.com/office/drawing/2014/main" id="{0E3AFF24-1778-445E-8716-01B32A0EEA69}"/>
              </a:ext>
            </a:extLst>
          </p:cNvPr>
          <p:cNvSpPr/>
          <p:nvPr userDrawn="1"/>
        </p:nvSpPr>
        <p:spPr>
          <a:xfrm>
            <a:off x="697992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2" name="사각형: 잘린 위쪽 모서리 11">
            <a:extLst>
              <a:ext uri="{FF2B5EF4-FFF2-40B4-BE49-F238E27FC236}">
                <a16:creationId xmlns:a16="http://schemas.microsoft.com/office/drawing/2014/main" id="{1EA1F01B-C814-4D90-8C33-811C734A88DD}"/>
              </a:ext>
            </a:extLst>
          </p:cNvPr>
          <p:cNvSpPr/>
          <p:nvPr userDrawn="1"/>
        </p:nvSpPr>
        <p:spPr>
          <a:xfrm>
            <a:off x="867664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3" name="사각형: 잘린 위쪽 모서리 12">
            <a:extLst>
              <a:ext uri="{FF2B5EF4-FFF2-40B4-BE49-F238E27FC236}">
                <a16:creationId xmlns:a16="http://schemas.microsoft.com/office/drawing/2014/main" id="{E74E730D-736D-4C67-989F-23893B6A1F29}"/>
              </a:ext>
            </a:extLst>
          </p:cNvPr>
          <p:cNvSpPr/>
          <p:nvPr userDrawn="1"/>
        </p:nvSpPr>
        <p:spPr>
          <a:xfrm>
            <a:off x="1037336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4" name="사각형: 잘린 위쪽 모서리 13">
            <a:extLst>
              <a:ext uri="{FF2B5EF4-FFF2-40B4-BE49-F238E27FC236}">
                <a16:creationId xmlns:a16="http://schemas.microsoft.com/office/drawing/2014/main" id="{849DECC6-11A1-4DB9-AFE0-5E2C3E3CAAE7}"/>
              </a:ext>
            </a:extLst>
          </p:cNvPr>
          <p:cNvSpPr/>
          <p:nvPr userDrawn="1"/>
        </p:nvSpPr>
        <p:spPr>
          <a:xfrm>
            <a:off x="528320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62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pic>
        <p:nvPicPr>
          <p:cNvPr id="15" name="그림 14" descr="스크린샷이(가) 표시된 사진&#10;&#10;자동 생성된 설명">
            <a:extLst>
              <a:ext uri="{FF2B5EF4-FFF2-40B4-BE49-F238E27FC236}">
                <a16:creationId xmlns:a16="http://schemas.microsoft.com/office/drawing/2014/main" id="{7B2F4157-AE9D-4AE6-8DE1-E7D140789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889" r="4500" b="83424"/>
          <a:stretch/>
        </p:blipFill>
        <p:spPr>
          <a:xfrm>
            <a:off x="10438875" y="565321"/>
            <a:ext cx="1565690" cy="3527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27782D2-280F-4B72-A705-8E53BD334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8398" r="12445" b="79325"/>
          <a:stretch/>
        </p:blipFill>
        <p:spPr>
          <a:xfrm>
            <a:off x="5318765" y="6471258"/>
            <a:ext cx="1554470" cy="199417"/>
          </a:xfrm>
          <a:prstGeom prst="rect">
            <a:avLst/>
          </a:prstGeom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603FA03A-EF2C-4D5D-95F4-970C1052765B}"/>
              </a:ext>
            </a:extLst>
          </p:cNvPr>
          <p:cNvCxnSpPr/>
          <p:nvPr userDrawn="1"/>
        </p:nvCxnSpPr>
        <p:spPr>
          <a:xfrm>
            <a:off x="1372405" y="1282150"/>
            <a:ext cx="9447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C3960AD-B68B-4B05-8AE2-4ACC581F9914}"/>
              </a:ext>
            </a:extLst>
          </p:cNvPr>
          <p:cNvSpPr txBox="1"/>
          <p:nvPr userDrawn="1"/>
        </p:nvSpPr>
        <p:spPr>
          <a:xfrm>
            <a:off x="4735112" y="898151"/>
            <a:ext cx="27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제목을 입력해주세요</a:t>
            </a:r>
          </a:p>
        </p:txBody>
      </p:sp>
      <p:pic>
        <p:nvPicPr>
          <p:cNvPr id="8" name="그림 7" descr="실외, 눈, 거리, 덮여있는이(가) 표시된 사진&#10;&#10;자동 생성된 설명">
            <a:extLst>
              <a:ext uri="{FF2B5EF4-FFF2-40B4-BE49-F238E27FC236}">
                <a16:creationId xmlns:a16="http://schemas.microsoft.com/office/drawing/2014/main" id="{F5809D3E-8280-4014-B409-060F631356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87" y="3252031"/>
            <a:ext cx="4392697" cy="2930557"/>
          </a:xfrm>
          <a:prstGeom prst="rect">
            <a:avLst/>
          </a:prstGeom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 descr="실외, 건물, 물, 보트이(가) 표시된 사진&#10;&#10;자동 생성된 설명">
            <a:extLst>
              <a:ext uri="{FF2B5EF4-FFF2-40B4-BE49-F238E27FC236}">
                <a16:creationId xmlns:a16="http://schemas.microsoft.com/office/drawing/2014/main" id="{984FD2B4-0935-4116-A9DC-25A262BB178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4" y="1566152"/>
            <a:ext cx="4392697" cy="2930556"/>
          </a:xfrm>
          <a:prstGeom prst="rect">
            <a:avLst/>
          </a:prstGeom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C8363F91-9DEE-4278-815F-63764993756E}"/>
              </a:ext>
            </a:extLst>
          </p:cNvPr>
          <p:cNvSpPr/>
          <p:nvPr userDrawn="1"/>
        </p:nvSpPr>
        <p:spPr>
          <a:xfrm>
            <a:off x="4546767" y="1884519"/>
            <a:ext cx="2759560" cy="2946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숭실대 피라미드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EA1BA94-5422-4691-A115-10BB98350C1D}"/>
              </a:ext>
            </a:extLst>
          </p:cNvPr>
          <p:cNvSpPr/>
          <p:nvPr userDrawn="1"/>
        </p:nvSpPr>
        <p:spPr>
          <a:xfrm>
            <a:off x="4881911" y="4532653"/>
            <a:ext cx="2759560" cy="2946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숭실대 백마상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5456F33-29F8-45A8-BFA7-A3A96199E508}"/>
              </a:ext>
            </a:extLst>
          </p:cNvPr>
          <p:cNvCxnSpPr>
            <a:cxnSpLocks/>
          </p:cNvCxnSpPr>
          <p:nvPr userDrawn="1"/>
        </p:nvCxnSpPr>
        <p:spPr>
          <a:xfrm>
            <a:off x="4444547" y="2631714"/>
            <a:ext cx="301234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4120C0-07C8-4F60-AB53-DCEB936C51B2}"/>
              </a:ext>
            </a:extLst>
          </p:cNvPr>
          <p:cNvSpPr txBox="1"/>
          <p:nvPr userDrawn="1"/>
        </p:nvSpPr>
        <p:spPr>
          <a:xfrm>
            <a:off x="4667393" y="2233270"/>
            <a:ext cx="334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제목을 입력해주세요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BA28EF-1029-4820-9732-D3D1E4D21827}"/>
              </a:ext>
            </a:extLst>
          </p:cNvPr>
          <p:cNvSpPr txBox="1"/>
          <p:nvPr userDrawn="1"/>
        </p:nvSpPr>
        <p:spPr>
          <a:xfrm>
            <a:off x="4853860" y="2683397"/>
            <a:ext cx="334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내용을 입력해주세요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8285E8-08A2-4B90-B314-D8152A0F2EC5}"/>
              </a:ext>
            </a:extLst>
          </p:cNvPr>
          <p:cNvSpPr txBox="1"/>
          <p:nvPr userDrawn="1"/>
        </p:nvSpPr>
        <p:spPr>
          <a:xfrm>
            <a:off x="4867875" y="2986509"/>
            <a:ext cx="334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내용을 입력해주세요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12B64834-A009-4A96-B52C-E4548B1A00D6}"/>
              </a:ext>
            </a:extLst>
          </p:cNvPr>
          <p:cNvCxnSpPr>
            <a:cxnSpLocks/>
          </p:cNvCxnSpPr>
          <p:nvPr userDrawn="1"/>
        </p:nvCxnSpPr>
        <p:spPr>
          <a:xfrm>
            <a:off x="4735111" y="5330093"/>
            <a:ext cx="301234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154B35D-CF39-47A7-A7B1-B736ADDD0DE2}"/>
              </a:ext>
            </a:extLst>
          </p:cNvPr>
          <p:cNvSpPr txBox="1"/>
          <p:nvPr userDrawn="1"/>
        </p:nvSpPr>
        <p:spPr>
          <a:xfrm>
            <a:off x="4183746" y="4918776"/>
            <a:ext cx="334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/>
              <a:t>제목을 입력해주세요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303C1A-0B8C-44A6-B3F6-407D035063A8}"/>
              </a:ext>
            </a:extLst>
          </p:cNvPr>
          <p:cNvSpPr txBox="1"/>
          <p:nvPr userDrawn="1"/>
        </p:nvSpPr>
        <p:spPr>
          <a:xfrm>
            <a:off x="5200692" y="5392247"/>
            <a:ext cx="334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내용을 입력해주세요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017C99-ABB7-4630-876B-1C7CF3D7EC53}"/>
              </a:ext>
            </a:extLst>
          </p:cNvPr>
          <p:cNvSpPr txBox="1"/>
          <p:nvPr userDrawn="1"/>
        </p:nvSpPr>
        <p:spPr>
          <a:xfrm>
            <a:off x="5200691" y="5741885"/>
            <a:ext cx="334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내용을 입력해주세요</a:t>
            </a:r>
          </a:p>
        </p:txBody>
      </p:sp>
    </p:spTree>
    <p:extLst>
      <p:ext uri="{BB962C8B-B14F-4D97-AF65-F5344CB8AC3E}">
        <p14:creationId xmlns:p14="http://schemas.microsoft.com/office/powerpoint/2010/main" val="12872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C59D49-7481-4187-909C-4C78BEA802FC}"/>
              </a:ext>
            </a:extLst>
          </p:cNvPr>
          <p:cNvSpPr txBox="1"/>
          <p:nvPr userDrawn="1"/>
        </p:nvSpPr>
        <p:spPr>
          <a:xfrm>
            <a:off x="1356691" y="1686222"/>
            <a:ext cx="19679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1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819B2-996C-4F0D-B70F-D924A2455973}"/>
              </a:ext>
            </a:extLst>
          </p:cNvPr>
          <p:cNvSpPr txBox="1"/>
          <p:nvPr userDrawn="1"/>
        </p:nvSpPr>
        <p:spPr>
          <a:xfrm>
            <a:off x="1356691" y="3429000"/>
            <a:ext cx="241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solidFill>
                  <a:schemeClr val="bg1"/>
                </a:solidFill>
                <a:latin typeface="+mj-lt"/>
              </a:rPr>
              <a:t>첫번째 제목</a:t>
            </a:r>
            <a:endParaRPr lang="ko-KR" alt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그림 2" descr="실외, 돔, 건물, 우산이(가) 표시된 사진&#10;&#10;자동 생성된 설명">
            <a:extLst>
              <a:ext uri="{FF2B5EF4-FFF2-40B4-BE49-F238E27FC236}">
                <a16:creationId xmlns:a16="http://schemas.microsoft.com/office/drawing/2014/main" id="{48E2C8D0-6851-47DC-91B1-99B5427F97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5705D8E-1D4A-4874-83AC-AF5A09004C4E}"/>
              </a:ext>
            </a:extLst>
          </p:cNvPr>
          <p:cNvSpPr/>
          <p:nvPr userDrawn="1"/>
        </p:nvSpPr>
        <p:spPr>
          <a:xfrm>
            <a:off x="91440" y="518160"/>
            <a:ext cx="11978640" cy="620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잘린 위쪽 모서리 4">
            <a:extLst>
              <a:ext uri="{FF2B5EF4-FFF2-40B4-BE49-F238E27FC236}">
                <a16:creationId xmlns:a16="http://schemas.microsoft.com/office/drawing/2014/main" id="{0E3AFF24-1778-445E-8716-01B32A0EEA69}"/>
              </a:ext>
            </a:extLst>
          </p:cNvPr>
          <p:cNvSpPr/>
          <p:nvPr userDrawn="1"/>
        </p:nvSpPr>
        <p:spPr>
          <a:xfrm>
            <a:off x="697992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2" name="사각형: 잘린 위쪽 모서리 11">
            <a:extLst>
              <a:ext uri="{FF2B5EF4-FFF2-40B4-BE49-F238E27FC236}">
                <a16:creationId xmlns:a16="http://schemas.microsoft.com/office/drawing/2014/main" id="{1EA1F01B-C814-4D90-8C33-811C734A88DD}"/>
              </a:ext>
            </a:extLst>
          </p:cNvPr>
          <p:cNvSpPr/>
          <p:nvPr userDrawn="1"/>
        </p:nvSpPr>
        <p:spPr>
          <a:xfrm>
            <a:off x="867664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3" name="사각형: 잘린 위쪽 모서리 12">
            <a:extLst>
              <a:ext uri="{FF2B5EF4-FFF2-40B4-BE49-F238E27FC236}">
                <a16:creationId xmlns:a16="http://schemas.microsoft.com/office/drawing/2014/main" id="{E74E730D-736D-4C67-989F-23893B6A1F29}"/>
              </a:ext>
            </a:extLst>
          </p:cNvPr>
          <p:cNvSpPr/>
          <p:nvPr userDrawn="1"/>
        </p:nvSpPr>
        <p:spPr>
          <a:xfrm>
            <a:off x="1037336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sp>
        <p:nvSpPr>
          <p:cNvPr id="14" name="사각형: 잘린 위쪽 모서리 13">
            <a:extLst>
              <a:ext uri="{FF2B5EF4-FFF2-40B4-BE49-F238E27FC236}">
                <a16:creationId xmlns:a16="http://schemas.microsoft.com/office/drawing/2014/main" id="{849DECC6-11A1-4DB9-AFE0-5E2C3E3CAAE7}"/>
              </a:ext>
            </a:extLst>
          </p:cNvPr>
          <p:cNvSpPr/>
          <p:nvPr userDrawn="1"/>
        </p:nvSpPr>
        <p:spPr>
          <a:xfrm>
            <a:off x="5283200" y="243840"/>
            <a:ext cx="1696720" cy="254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62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입력해주세요</a:t>
            </a:r>
          </a:p>
        </p:txBody>
      </p:sp>
      <p:pic>
        <p:nvPicPr>
          <p:cNvPr id="15" name="그림 14" descr="스크린샷이(가) 표시된 사진&#10;&#10;자동 생성된 설명">
            <a:extLst>
              <a:ext uri="{FF2B5EF4-FFF2-40B4-BE49-F238E27FC236}">
                <a16:creationId xmlns:a16="http://schemas.microsoft.com/office/drawing/2014/main" id="{7B2F4157-AE9D-4AE6-8DE1-E7D140789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889" r="4500" b="83424"/>
          <a:stretch/>
        </p:blipFill>
        <p:spPr>
          <a:xfrm>
            <a:off x="10438875" y="565321"/>
            <a:ext cx="1565690" cy="3527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27782D2-280F-4B72-A705-8E53BD334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8398" r="12445" b="79325"/>
          <a:stretch/>
        </p:blipFill>
        <p:spPr>
          <a:xfrm>
            <a:off x="5318765" y="6471258"/>
            <a:ext cx="1554470" cy="199417"/>
          </a:xfrm>
          <a:prstGeom prst="rect">
            <a:avLst/>
          </a:prstGeom>
        </p:spPr>
      </p:pic>
      <p:graphicFrame>
        <p:nvGraphicFramePr>
          <p:cNvPr id="2" name="표 5">
            <a:extLst>
              <a:ext uri="{FF2B5EF4-FFF2-40B4-BE49-F238E27FC236}">
                <a16:creationId xmlns:a16="http://schemas.microsoft.com/office/drawing/2014/main" id="{A1471C9F-CB6B-43F6-8DC8-ED3F5EF0243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29177308"/>
              </p:ext>
            </p:extLst>
          </p:nvPr>
        </p:nvGraphicFramePr>
        <p:xfrm>
          <a:off x="2084760" y="3845754"/>
          <a:ext cx="7992000" cy="255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40855387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46971344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79285759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78592832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74535318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485991292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구분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02634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/>
                        <a:t>사회대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48938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경영대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1052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인문대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25546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자연과학대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18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공과대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9525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IT</a:t>
                      </a:r>
                      <a:r>
                        <a:rPr lang="ko-KR" altLang="en-US" sz="1600" b="1" dirty="0"/>
                        <a:t>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838"/>
                  </a:ext>
                </a:extLst>
              </a:tr>
            </a:tbl>
          </a:graphicData>
        </a:graphic>
      </p:graphicFrame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71DCF9F-09C9-4844-8B2A-EB3C7C394C05}"/>
              </a:ext>
            </a:extLst>
          </p:cNvPr>
          <p:cNvCxnSpPr/>
          <p:nvPr userDrawn="1"/>
        </p:nvCxnSpPr>
        <p:spPr>
          <a:xfrm>
            <a:off x="1372405" y="1282150"/>
            <a:ext cx="9447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3FEA21-F739-4546-AB24-BD5F134DE2A4}"/>
              </a:ext>
            </a:extLst>
          </p:cNvPr>
          <p:cNvSpPr txBox="1"/>
          <p:nvPr userDrawn="1"/>
        </p:nvSpPr>
        <p:spPr>
          <a:xfrm>
            <a:off x="4735112" y="898151"/>
            <a:ext cx="27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제목을 입력해주세요</a:t>
            </a:r>
          </a:p>
        </p:txBody>
      </p:sp>
      <p:pic>
        <p:nvPicPr>
          <p:cNvPr id="17" name="그림 16" descr="건물, 실외, 도시, 자동차이(가) 표시된 사진&#10;&#10;자동 생성된 설명">
            <a:extLst>
              <a:ext uri="{FF2B5EF4-FFF2-40B4-BE49-F238E27FC236}">
                <a16:creationId xmlns:a16="http://schemas.microsoft.com/office/drawing/2014/main" id="{4F649E15-7164-405A-BDD7-A5EC2395FF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6" y="1608523"/>
            <a:ext cx="2667000" cy="1779270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 descr="실외, 건물, 잔디, 물이(가) 표시된 사진&#10;&#10;자동 생성된 설명">
            <a:extLst>
              <a:ext uri="{FF2B5EF4-FFF2-40B4-BE49-F238E27FC236}">
                <a16:creationId xmlns:a16="http://schemas.microsoft.com/office/drawing/2014/main" id="{74A56653-F80D-4CCE-BB62-253AEA4FF9A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4" y="1621727"/>
            <a:ext cx="2667000" cy="1779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 descr="건물, 실외, 도로, 도시이(가) 표시된 사진&#10;&#10;자동 생성된 설명">
            <a:extLst>
              <a:ext uri="{FF2B5EF4-FFF2-40B4-BE49-F238E27FC236}">
                <a16:creationId xmlns:a16="http://schemas.microsoft.com/office/drawing/2014/main" id="{BA9B262B-BD47-4553-A31E-C902F65FD09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92" y="1608523"/>
            <a:ext cx="2667000" cy="1779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C51DC6-3D55-431E-AC47-5D5D8C3FEBF6}"/>
              </a:ext>
            </a:extLst>
          </p:cNvPr>
          <p:cNvSpPr txBox="1"/>
          <p:nvPr userDrawn="1"/>
        </p:nvSpPr>
        <p:spPr>
          <a:xfrm>
            <a:off x="906188" y="3414701"/>
            <a:ext cx="296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/>
              <a:t>설명을 입력해주세요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BD65B4-774A-4CCA-BAC4-94A37BB17B69}"/>
              </a:ext>
            </a:extLst>
          </p:cNvPr>
          <p:cNvSpPr txBox="1"/>
          <p:nvPr userDrawn="1"/>
        </p:nvSpPr>
        <p:spPr>
          <a:xfrm>
            <a:off x="4515158" y="3417970"/>
            <a:ext cx="296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/>
              <a:t>설명을 입력해주세요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305B6-CCC4-4A68-9DFD-7E1A21AB9DCC}"/>
              </a:ext>
            </a:extLst>
          </p:cNvPr>
          <p:cNvSpPr txBox="1"/>
          <p:nvPr userDrawn="1"/>
        </p:nvSpPr>
        <p:spPr>
          <a:xfrm>
            <a:off x="8324756" y="3400997"/>
            <a:ext cx="296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/>
              <a:t>설명을 입력해주세요</a:t>
            </a:r>
          </a:p>
        </p:txBody>
      </p:sp>
    </p:spTree>
    <p:extLst>
      <p:ext uri="{BB962C8B-B14F-4D97-AF65-F5344CB8AC3E}">
        <p14:creationId xmlns:p14="http://schemas.microsoft.com/office/powerpoint/2010/main" val="14299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기차, 트랙, 실외, 건물이(가) 표시된 사진&#10;&#10;자동 생성된 설명">
            <a:extLst>
              <a:ext uri="{FF2B5EF4-FFF2-40B4-BE49-F238E27FC236}">
                <a16:creationId xmlns:a16="http://schemas.microsoft.com/office/drawing/2014/main" id="{7FB0BF7A-7586-4F0C-8CF8-CA42B91408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79"/>
            <a:ext cx="12192000" cy="703815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7B2B098-CD70-446B-9C5F-49B6069657CF}"/>
              </a:ext>
            </a:extLst>
          </p:cNvPr>
          <p:cNvSpPr/>
          <p:nvPr userDrawn="1"/>
        </p:nvSpPr>
        <p:spPr>
          <a:xfrm>
            <a:off x="0" y="0"/>
            <a:ext cx="12192000" cy="70275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40000"/>
                </a:schemeClr>
              </a:gs>
              <a:gs pos="45000">
                <a:schemeClr val="accent5">
                  <a:lumMod val="75000"/>
                  <a:alpha val="50000"/>
                </a:schemeClr>
              </a:gs>
              <a:gs pos="75000">
                <a:schemeClr val="accent5">
                  <a:lumMod val="75000"/>
                  <a:alpha val="80000"/>
                </a:schemeClr>
              </a:gs>
              <a:gs pos="100000">
                <a:schemeClr val="accent5">
                  <a:lumMod val="7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B329D81-6918-42BF-ACDF-76A2773C45F9}"/>
              </a:ext>
            </a:extLst>
          </p:cNvPr>
          <p:cNvCxnSpPr>
            <a:cxnSpLocks/>
          </p:cNvCxnSpPr>
          <p:nvPr userDrawn="1"/>
        </p:nvCxnSpPr>
        <p:spPr>
          <a:xfrm>
            <a:off x="334297" y="560439"/>
            <a:ext cx="11493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471433B-5850-4E54-B2F2-F070BD613447}"/>
              </a:ext>
            </a:extLst>
          </p:cNvPr>
          <p:cNvCxnSpPr>
            <a:cxnSpLocks/>
          </p:cNvCxnSpPr>
          <p:nvPr userDrawn="1"/>
        </p:nvCxnSpPr>
        <p:spPr>
          <a:xfrm>
            <a:off x="334297" y="6572864"/>
            <a:ext cx="11493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1E6788A-D4D9-4BB4-88CB-0EEE23FA750C}"/>
              </a:ext>
            </a:extLst>
          </p:cNvPr>
          <p:cNvSpPr txBox="1"/>
          <p:nvPr userDrawn="1"/>
        </p:nvSpPr>
        <p:spPr>
          <a:xfrm>
            <a:off x="8927689" y="6186340"/>
            <a:ext cx="326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+mj-lt"/>
              </a:rPr>
              <a:t>SOONGSIL UNIVERSITY</a:t>
            </a:r>
            <a:endParaRPr lang="ko-KR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78957-6AC7-49BE-AC07-4B9978A2ABA0}"/>
              </a:ext>
            </a:extLst>
          </p:cNvPr>
          <p:cNvSpPr txBox="1"/>
          <p:nvPr userDrawn="1"/>
        </p:nvSpPr>
        <p:spPr>
          <a:xfrm>
            <a:off x="3534697" y="3151153"/>
            <a:ext cx="512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>
                <a:solidFill>
                  <a:schemeClr val="bg1"/>
                </a:solidFill>
                <a:latin typeface="+mj-lt"/>
              </a:rPr>
              <a:t>감사합니다</a:t>
            </a:r>
            <a:endParaRPr lang="ko-KR" alt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16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11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47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72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92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9861A9-914C-4B73-B1A7-37FBB66A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62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HY견고딕</vt:lpstr>
      <vt:lpstr>맑은 고딕</vt:lpstr>
      <vt:lpstr>Arial</vt:lpstr>
      <vt:lpstr>Office 테마</vt:lpstr>
      <vt:lpstr>디자인 사용자 지정</vt:lpstr>
      <vt:lpstr>4_디자인 사용자 지정</vt:lpstr>
      <vt:lpstr>1_디자인 사용자 지정</vt:lpstr>
      <vt:lpstr>5_디자인 사용자 지정</vt:lpstr>
      <vt:lpstr>3_디자인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whi214dwdw@gmail.com</dc:creator>
  <cp:lastModifiedBy>whi214dwdw@gmail.com</cp:lastModifiedBy>
  <cp:revision>34</cp:revision>
  <dcterms:created xsi:type="dcterms:W3CDTF">2019-11-22T17:07:16Z</dcterms:created>
  <dcterms:modified xsi:type="dcterms:W3CDTF">2019-11-23T18:05:21Z</dcterms:modified>
</cp:coreProperties>
</file>