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embeddedFontLst>
    <p:embeddedFont>
      <p:font typeface="맑은 고딕" panose="020B0503020000020004" pitchFamily="50" charset="-127"/>
      <p:regular r:id="rId5"/>
      <p:bold r:id="rId6"/>
    </p:embeddedFont>
    <p:embeddedFont>
      <p:font typeface="한컴 고딕" panose="02000500000000000000" pitchFamily="2" charset="-127"/>
      <p:regular r:id="rId7"/>
      <p:bold r:id="rId8"/>
    </p:embeddedFont>
    <p:embeddedFont>
      <p:font typeface="휴먼둥근헤드라인" panose="02030504000101010101" pitchFamily="18" charset="-127"/>
      <p:regular r:id="rId9"/>
    </p:embeddedFont>
    <p:embeddedFont>
      <p:font typeface="Brush Script MT" panose="03060802040406070304" pitchFamily="66" charset="0"/>
      <p:italic r:id="rId1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presProps" Target="presProps.xml"/><Relationship Id="rId5" Type="http://schemas.openxmlformats.org/officeDocument/2006/relationships/font" Target="fonts/font1.fntdata"/><Relationship Id="rId1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E466E42-50FD-48B8-A1CC-68D8EF03C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D3A5201-4B51-4EEA-8DDD-68AA4B793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C293D30-AC2E-422C-A2AC-A58D305A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AD14-A22D-4530-AC96-1441E8D0E416}" type="datetimeFigureOut">
              <a:rPr lang="ko-KR" altLang="en-US" smtClean="0"/>
              <a:t>2019-11-25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6649C5A-F173-4E6E-B501-A381B0FA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2C0BEB1-6F88-4F0E-8C7B-EE06BE85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5294-E515-4854-A322-285742ECFC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057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B7B5E5-D449-4BBB-8278-FDE08433B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4A1400E-706B-44B3-B5C8-EA0EF656F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2A6AB0D-E4E8-405A-8461-9B8B58E9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AD14-A22D-4530-AC96-1441E8D0E416}" type="datetimeFigureOut">
              <a:rPr lang="ko-KR" altLang="en-US" smtClean="0"/>
              <a:t>2019-11-25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9F8E4BE-73AD-4B70-95D1-9177BE5BC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49FEF88-1ACE-4E2A-AFD8-9353A9F00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5294-E515-4854-A322-285742ECFC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21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FEC4918-5BAF-4728-BE74-7837B72CEF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B1FCAC7-069A-4B6F-A34B-6308F4281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44A79C0-B2BF-4D9F-AC99-D8DDE567E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AD14-A22D-4530-AC96-1441E8D0E416}" type="datetimeFigureOut">
              <a:rPr lang="ko-KR" altLang="en-US" smtClean="0"/>
              <a:t>2019-11-25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47C487F-6B13-4A01-A512-3D6D3BCE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1946731-32F9-4994-B834-CD9505DE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5294-E515-4854-A322-285742ECFC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108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37D2B0-CD59-496A-9F89-FC81DA9D4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F44C29-2E13-4794-853A-900A163A6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70382C1-B917-4135-A716-5B80939E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AD14-A22D-4530-AC96-1441E8D0E416}" type="datetimeFigureOut">
              <a:rPr lang="ko-KR" altLang="en-US" smtClean="0"/>
              <a:t>2019-11-25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736648-7377-4D85-9F9D-ACDC4D0D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CB6234-CFAE-423E-A15A-7CC3F25D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5294-E515-4854-A322-285742ECFC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683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135BF2-7FE5-4D1F-8FF8-D55E3CCEE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37CD588-21CA-475F-BEAD-ADEA14DF9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E43CCD8-4556-45DE-8926-9AA6D448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AD14-A22D-4530-AC96-1441E8D0E416}" type="datetimeFigureOut">
              <a:rPr lang="ko-KR" altLang="en-US" smtClean="0"/>
              <a:t>2019-11-25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4C2D331-C069-49C6-BD6B-B371CFE8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13F3B8F-C552-4279-8B60-78BC897E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5294-E515-4854-A322-285742ECFC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182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536E59-9ABF-4297-B4CD-191CA5D0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1546EE8-46D7-41D8-A4B7-3AD193CC6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F3A36C0-B0FE-46CE-A99E-28899E892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ABDD091-2947-4804-84A1-AA4BD43F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AD14-A22D-4530-AC96-1441E8D0E416}" type="datetimeFigureOut">
              <a:rPr lang="ko-KR" altLang="en-US" smtClean="0"/>
              <a:t>2019-11-25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0675208-C27B-420C-BC0A-6956903D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A1F1355-0389-4108-824C-EE9FE969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5294-E515-4854-A322-285742ECFC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803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CE9512-4076-4D4D-AE45-759FB35F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0968751-2A02-4420-ABEF-D36CB9C52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FD42F24-FB20-4249-839B-BD311ABD1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6546EB1-7264-471D-84AD-5BD013526F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E6AAC98-47AB-41ED-8199-61D8050C5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A8F6A8E-EAC0-4ED9-A16D-5F481CE0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AD14-A22D-4530-AC96-1441E8D0E416}" type="datetimeFigureOut">
              <a:rPr lang="ko-KR" altLang="en-US" smtClean="0"/>
              <a:t>2019-11-25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51AB1A7-C890-4EA6-85B9-43F3503E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AEA82E0-A3D6-45A6-AA48-2117BF9E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5294-E515-4854-A322-285742ECFC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340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F4EC70-646F-4FA7-9C93-DE368974F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0DB0EBD-0A1B-4FC6-B174-81AEA96E9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AD14-A22D-4530-AC96-1441E8D0E416}" type="datetimeFigureOut">
              <a:rPr lang="ko-KR" altLang="en-US" smtClean="0"/>
              <a:t>2019-11-25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DB2ED25-D91D-4536-819C-24713F77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767EBF6-575D-47AF-8AAA-BE7FD0FDE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5294-E515-4854-A322-285742ECFC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34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446BFB0-01FE-4875-95D0-DBDC51BE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AD14-A22D-4530-AC96-1441E8D0E416}" type="datetimeFigureOut">
              <a:rPr lang="ko-KR" altLang="en-US" smtClean="0"/>
              <a:t>2019-11-25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5982C9E-A047-4FD0-A3E4-3F5585C0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7F281DB-2BD7-4E0D-820B-E398BEEAF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5294-E515-4854-A322-285742ECFC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98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C0CBF1-FCE8-4DE8-8CCF-99B5DF4D1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DA1068E-C488-4B67-98A3-1A909700D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141964D-C950-4C1B-B870-528CF6952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3406D4B-C9DB-423E-9C18-96A173CD9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AD14-A22D-4530-AC96-1441E8D0E416}" type="datetimeFigureOut">
              <a:rPr lang="ko-KR" altLang="en-US" smtClean="0"/>
              <a:t>2019-11-25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1E6316E-7A6A-4B05-90A3-F4DCB53B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03BE245-BFB2-4323-900D-7B507DE8F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5294-E515-4854-A322-285742ECFC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7408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7A86E2-485E-4D65-9D9D-4F3C37D72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50C3D0-52F7-438A-A1AB-18958EA24E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5DD9778-4B95-4F85-924B-84EE70DFE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F01F6AE-E5EC-4588-A646-E8A895D56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AD14-A22D-4530-AC96-1441E8D0E416}" type="datetimeFigureOut">
              <a:rPr lang="ko-KR" altLang="en-US" smtClean="0"/>
              <a:t>2019-11-25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789B357-D623-4E7F-BB64-35F19FAA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FD4E790-6768-4482-A3AF-7299F9422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5294-E515-4854-A322-285742ECFC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903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21AD4A5-9451-44BC-8503-48EFD6E0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BD1D9C7-2F75-45DF-9A6F-B8D2962B8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D83F07F-085D-4312-BB6C-D64988385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AD14-A22D-4530-AC96-1441E8D0E416}" type="datetimeFigureOut">
              <a:rPr lang="ko-KR" altLang="en-US" smtClean="0"/>
              <a:t>2019-11-25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0E7A8BA-5B10-4329-944F-AB362FFB6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9F7ED4-A1E1-49BB-9DE9-DDD4DB0EE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C5294-E515-4854-A322-285742ECFC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328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7112AB8-0AC5-4A97-A7C8-FD7BFBC18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6498B8F-734C-4888-9FBC-1B3C0C330F06}"/>
              </a:ext>
            </a:extLst>
          </p:cNvPr>
          <p:cNvSpPr/>
          <p:nvPr/>
        </p:nvSpPr>
        <p:spPr>
          <a:xfrm>
            <a:off x="10596880" y="0"/>
            <a:ext cx="1595100" cy="6857990"/>
          </a:xfrm>
          <a:prstGeom prst="rect">
            <a:avLst/>
          </a:prstGeom>
          <a:solidFill>
            <a:schemeClr val="accent1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각 삼각형 6">
            <a:extLst>
              <a:ext uri="{FF2B5EF4-FFF2-40B4-BE49-F238E27FC236}">
                <a16:creationId xmlns:a16="http://schemas.microsoft.com/office/drawing/2014/main" id="{2BD1DC4E-BAE3-40F9-8272-A794234D0B8A}"/>
              </a:ext>
            </a:extLst>
          </p:cNvPr>
          <p:cNvSpPr/>
          <p:nvPr/>
        </p:nvSpPr>
        <p:spPr>
          <a:xfrm flipH="1">
            <a:off x="8554700" y="-10"/>
            <a:ext cx="2042160" cy="6858000"/>
          </a:xfrm>
          <a:prstGeom prst="rtTriangle">
            <a:avLst/>
          </a:prstGeom>
          <a:solidFill>
            <a:schemeClr val="accent1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FF6C309-D73D-4367-BC6F-2681E7BE247E}"/>
              </a:ext>
            </a:extLst>
          </p:cNvPr>
          <p:cNvSpPr/>
          <p:nvPr/>
        </p:nvSpPr>
        <p:spPr>
          <a:xfrm>
            <a:off x="0" y="5618480"/>
            <a:ext cx="12192000" cy="1239520"/>
          </a:xfrm>
          <a:prstGeom prst="rect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A0C6B5-63F3-4988-853D-8C5EFE11CC7C}"/>
              </a:ext>
            </a:extLst>
          </p:cNvPr>
          <p:cNvSpPr txBox="1"/>
          <p:nvPr/>
        </p:nvSpPr>
        <p:spPr>
          <a:xfrm>
            <a:off x="2804160" y="1828800"/>
            <a:ext cx="747776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500" dirty="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당신을 위한</a:t>
            </a:r>
            <a:r>
              <a:rPr lang="en-US" altLang="ko-KR" sz="5500" dirty="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</a:t>
            </a:r>
          </a:p>
          <a:p>
            <a:r>
              <a:rPr lang="ko-KR" altLang="en-US" sz="5500" dirty="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당신에 의한 학교</a:t>
            </a:r>
            <a:endParaRPr lang="en-US" altLang="ko-KR" sz="5500" dirty="0">
              <a:solidFill>
                <a:schemeClr val="bg1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ctr"/>
            <a:r>
              <a:rPr lang="ko-KR" altLang="en-US" sz="5500" dirty="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숭실대학교</a:t>
            </a:r>
          </a:p>
        </p:txBody>
      </p:sp>
    </p:spTree>
    <p:extLst>
      <p:ext uri="{BB962C8B-B14F-4D97-AF65-F5344CB8AC3E}">
        <p14:creationId xmlns:p14="http://schemas.microsoft.com/office/powerpoint/2010/main" val="205139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254B6DE-8526-409F-B5C0-55E2C0A27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" b="1"/>
          <a:stretch/>
        </p:blipFill>
        <p:spPr>
          <a:xfrm>
            <a:off x="853441" y="1"/>
            <a:ext cx="995426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47775BDF-1D93-4D85-82D3-74C92D95429E}"/>
              </a:ext>
            </a:extLst>
          </p:cNvPr>
          <p:cNvSpPr/>
          <p:nvPr/>
        </p:nvSpPr>
        <p:spPr>
          <a:xfrm>
            <a:off x="6868160" y="4257040"/>
            <a:ext cx="5323840" cy="1727200"/>
          </a:xfrm>
          <a:prstGeom prst="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E126993-A6EA-4B3C-91DF-B99BC78DFF30}"/>
              </a:ext>
            </a:extLst>
          </p:cNvPr>
          <p:cNvSpPr/>
          <p:nvPr/>
        </p:nvSpPr>
        <p:spPr>
          <a:xfrm>
            <a:off x="5830571" y="4069080"/>
            <a:ext cx="2387600" cy="538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1329CB1-66DF-4506-8BAD-1B6335D80FFF}"/>
              </a:ext>
            </a:extLst>
          </p:cNvPr>
          <p:cNvSpPr/>
          <p:nvPr/>
        </p:nvSpPr>
        <p:spPr>
          <a:xfrm>
            <a:off x="10525760" y="5715000"/>
            <a:ext cx="1666240" cy="538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3F6534-F82C-4747-B01D-929F28E34815}"/>
              </a:ext>
            </a:extLst>
          </p:cNvPr>
          <p:cNvSpPr txBox="1"/>
          <p:nvPr/>
        </p:nvSpPr>
        <p:spPr>
          <a:xfrm>
            <a:off x="7741920" y="4545448"/>
            <a:ext cx="4551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Soongsil.uni</a:t>
            </a:r>
            <a:endParaRPr lang="ko-KR" altLang="en-US" sz="70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8437AA74-A8BC-450B-AE6E-6F86A5E8B1F9}"/>
              </a:ext>
            </a:extLst>
          </p:cNvPr>
          <p:cNvSpPr/>
          <p:nvPr/>
        </p:nvSpPr>
        <p:spPr>
          <a:xfrm>
            <a:off x="-741680" y="-822960"/>
            <a:ext cx="3403600" cy="3403600"/>
          </a:xfrm>
          <a:prstGeom prst="ellipse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0380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E164C7-BFBD-42B4-B59D-4715D8BB5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 b="52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직각 삼각형 12">
            <a:extLst>
              <a:ext uri="{FF2B5EF4-FFF2-40B4-BE49-F238E27FC236}">
                <a16:creationId xmlns:a16="http://schemas.microsoft.com/office/drawing/2014/main" id="{D62BDBDB-AC8E-4F9A-8A6A-8BAD3CAAA49B}"/>
              </a:ext>
            </a:extLst>
          </p:cNvPr>
          <p:cNvSpPr/>
          <p:nvPr/>
        </p:nvSpPr>
        <p:spPr>
          <a:xfrm flipV="1">
            <a:off x="0" y="0"/>
            <a:ext cx="12191980" cy="3429000"/>
          </a:xfrm>
          <a:prstGeom prst="rtTriangle">
            <a:avLst/>
          </a:prstGeom>
          <a:solidFill>
            <a:schemeClr val="accent2">
              <a:lumMod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각 삼각형 9">
            <a:extLst>
              <a:ext uri="{FF2B5EF4-FFF2-40B4-BE49-F238E27FC236}">
                <a16:creationId xmlns:a16="http://schemas.microsoft.com/office/drawing/2014/main" id="{EE399FA5-3419-4443-9643-3030148E770B}"/>
              </a:ext>
            </a:extLst>
          </p:cNvPr>
          <p:cNvSpPr/>
          <p:nvPr/>
        </p:nvSpPr>
        <p:spPr>
          <a:xfrm flipH="1" flipV="1">
            <a:off x="4216400" y="0"/>
            <a:ext cx="7975580" cy="4704080"/>
          </a:xfrm>
          <a:prstGeom prst="rtTriangl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8000F50-9EFA-4B28-A884-B5A79E21C9FF}"/>
              </a:ext>
            </a:extLst>
          </p:cNvPr>
          <p:cNvSpPr/>
          <p:nvPr/>
        </p:nvSpPr>
        <p:spPr>
          <a:xfrm>
            <a:off x="2926080" y="731520"/>
            <a:ext cx="6990080" cy="145288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87F9FF-0EB1-4628-A212-314044D5ACF2}"/>
              </a:ext>
            </a:extLst>
          </p:cNvPr>
          <p:cNvSpPr txBox="1"/>
          <p:nvPr/>
        </p:nvSpPr>
        <p:spPr>
          <a:xfrm>
            <a:off x="3291840" y="1104017"/>
            <a:ext cx="642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가고 </a:t>
            </a:r>
            <a:r>
              <a:rPr lang="ko-KR" altLang="en-US" sz="4000">
                <a:solidFill>
                  <a:schemeClr val="bg1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싶은 대학교</a:t>
            </a:r>
            <a:r>
              <a:rPr lang="en-US" altLang="ko-KR" sz="4000" dirty="0">
                <a:solidFill>
                  <a:schemeClr val="bg1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, </a:t>
            </a:r>
            <a:r>
              <a:rPr lang="ko-KR" altLang="en-US" sz="4000" dirty="0">
                <a:solidFill>
                  <a:schemeClr val="bg1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숭실대학교</a:t>
            </a:r>
          </a:p>
        </p:txBody>
      </p:sp>
    </p:spTree>
    <p:extLst>
      <p:ext uri="{BB962C8B-B14F-4D97-AF65-F5344CB8AC3E}">
        <p14:creationId xmlns:p14="http://schemas.microsoft.com/office/powerpoint/2010/main" val="1835548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</Words>
  <Application>Microsoft Office PowerPoint</Application>
  <PresentationFormat>와이드스크린</PresentationFormat>
  <Paragraphs>5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9" baseType="lpstr">
      <vt:lpstr>맑은 고딕</vt:lpstr>
      <vt:lpstr>한컴 고딕</vt:lpstr>
      <vt:lpstr>휴먼둥근헤드라인</vt:lpstr>
      <vt:lpstr>Arial</vt:lpstr>
      <vt:lpstr>Brush Script MT</vt:lpstr>
      <vt:lpstr>Office 테마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hjm4630573@gmail.com</dc:creator>
  <cp:lastModifiedBy>hjm4630573@gmail.com</cp:lastModifiedBy>
  <cp:revision>3</cp:revision>
  <dcterms:created xsi:type="dcterms:W3CDTF">2019-11-24T16:25:09Z</dcterms:created>
  <dcterms:modified xsi:type="dcterms:W3CDTF">2019-11-24T16:35:47Z</dcterms:modified>
</cp:coreProperties>
</file>