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215438" cy="5184775"/>
  <p:notesSz cx="6858000" cy="9144000"/>
  <p:embeddedFontLst>
    <p:embeddedFont>
      <p:font typeface="서울남산 장체B" panose="02020603020101020101" pitchFamily="18" charset="-127"/>
      <p:regular r:id="rId6"/>
    </p:embeddedFont>
    <p:embeddedFont>
      <p:font typeface="나눔스퀘어_ac ExtraBold" panose="020B0600000101010101" pitchFamily="50" charset="-127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타이포_쌍문동 B" panose="02020803020101020101" pitchFamily="18" charset="-127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나눔스퀘어_ac Bold" panose="020B0600000101010101" pitchFamily="50" charset="-127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99FF"/>
    <a:srgbClr val="FF9966"/>
    <a:srgbClr val="CCCCFF"/>
    <a:srgbClr val="FFCCFF"/>
    <a:srgbClr val="FFC000"/>
    <a:srgbClr val="FF6699"/>
    <a:srgbClr val="002060"/>
    <a:srgbClr val="0000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927" autoAdjust="0"/>
  </p:normalViewPr>
  <p:slideViewPr>
    <p:cSldViewPr snapToGrid="0">
      <p:cViewPr>
        <p:scale>
          <a:sx n="100" d="100"/>
          <a:sy n="100" d="100"/>
        </p:scale>
        <p:origin x="1074" y="5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36238-9B38-4873-855C-5EA6F48308DA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BFC14-ACB0-4CA9-BA39-1071828126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글씨체 </a:t>
            </a:r>
            <a:r>
              <a:rPr lang="en-US" altLang="ko-KR" dirty="0" smtClean="0"/>
              <a:t>wiggle</a:t>
            </a:r>
            <a:r>
              <a:rPr lang="ko-KR" altLang="en-US" dirty="0" smtClean="0"/>
              <a:t>한글 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FC14-ACB0-4CA9-BA39-1071828126F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17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타이포쌍문동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서울 남산 </a:t>
            </a:r>
            <a:r>
              <a:rPr lang="ko-KR" altLang="en-US" baseline="0" dirty="0" err="1" smtClean="0"/>
              <a:t>장체</a:t>
            </a:r>
            <a:r>
              <a:rPr lang="ko-KR" altLang="en-US" baseline="0" dirty="0" smtClean="0"/>
              <a:t> 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FC14-ACB0-4CA9-BA39-1071828126F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7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나눔스퀘어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ac_bold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extra_bold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타이포</a:t>
            </a:r>
            <a:r>
              <a:rPr lang="ko-KR" altLang="en-US" baseline="0" smtClean="0"/>
              <a:t> 쌍문동</a:t>
            </a:r>
            <a:r>
              <a:rPr lang="en-US" altLang="ko-KR" baseline="0" smtClean="0"/>
              <a:t> </a:t>
            </a:r>
            <a:r>
              <a:rPr lang="ko-KR" altLang="en-US" baseline="0" dirty="0" smtClean="0"/>
              <a:t>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FC14-ACB0-4CA9-BA39-1071828126F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35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930" y="848527"/>
            <a:ext cx="6911579" cy="1805070"/>
          </a:xfrm>
        </p:spPr>
        <p:txBody>
          <a:bodyPr anchor="b"/>
          <a:lstStyle>
            <a:lvl1pPr algn="ctr">
              <a:defRPr sz="453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930" y="2723207"/>
            <a:ext cx="6911579" cy="1251787"/>
          </a:xfrm>
        </p:spPr>
        <p:txBody>
          <a:bodyPr/>
          <a:lstStyle>
            <a:lvl1pPr marL="0" indent="0" algn="ctr">
              <a:buNone/>
              <a:defRPr sz="1814"/>
            </a:lvl1pPr>
            <a:lvl2pPr marL="345597" indent="0" algn="ctr">
              <a:buNone/>
              <a:defRPr sz="1512"/>
            </a:lvl2pPr>
            <a:lvl3pPr marL="691195" indent="0" algn="ctr">
              <a:buNone/>
              <a:defRPr sz="1361"/>
            </a:lvl3pPr>
            <a:lvl4pPr marL="1036792" indent="0" algn="ctr">
              <a:buNone/>
              <a:defRPr sz="1209"/>
            </a:lvl4pPr>
            <a:lvl5pPr marL="1382390" indent="0" algn="ctr">
              <a:buNone/>
              <a:defRPr sz="1209"/>
            </a:lvl5pPr>
            <a:lvl6pPr marL="1727987" indent="0" algn="ctr">
              <a:buNone/>
              <a:defRPr sz="1209"/>
            </a:lvl6pPr>
            <a:lvl7pPr marL="2073585" indent="0" algn="ctr">
              <a:buNone/>
              <a:defRPr sz="1209"/>
            </a:lvl7pPr>
            <a:lvl8pPr marL="2419182" indent="0" algn="ctr">
              <a:buNone/>
              <a:defRPr sz="1209"/>
            </a:lvl8pPr>
            <a:lvl9pPr marL="2764780" indent="0" algn="ctr">
              <a:buNone/>
              <a:defRPr sz="1209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07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9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798" y="276041"/>
            <a:ext cx="1987079" cy="439385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562" y="276041"/>
            <a:ext cx="5846043" cy="439385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4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12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62" y="1292594"/>
            <a:ext cx="7948315" cy="2156722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62" y="3469719"/>
            <a:ext cx="7948315" cy="1134169"/>
          </a:xfrm>
        </p:spPr>
        <p:txBody>
          <a:bodyPr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34559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69119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036792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4pPr>
            <a:lvl5pPr marL="1382390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5pPr>
            <a:lvl6pPr marL="1727987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6pPr>
            <a:lvl7pPr marL="2073585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7pPr>
            <a:lvl8pPr marL="2419182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8pPr>
            <a:lvl9pPr marL="2764780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20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561" y="1380206"/>
            <a:ext cx="3916561" cy="328969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316" y="1380206"/>
            <a:ext cx="3916561" cy="328969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2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2" y="276042"/>
            <a:ext cx="7948315" cy="10021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762" y="1270990"/>
            <a:ext cx="3898562" cy="622893"/>
          </a:xfrm>
        </p:spPr>
        <p:txBody>
          <a:bodyPr anchor="b"/>
          <a:lstStyle>
            <a:lvl1pPr marL="0" indent="0">
              <a:buNone/>
              <a:defRPr sz="1814" b="1"/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62" y="1893883"/>
            <a:ext cx="3898562" cy="27856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316" y="1270990"/>
            <a:ext cx="3917761" cy="622893"/>
          </a:xfrm>
        </p:spPr>
        <p:txBody>
          <a:bodyPr anchor="b"/>
          <a:lstStyle>
            <a:lvl1pPr marL="0" indent="0">
              <a:buNone/>
              <a:defRPr sz="1814" b="1"/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316" y="1893883"/>
            <a:ext cx="3917761" cy="27856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47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62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13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2" y="345652"/>
            <a:ext cx="2972218" cy="1209781"/>
          </a:xfrm>
        </p:spPr>
        <p:txBody>
          <a:bodyPr anchor="b"/>
          <a:lstStyle>
            <a:lvl1pPr>
              <a:defRPr sz="241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762" y="746512"/>
            <a:ext cx="4665315" cy="3684551"/>
          </a:xfrm>
        </p:spPr>
        <p:txBody>
          <a:bodyPr/>
          <a:lstStyle>
            <a:lvl1pPr>
              <a:defRPr sz="2419"/>
            </a:lvl1pPr>
            <a:lvl2pPr>
              <a:defRPr sz="2117"/>
            </a:lvl2pPr>
            <a:lvl3pPr>
              <a:defRPr sz="1814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62" y="1555433"/>
            <a:ext cx="2972218" cy="2881631"/>
          </a:xfrm>
        </p:spPr>
        <p:txBody>
          <a:bodyPr/>
          <a:lstStyle>
            <a:lvl1pPr marL="0" indent="0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76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2" y="345652"/>
            <a:ext cx="2972218" cy="1209781"/>
          </a:xfrm>
        </p:spPr>
        <p:txBody>
          <a:bodyPr anchor="b"/>
          <a:lstStyle>
            <a:lvl1pPr>
              <a:defRPr sz="241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7762" y="746512"/>
            <a:ext cx="4665315" cy="3684551"/>
          </a:xfrm>
        </p:spPr>
        <p:txBody>
          <a:bodyPr anchor="t"/>
          <a:lstStyle>
            <a:lvl1pPr marL="0" indent="0">
              <a:buNone/>
              <a:defRPr sz="2419"/>
            </a:lvl1pPr>
            <a:lvl2pPr marL="345597" indent="0">
              <a:buNone/>
              <a:defRPr sz="2117"/>
            </a:lvl2pPr>
            <a:lvl3pPr marL="691195" indent="0">
              <a:buNone/>
              <a:defRPr sz="1814"/>
            </a:lvl3pPr>
            <a:lvl4pPr marL="1036792" indent="0">
              <a:buNone/>
              <a:defRPr sz="1512"/>
            </a:lvl4pPr>
            <a:lvl5pPr marL="1382390" indent="0">
              <a:buNone/>
              <a:defRPr sz="1512"/>
            </a:lvl5pPr>
            <a:lvl6pPr marL="1727987" indent="0">
              <a:buNone/>
              <a:defRPr sz="1512"/>
            </a:lvl6pPr>
            <a:lvl7pPr marL="2073585" indent="0">
              <a:buNone/>
              <a:defRPr sz="1512"/>
            </a:lvl7pPr>
            <a:lvl8pPr marL="2419182" indent="0">
              <a:buNone/>
              <a:defRPr sz="1512"/>
            </a:lvl8pPr>
            <a:lvl9pPr marL="2764780" indent="0">
              <a:buNone/>
              <a:defRPr sz="1512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62" y="1555433"/>
            <a:ext cx="2972218" cy="2881631"/>
          </a:xfrm>
        </p:spPr>
        <p:txBody>
          <a:bodyPr/>
          <a:lstStyle>
            <a:lvl1pPr marL="0" indent="0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24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562" y="276042"/>
            <a:ext cx="7948315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62" y="1380206"/>
            <a:ext cx="7948315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61" y="4805519"/>
            <a:ext cx="2073474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73E6-B05A-4F08-BCE8-EB7BADCFCAE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2614" y="4805519"/>
            <a:ext cx="311021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8403" y="4805519"/>
            <a:ext cx="2073474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3A3B-593D-462F-A480-1A08DE25C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91195" rtl="0" eaLnBrk="1" latinLnBrk="1" hangingPunct="1">
        <a:lnSpc>
          <a:spcPct val="90000"/>
        </a:lnSpc>
        <a:spcBef>
          <a:spcPct val="0"/>
        </a:spcBef>
        <a:buNone/>
        <a:defRPr sz="33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799" indent="-172799" algn="l" defTabSz="691195" rtl="0" eaLnBrk="1" latinLnBrk="1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18396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863994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209591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555189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900786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246384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591981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937579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5597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91195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36792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82390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27987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73585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419182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64780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424800" y="2811110"/>
            <a:ext cx="8373600" cy="57600"/>
          </a:xfrm>
          <a:prstGeom prst="roundRect">
            <a:avLst/>
          </a:prstGeom>
          <a:noFill/>
          <a:ln w="28575">
            <a:solidFill>
              <a:srgbClr val="262626">
                <a:alpha val="60000"/>
              </a:srgbClr>
            </a:solidFill>
          </a:ln>
          <a:effectLst>
            <a:outerShdw blurRad="50800" dist="38100" dir="2700000" algn="tl" rotWithShape="0">
              <a:srgbClr val="FFC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215438" cy="518477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48000" y="2892149"/>
            <a:ext cx="7927200" cy="98961"/>
          </a:xfrm>
          <a:prstGeom prst="round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  <a:effectLst>
            <a:outerShdw blurRad="63500" dist="38100" dir="2700000" algn="tl" rotWithShape="0">
              <a:srgbClr val="0070C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44747" y="1737832"/>
            <a:ext cx="8125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0" b="0" cap="none" spc="0" dirty="0" smtClean="0">
                <a:ln w="25400">
                  <a:solidFill>
                    <a:srgbClr val="FFC000"/>
                  </a:solidFill>
                </a:ln>
                <a:noFill/>
                <a:effectLst>
                  <a:glow rad="50800">
                    <a:schemeClr val="accent6">
                      <a:satMod val="175000"/>
                      <a:alpha val="40000"/>
                    </a:schemeClr>
                  </a:glow>
                  <a:outerShdw blurRad="203200" dir="2700000" algn="tl" rotWithShape="0">
                    <a:srgbClr val="FFC000">
                      <a:alpha val="61000"/>
                    </a:srgbClr>
                  </a:outerShdw>
                </a:effectLst>
                <a:latin typeface="wiggle 한글 " panose="02020603020101020101" pitchFamily="18" charset="-127"/>
                <a:ea typeface="wiggle 한글 " panose="02020603020101020101" pitchFamily="18" charset="-127"/>
              </a:rPr>
              <a:t>숭실 썸네일 공모전</a:t>
            </a:r>
            <a:endParaRPr lang="en-US" altLang="ko-KR" sz="8000" b="0" cap="none" spc="0" dirty="0">
              <a:ln w="25400">
                <a:solidFill>
                  <a:srgbClr val="FFC000"/>
                </a:solidFill>
              </a:ln>
              <a:noFill/>
              <a:effectLst>
                <a:glow rad="50800">
                  <a:schemeClr val="accent6">
                    <a:satMod val="175000"/>
                    <a:alpha val="40000"/>
                  </a:schemeClr>
                </a:glow>
                <a:outerShdw blurRad="203200" dir="2700000" algn="tl" rotWithShape="0">
                  <a:srgbClr val="FFC000">
                    <a:alpha val="61000"/>
                  </a:srgbClr>
                </a:outerShdw>
              </a:effectLst>
              <a:latin typeface="wiggle 한글 " panose="02020603020101020101" pitchFamily="18" charset="-127"/>
              <a:ea typeface="wiggle 한글 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48000" y="1638871"/>
            <a:ext cx="7927200" cy="98961"/>
          </a:xfrm>
          <a:prstGeom prst="round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  <a:effectLst>
            <a:outerShdw blurRad="63500" dist="38100" dir="2700000" algn="tl" rotWithShape="0">
              <a:srgbClr val="0070C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352835" y="1103932"/>
            <a:ext cx="4488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b="0" cap="none" spc="0" dirty="0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0500" dir="2700000" algn="tl" rotWithShape="0">
                    <a:schemeClr val="accent1">
                      <a:lumMod val="40000"/>
                      <a:lumOff val="60000"/>
                      <a:alpha val="63000"/>
                    </a:schemeClr>
                  </a:outerShdw>
                </a:effectLst>
                <a:latin typeface="wiggle 한글 " panose="02020603020101020101" pitchFamily="18" charset="-127"/>
                <a:ea typeface="wiggle 한글 " panose="02020603020101020101" pitchFamily="18" charset="-127"/>
              </a:rPr>
              <a:t>SOONGSIL UNIVERSITY</a:t>
            </a:r>
            <a:endParaRPr lang="en-US" altLang="ko-KR" sz="2800" b="0" cap="none" spc="0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0500" dir="2700000" algn="tl" rotWithShape="0">
                  <a:schemeClr val="accent1">
                    <a:lumMod val="40000"/>
                    <a:lumOff val="60000"/>
                    <a:alpha val="63000"/>
                  </a:schemeClr>
                </a:outerShdw>
              </a:effectLst>
              <a:latin typeface="wiggle 한글 " panose="02020603020101020101" pitchFamily="18" charset="-127"/>
              <a:ea typeface="wiggle 한글 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024511" y="3084710"/>
            <a:ext cx="51664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spc="300" dirty="0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0500" dir="2700000" algn="tl" rotWithShape="0">
                    <a:schemeClr val="accent1">
                      <a:lumMod val="40000"/>
                      <a:lumOff val="60000"/>
                      <a:alpha val="63000"/>
                    </a:schemeClr>
                  </a:outerShdw>
                </a:effectLst>
                <a:latin typeface="wiggle 한글 " panose="02020603020101020101" pitchFamily="18" charset="-127"/>
                <a:ea typeface="wiggle 한글 " panose="02020603020101020101" pitchFamily="18" charset="-127"/>
              </a:rPr>
              <a:t>BE INNOVATIVE, BE CREATIVE</a:t>
            </a:r>
            <a:endParaRPr lang="en-US" altLang="ko-KR" sz="2000" b="0" cap="none" spc="300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0500" dir="2700000" algn="tl" rotWithShape="0">
                  <a:schemeClr val="accent1">
                    <a:lumMod val="40000"/>
                    <a:lumOff val="60000"/>
                    <a:alpha val="63000"/>
                  </a:schemeClr>
                </a:outerShdw>
              </a:effectLst>
              <a:latin typeface="wiggle 한글 " panose="02020603020101020101" pitchFamily="18" charset="-127"/>
              <a:ea typeface="wiggle 한글 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8000" y="115200"/>
            <a:ext cx="8978400" cy="4888800"/>
          </a:xfrm>
          <a:prstGeom prst="rect">
            <a:avLst/>
          </a:prstGeom>
          <a:noFill/>
          <a:ln w="28575">
            <a:solidFill>
              <a:schemeClr val="accent1">
                <a:shade val="50000"/>
                <a:alpha val="9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794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0"/>
          <a:stretch/>
        </p:blipFill>
        <p:spPr>
          <a:xfrm>
            <a:off x="4082461" y="616968"/>
            <a:ext cx="1029477" cy="426683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779332" y="3500550"/>
            <a:ext cx="36567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spc="300" dirty="0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0500" dir="2700000" algn="tl" rotWithShape="0">
                    <a:schemeClr val="accent1">
                      <a:lumMod val="40000"/>
                      <a:lumOff val="60000"/>
                      <a:alpha val="63000"/>
                    </a:schemeClr>
                  </a:outerShdw>
                </a:effectLst>
                <a:latin typeface="wiggle 한글 " panose="02020603020101020101" pitchFamily="18" charset="-127"/>
                <a:ea typeface="wiggle 한글 " panose="02020603020101020101" pitchFamily="18" charset="-127"/>
              </a:rPr>
              <a:t>0000.00.00 ~ 0000.00.00</a:t>
            </a:r>
            <a:endParaRPr lang="en-US" altLang="ko-KR" sz="1600" b="0" cap="none" spc="300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0500" dir="2700000" algn="tl" rotWithShape="0">
                  <a:schemeClr val="accent1">
                    <a:lumMod val="40000"/>
                    <a:lumOff val="60000"/>
                    <a:alpha val="63000"/>
                  </a:schemeClr>
                </a:outerShdw>
              </a:effectLst>
              <a:latin typeface="wiggle 한글 " panose="02020603020101020101" pitchFamily="18" charset="-127"/>
              <a:ea typeface="wiggle 한글 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2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42901" y="35232"/>
            <a:ext cx="4105275" cy="4935538"/>
          </a:xfrm>
          <a:prstGeom prst="rect">
            <a:avLst/>
          </a:prstGeom>
          <a:solidFill>
            <a:srgbClr val="FF66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14300" y="180975"/>
            <a:ext cx="4105275" cy="4935538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52412" y="478969"/>
            <a:ext cx="432911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9600" b="1" cap="none" spc="600" dirty="0" smtClean="0">
                <a:ln w="19050">
                  <a:noFill/>
                </a:ln>
                <a:latin typeface="타이포_쌍문동 B" panose="02020803020101020101" pitchFamily="18" charset="-127"/>
                <a:ea typeface="타이포_쌍문동 B" panose="02020803020101020101" pitchFamily="18" charset="-127"/>
              </a:rPr>
              <a:t>숭실</a:t>
            </a:r>
            <a:endParaRPr lang="en-US" altLang="ko-KR" sz="9600" b="1" cap="none" spc="600" dirty="0" smtClean="0">
              <a:ln w="19050">
                <a:noFill/>
              </a:ln>
              <a:latin typeface="타이포_쌍문동 B" panose="02020803020101020101" pitchFamily="18" charset="-127"/>
              <a:ea typeface="타이포_쌍문동 B" panose="02020803020101020101" pitchFamily="18" charset="-127"/>
            </a:endParaRPr>
          </a:p>
          <a:p>
            <a:r>
              <a:rPr lang="ko-KR" altLang="en-US" sz="9600" b="1" cap="none" spc="600" dirty="0" smtClean="0">
                <a:ln w="19050">
                  <a:noFill/>
                </a:ln>
                <a:latin typeface="타이포_쌍문동 B" panose="02020803020101020101" pitchFamily="18" charset="-127"/>
                <a:ea typeface="타이포_쌍문동 B" panose="02020803020101020101" pitchFamily="18" charset="-127"/>
              </a:rPr>
              <a:t>썸네일</a:t>
            </a:r>
            <a:endParaRPr lang="en-US" altLang="ko-KR" sz="9600" b="1" cap="none" spc="600" dirty="0" smtClean="0">
              <a:ln w="19050">
                <a:noFill/>
              </a:ln>
              <a:latin typeface="타이포_쌍문동 B" panose="02020803020101020101" pitchFamily="18" charset="-127"/>
              <a:ea typeface="타이포_쌍문동 B" panose="02020803020101020101" pitchFamily="18" charset="-127"/>
            </a:endParaRPr>
          </a:p>
          <a:p>
            <a:r>
              <a:rPr lang="ko-KR" altLang="en-US" sz="9600" b="1" cap="none" spc="600" dirty="0" smtClean="0">
                <a:ln w="19050">
                  <a:noFill/>
                </a:ln>
                <a:latin typeface="타이포_쌍문동 B" panose="02020803020101020101" pitchFamily="18" charset="-127"/>
                <a:ea typeface="타이포_쌍문동 B" panose="02020803020101020101" pitchFamily="18" charset="-127"/>
              </a:rPr>
              <a:t>공모전</a:t>
            </a:r>
            <a:endParaRPr lang="en-US" altLang="ko-KR" sz="9600" b="1" cap="none" spc="600" dirty="0">
              <a:ln w="19050">
                <a:noFill/>
              </a:ln>
              <a:latin typeface="타이포_쌍문동 B" panose="02020803020101020101" pitchFamily="18" charset="-127"/>
              <a:ea typeface="타이포_쌍문동 B" panose="02020803020101020101" pitchFamily="18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9050"/>
            <a:ext cx="2819400" cy="240051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012425" y="2379176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ln w="19050">
                  <a:noFill/>
                </a:ln>
                <a:latin typeface="타이포_쌍문동 B" panose="02020803020101020101" pitchFamily="18" charset="-127"/>
                <a:ea typeface="타이포_쌍문동 B" panose="02020803020101020101" pitchFamily="18" charset="-127"/>
              </a:rPr>
              <a:t>숭실 썸네일 공모전</a:t>
            </a:r>
            <a:endParaRPr lang="en-US" altLang="ko-KR" sz="3200" dirty="0">
              <a:ln w="19050">
                <a:noFill/>
              </a:ln>
              <a:latin typeface="타이포_쌍문동 B" panose="02020803020101020101" pitchFamily="18" charset="-127"/>
              <a:ea typeface="타이포_쌍문동 B" panose="020208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10618" y="2949030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spc="-150" dirty="0" smtClean="0">
                <a:ln w="19050">
                  <a:noFill/>
                </a:ln>
                <a:latin typeface="타이포_쌍문동 B" panose="02020803020101020101" pitchFamily="18" charset="-127"/>
                <a:ea typeface="타이포_쌍문동 B" panose="02020803020101020101" pitchFamily="18" charset="-127"/>
              </a:rPr>
              <a:t>0000.00.00 ~ 0000.00.00</a:t>
            </a:r>
            <a:endParaRPr lang="en-US" altLang="ko-KR" sz="2400" spc="-150" dirty="0">
              <a:ln w="19050">
                <a:noFill/>
              </a:ln>
              <a:latin typeface="타이포_쌍문동 B" panose="02020803020101020101" pitchFamily="18" charset="-127"/>
              <a:ea typeface="타이포_쌍문동 B" panose="020208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808772" y="3338048"/>
            <a:ext cx="41200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ln w="19050">
                  <a:noFill/>
                </a:ln>
                <a:latin typeface="서울남산 장체B" panose="02020603020101020101" pitchFamily="18" charset="-127"/>
                <a:ea typeface="서울남산 장체B" panose="02020603020101020101" pitchFamily="18" charset="-127"/>
              </a:rPr>
              <a:t>숭실대학교 펀시스템에서</a:t>
            </a:r>
            <a:endParaRPr lang="en-US" altLang="ko-KR" sz="2400" dirty="0" smtClean="0">
              <a:ln w="19050">
                <a:noFill/>
              </a:ln>
              <a:latin typeface="서울남산 장체B" panose="02020603020101020101" pitchFamily="18" charset="-127"/>
              <a:ea typeface="서울남산 장체B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ln w="19050">
                  <a:noFill/>
                </a:ln>
                <a:latin typeface="서울남산 장체B" panose="02020603020101020101" pitchFamily="18" charset="-127"/>
                <a:ea typeface="서울남산 장체B" panose="02020603020101020101" pitchFamily="18" charset="-127"/>
              </a:rPr>
              <a:t>지금 바로 숭실 썸네일</a:t>
            </a:r>
            <a:r>
              <a:rPr lang="en-US" altLang="ko-KR" sz="2400" dirty="0" smtClean="0">
                <a:ln w="19050">
                  <a:noFill/>
                </a:ln>
                <a:latin typeface="서울남산 장체B" panose="02020603020101020101" pitchFamily="18" charset="-127"/>
                <a:ea typeface="서울남산 장체B" panose="02020603020101020101" pitchFamily="18" charset="-127"/>
              </a:rPr>
              <a:t>, </a:t>
            </a:r>
            <a:r>
              <a:rPr lang="ko-KR" altLang="en-US" sz="2400" dirty="0" smtClean="0">
                <a:ln w="19050">
                  <a:noFill/>
                </a:ln>
                <a:latin typeface="서울남산 장체B" panose="02020603020101020101" pitchFamily="18" charset="-127"/>
                <a:ea typeface="서울남산 장체B" panose="02020603020101020101" pitchFamily="18" charset="-127"/>
              </a:rPr>
              <a:t>파워포인트</a:t>
            </a:r>
            <a:r>
              <a:rPr lang="en-US" altLang="ko-KR" sz="2400" dirty="0" smtClean="0">
                <a:ln w="19050">
                  <a:noFill/>
                </a:ln>
                <a:latin typeface="서울남산 장체B" panose="02020603020101020101" pitchFamily="18" charset="-127"/>
                <a:ea typeface="서울남산 장체B" panose="02020603020101020101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ln w="19050">
                  <a:noFill/>
                </a:ln>
                <a:latin typeface="서울남산 장체B" panose="02020603020101020101" pitchFamily="18" charset="-127"/>
                <a:ea typeface="서울남산 장체B" panose="02020603020101020101" pitchFamily="18" charset="-127"/>
              </a:rPr>
              <a:t>학과 홍보영상 공모전에</a:t>
            </a:r>
            <a:endParaRPr lang="en-US" altLang="ko-KR" sz="2400" dirty="0" smtClean="0">
              <a:ln w="19050">
                <a:noFill/>
              </a:ln>
              <a:latin typeface="서울남산 장체B" panose="02020603020101020101" pitchFamily="18" charset="-127"/>
              <a:ea typeface="서울남산 장체B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ln w="19050">
                  <a:noFill/>
                </a:ln>
                <a:latin typeface="서울남산 장체B" panose="02020603020101020101" pitchFamily="18" charset="-127"/>
                <a:ea typeface="서울남산 장체B" panose="02020603020101020101" pitchFamily="18" charset="-127"/>
              </a:rPr>
              <a:t>참여하세요</a:t>
            </a:r>
            <a:r>
              <a:rPr lang="en-US" altLang="ko-KR" sz="2400" dirty="0" smtClean="0">
                <a:ln w="19050">
                  <a:noFill/>
                </a:ln>
                <a:latin typeface="서울남산 장체B" panose="02020603020101020101" pitchFamily="18" charset="-127"/>
                <a:ea typeface="서울남산 장체B" panose="02020603020101020101" pitchFamily="18" charset="-127"/>
              </a:rPr>
              <a:t>! </a:t>
            </a:r>
            <a:endParaRPr lang="en-US" altLang="ko-KR" sz="2400" dirty="0">
              <a:ln w="19050">
                <a:noFill/>
              </a:ln>
              <a:latin typeface="서울남산 장체B" panose="02020603020101020101" pitchFamily="18" charset="-127"/>
              <a:ea typeface="서울남산 장체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11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2" b="25491"/>
          <a:stretch/>
        </p:blipFill>
        <p:spPr>
          <a:xfrm>
            <a:off x="-19051" y="-57150"/>
            <a:ext cx="9286875" cy="525235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05"/>
          <a:stretch/>
        </p:blipFill>
        <p:spPr>
          <a:xfrm>
            <a:off x="732311" y="1152622"/>
            <a:ext cx="7516339" cy="14867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0"/>
          <a:stretch/>
        </p:blipFill>
        <p:spPr>
          <a:xfrm>
            <a:off x="4207857" y="1152622"/>
            <a:ext cx="4178808" cy="148677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82416" y="1403619"/>
            <a:ext cx="7159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b="1" dirty="0" smtClean="0">
                <a:ln w="19050">
                  <a:noFill/>
                </a:ln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숭실 썸네일 공모전</a:t>
            </a:r>
            <a:endParaRPr lang="en-US" altLang="ko-KR" sz="6000" b="1" dirty="0">
              <a:ln w="19050">
                <a:noFill/>
              </a:ln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5"/>
          <a:stretch/>
        </p:blipFill>
        <p:spPr>
          <a:xfrm>
            <a:off x="776447" y="688815"/>
            <a:ext cx="1069121" cy="46701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/>
          <a:stretch/>
        </p:blipFill>
        <p:spPr>
          <a:xfrm>
            <a:off x="1883375" y="709934"/>
            <a:ext cx="2074381" cy="40412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187266" y="2849419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#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숭실대학교</a:t>
            </a:r>
            <a:endParaRPr lang="en-US" altLang="ko-KR" sz="24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37727" y="2848660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#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펀시스템</a:t>
            </a:r>
            <a:endParaRPr lang="en-US" altLang="ko-KR" sz="24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52526" y="2847901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#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창의</a:t>
            </a:r>
            <a:endParaRPr lang="en-US" altLang="ko-KR" sz="24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091123" y="2847901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#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융합</a:t>
            </a:r>
            <a:endParaRPr lang="en-US" altLang="ko-KR" sz="24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79937" y="3513667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#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숭실</a:t>
            </a:r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썸네일</a:t>
            </a:r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공모전</a:t>
            </a:r>
            <a:endParaRPr lang="en-US" altLang="ko-KR" sz="24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64203" y="3513667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#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교육과정혁신센터</a:t>
            </a:r>
            <a:endParaRPr lang="en-US" altLang="ko-KR" sz="24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909626" y="3513667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#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공모전</a:t>
            </a:r>
            <a:r>
              <a:rPr lang="en-US" altLang="ko-KR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</a:t>
            </a:r>
            <a:r>
              <a:rPr lang="ko-KR" altLang="en-US" sz="2400" dirty="0" smtClean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경진대회</a:t>
            </a:r>
            <a:endParaRPr lang="en-US" altLang="ko-KR" sz="24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766195" y="2818642"/>
            <a:ext cx="2434206" cy="584775"/>
            <a:chOff x="280420" y="2828167"/>
            <a:chExt cx="2434206" cy="584775"/>
          </a:xfrm>
        </p:grpSpPr>
        <p:sp>
          <p:nvSpPr>
            <p:cNvPr id="12" name="직사각형 11"/>
            <p:cNvSpPr/>
            <p:nvPr/>
          </p:nvSpPr>
          <p:spPr>
            <a:xfrm>
              <a:off x="280420" y="2828167"/>
              <a:ext cx="2434206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ko-KR" altLang="en-US" sz="3200" b="1" dirty="0" smtClean="0">
                  <a:ln w="19050">
                    <a:noFill/>
                  </a:ln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연관검색어</a:t>
              </a:r>
              <a:endParaRPr lang="en-US" altLang="ko-KR" sz="3200" b="1" dirty="0">
                <a:ln w="19050">
                  <a:noFill/>
                </a:ln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893" y="2905287"/>
              <a:ext cx="502538" cy="430747"/>
            </a:xfrm>
            <a:prstGeom prst="rect">
              <a:avLst/>
            </a:prstGeom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43"/>
          <a:stretch/>
        </p:blipFill>
        <p:spPr>
          <a:xfrm>
            <a:off x="8463804" y="3307459"/>
            <a:ext cx="951956" cy="64882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2"/>
          <a:stretch/>
        </p:blipFill>
        <p:spPr>
          <a:xfrm>
            <a:off x="8614025" y="4577107"/>
            <a:ext cx="644544" cy="52722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2"/>
          <a:stretch/>
        </p:blipFill>
        <p:spPr>
          <a:xfrm>
            <a:off x="8699930" y="4072226"/>
            <a:ext cx="477408" cy="414002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3005361" y="4723269"/>
            <a:ext cx="3407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n w="19050">
                  <a:noFill/>
                </a:ln>
                <a:solidFill>
                  <a:schemeClr val="bg1"/>
                </a:solidFill>
                <a:latin typeface="타이포_쌍문동 B" panose="02020803020101020101" pitchFamily="18" charset="-127"/>
                <a:ea typeface="타이포_쌍문동 B" panose="02020803020101020101" pitchFamily="18" charset="-127"/>
              </a:rPr>
              <a:t>SOONGSIL COMPUTER</a:t>
            </a:r>
            <a:endParaRPr lang="en-US" altLang="ko-KR" sz="2000" dirty="0">
              <a:ln w="19050">
                <a:noFill/>
              </a:ln>
              <a:solidFill>
                <a:schemeClr val="bg1"/>
              </a:solidFill>
              <a:latin typeface="타이포_쌍문동 B" panose="02020803020101020101" pitchFamily="18" charset="-127"/>
              <a:ea typeface="타이포_쌍문동 B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49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83</Words>
  <Application>Microsoft Office PowerPoint</Application>
  <PresentationFormat>사용자 지정</PresentationFormat>
  <Paragraphs>29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서울남산 장체B</vt:lpstr>
      <vt:lpstr>나눔스퀘어_ac ExtraBold</vt:lpstr>
      <vt:lpstr>Calibri</vt:lpstr>
      <vt:lpstr>맑은 고딕</vt:lpstr>
      <vt:lpstr>타이포_쌍문동 B</vt:lpstr>
      <vt:lpstr>Calibri Light</vt:lpstr>
      <vt:lpstr>Arial</vt:lpstr>
      <vt:lpstr>wiggle 한글 </vt:lpstr>
      <vt:lpstr>나눔스퀘어_ac Bold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SSU</dc:creator>
  <cp:lastModifiedBy>SSU</cp:lastModifiedBy>
  <cp:revision>18</cp:revision>
  <dcterms:created xsi:type="dcterms:W3CDTF">2019-11-22T01:57:34Z</dcterms:created>
  <dcterms:modified xsi:type="dcterms:W3CDTF">2019-11-22T06:45:13Z</dcterms:modified>
</cp:coreProperties>
</file>