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85" r:id="rId2"/>
    <p:sldId id="286" r:id="rId3"/>
    <p:sldId id="287" r:id="rId4"/>
    <p:sldId id="289" r:id="rId5"/>
    <p:sldId id="288" r:id="rId6"/>
    <p:sldId id="29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93"/>
    <a:srgbClr val="3B4B57"/>
    <a:srgbClr val="737476"/>
    <a:srgbClr val="E7E7E7"/>
    <a:srgbClr val="D5D5D5"/>
    <a:srgbClr val="0097CC"/>
    <a:srgbClr val="DFDFE1"/>
    <a:srgbClr val="97989C"/>
    <a:srgbClr val="373536"/>
    <a:srgbClr val="F6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253" y="4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134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87-4CAD-902F-42C398ECB1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계열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87-4CAD-902F-42C398ECB14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계열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87-4CAD-902F-42C398ECB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5898392"/>
        <c:axId val="495898064"/>
      </c:barChart>
      <c:catAx>
        <c:axId val="495898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95898064"/>
        <c:crosses val="autoZero"/>
        <c:auto val="1"/>
        <c:lblAlgn val="ctr"/>
        <c:lblOffset val="100"/>
        <c:noMultiLvlLbl val="0"/>
      </c:catAx>
      <c:valAx>
        <c:axId val="495898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95898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9B61E-58FC-4DB0-8DC1-BC70B81E560A}" type="datetimeFigureOut">
              <a:rPr lang="ko-KR" altLang="en-US" smtClean="0"/>
              <a:t>2020-06-01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3A96A-E568-426F-B0B1-88F42D99B5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6671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-40000"/>
                    </a14:imgEffect>
                  </a14:imgLayer>
                </a14:imgProps>
              </a:ext>
            </a:extLst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6100" y="6356350"/>
            <a:ext cx="2743200" cy="365125"/>
          </a:xfrm>
        </p:spPr>
        <p:txBody>
          <a:bodyPr/>
          <a:lstStyle/>
          <a:p>
            <a:fld id="{C4D1B25E-9E5E-4C4B-81BC-381ED5243B5E}" type="datetimeFigureOut">
              <a:rPr lang="ko-KR" altLang="en-US" smtClean="0"/>
              <a:t>2020-06-01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DD300E52-04D6-47FB-BE17-8DB0763C28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5137" y1="46745" x2="15137" y2="46745"/>
                        <a14:foregroundMark x1="34277" y1="57031" x2="34277" y2="57031"/>
                        <a14:foregroundMark x1="68066" y1="56250" x2="68066" y2="56250"/>
                        <a14:foregroundMark x1="80469" y1="49609" x2="80469" y2="49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4" t="24575" r="5745" b="19567"/>
          <a:stretch/>
        </p:blipFill>
        <p:spPr>
          <a:xfrm>
            <a:off x="3640996" y="1800000"/>
            <a:ext cx="4910006" cy="2318707"/>
          </a:xfrm>
          <a:prstGeom prst="rect">
            <a:avLst/>
          </a:prstGeom>
        </p:spPr>
      </p:pic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3B680866-27F3-4D75-9E4B-66E352B10FA7}"/>
              </a:ext>
            </a:extLst>
          </p:cNvPr>
          <p:cNvSpPr/>
          <p:nvPr userDrawn="1"/>
        </p:nvSpPr>
        <p:spPr>
          <a:xfrm rot="5400000">
            <a:off x="0" y="0"/>
            <a:ext cx="1800000" cy="1800000"/>
          </a:xfrm>
          <a:custGeom>
            <a:avLst/>
            <a:gdLst>
              <a:gd name="connsiteX0" fmla="*/ 0 w 1800000"/>
              <a:gd name="connsiteY0" fmla="*/ 1800000 h 1800000"/>
              <a:gd name="connsiteX1" fmla="*/ 0 w 1800000"/>
              <a:gd name="connsiteY1" fmla="*/ 1798560 h 1800000"/>
              <a:gd name="connsiteX2" fmla="*/ 0 w 1800000"/>
              <a:gd name="connsiteY2" fmla="*/ 1618560 h 1800000"/>
              <a:gd name="connsiteX3" fmla="*/ 0 w 1800000"/>
              <a:gd name="connsiteY3" fmla="*/ 0 h 1800000"/>
              <a:gd name="connsiteX4" fmla="*/ 180000 w 1800000"/>
              <a:gd name="connsiteY4" fmla="*/ 0 h 1800000"/>
              <a:gd name="connsiteX5" fmla="*/ 180000 w 1800000"/>
              <a:gd name="connsiteY5" fmla="*/ 1618560 h 1800000"/>
              <a:gd name="connsiteX6" fmla="*/ 1800000 w 1800000"/>
              <a:gd name="connsiteY6" fmla="*/ 1618560 h 1800000"/>
              <a:gd name="connsiteX7" fmla="*/ 1800000 w 1800000"/>
              <a:gd name="connsiteY7" fmla="*/ 1798560 h 1800000"/>
              <a:gd name="connsiteX8" fmla="*/ 180000 w 1800000"/>
              <a:gd name="connsiteY8" fmla="*/ 1798560 h 1800000"/>
              <a:gd name="connsiteX9" fmla="*/ 180000 w 1800000"/>
              <a:gd name="connsiteY9" fmla="*/ 18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0000" h="1800000">
                <a:moveTo>
                  <a:pt x="0" y="1800000"/>
                </a:moveTo>
                <a:lnTo>
                  <a:pt x="0" y="1798560"/>
                </a:lnTo>
                <a:lnTo>
                  <a:pt x="0" y="1618560"/>
                </a:lnTo>
                <a:lnTo>
                  <a:pt x="0" y="0"/>
                </a:lnTo>
                <a:lnTo>
                  <a:pt x="180000" y="0"/>
                </a:lnTo>
                <a:lnTo>
                  <a:pt x="180000" y="1618560"/>
                </a:lnTo>
                <a:lnTo>
                  <a:pt x="1800000" y="1618560"/>
                </a:lnTo>
                <a:lnTo>
                  <a:pt x="1800000" y="1798560"/>
                </a:lnTo>
                <a:lnTo>
                  <a:pt x="180000" y="1798560"/>
                </a:lnTo>
                <a:lnTo>
                  <a:pt x="180000" y="180000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21000">
                <a:schemeClr val="accent2"/>
              </a:gs>
              <a:gs pos="52000">
                <a:srgbClr val="E7E7E7">
                  <a:alpha val="30000"/>
                </a:srgbClr>
              </a:gs>
              <a:gs pos="37000">
                <a:schemeClr val="accent3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7D87B63A-36AE-45CD-A821-864416ED7438}"/>
              </a:ext>
            </a:extLst>
          </p:cNvPr>
          <p:cNvSpPr/>
          <p:nvPr userDrawn="1"/>
        </p:nvSpPr>
        <p:spPr>
          <a:xfrm rot="16200000">
            <a:off x="10392000" y="5058000"/>
            <a:ext cx="1800000" cy="1800000"/>
          </a:xfrm>
          <a:custGeom>
            <a:avLst/>
            <a:gdLst>
              <a:gd name="connsiteX0" fmla="*/ 0 w 1800000"/>
              <a:gd name="connsiteY0" fmla="*/ 1800000 h 1800000"/>
              <a:gd name="connsiteX1" fmla="*/ 0 w 1800000"/>
              <a:gd name="connsiteY1" fmla="*/ 1798560 h 1800000"/>
              <a:gd name="connsiteX2" fmla="*/ 0 w 1800000"/>
              <a:gd name="connsiteY2" fmla="*/ 1618560 h 1800000"/>
              <a:gd name="connsiteX3" fmla="*/ 0 w 1800000"/>
              <a:gd name="connsiteY3" fmla="*/ 0 h 1800000"/>
              <a:gd name="connsiteX4" fmla="*/ 180000 w 1800000"/>
              <a:gd name="connsiteY4" fmla="*/ 0 h 1800000"/>
              <a:gd name="connsiteX5" fmla="*/ 180000 w 1800000"/>
              <a:gd name="connsiteY5" fmla="*/ 1618560 h 1800000"/>
              <a:gd name="connsiteX6" fmla="*/ 1800000 w 1800000"/>
              <a:gd name="connsiteY6" fmla="*/ 1618560 h 1800000"/>
              <a:gd name="connsiteX7" fmla="*/ 1800000 w 1800000"/>
              <a:gd name="connsiteY7" fmla="*/ 1798560 h 1800000"/>
              <a:gd name="connsiteX8" fmla="*/ 180000 w 1800000"/>
              <a:gd name="connsiteY8" fmla="*/ 1798560 h 1800000"/>
              <a:gd name="connsiteX9" fmla="*/ 180000 w 1800000"/>
              <a:gd name="connsiteY9" fmla="*/ 180000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0000" h="1800000">
                <a:moveTo>
                  <a:pt x="0" y="1800000"/>
                </a:moveTo>
                <a:lnTo>
                  <a:pt x="0" y="1798560"/>
                </a:lnTo>
                <a:lnTo>
                  <a:pt x="0" y="1618560"/>
                </a:lnTo>
                <a:lnTo>
                  <a:pt x="0" y="0"/>
                </a:lnTo>
                <a:lnTo>
                  <a:pt x="180000" y="0"/>
                </a:lnTo>
                <a:lnTo>
                  <a:pt x="180000" y="1618560"/>
                </a:lnTo>
                <a:lnTo>
                  <a:pt x="1800000" y="1618560"/>
                </a:lnTo>
                <a:lnTo>
                  <a:pt x="1800000" y="1798560"/>
                </a:lnTo>
                <a:lnTo>
                  <a:pt x="180000" y="1798560"/>
                </a:lnTo>
                <a:lnTo>
                  <a:pt x="180000" y="180000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21000">
                <a:schemeClr val="accent2"/>
              </a:gs>
              <a:gs pos="52000">
                <a:srgbClr val="E7E7E7">
                  <a:alpha val="30000"/>
                </a:srgbClr>
              </a:gs>
              <a:gs pos="37000">
                <a:schemeClr val="accent3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7A5F6CBF-06C4-4E91-9975-C79FF9D051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" t="69167" r="1944" b="10693"/>
          <a:stretch/>
        </p:blipFill>
        <p:spPr>
          <a:xfrm>
            <a:off x="3771900" y="4072635"/>
            <a:ext cx="4648200" cy="985364"/>
          </a:xfrm>
          <a:prstGeom prst="rect">
            <a:avLst/>
          </a:prstGeom>
        </p:spPr>
      </p:pic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E7482358-AFE6-48D0-9F91-7F9B5586EE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44163" y="5249974"/>
            <a:ext cx="5103672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 b="1" spc="600">
                <a:ln w="6350">
                  <a:solidFill>
                    <a:srgbClr val="3B4B57"/>
                  </a:solidFill>
                </a:ln>
                <a:solidFill>
                  <a:srgbClr val="3B4B57"/>
                </a:solidFill>
              </a:defRPr>
            </a:lvl1pPr>
          </a:lstStyle>
          <a:p>
            <a:pPr lvl="0"/>
            <a:r>
              <a:rPr lang="ko-KR" altLang="en-US" dirty="0"/>
              <a:t>내용을 입력해 주세요</a:t>
            </a:r>
          </a:p>
        </p:txBody>
      </p:sp>
    </p:spTree>
    <p:extLst>
      <p:ext uri="{BB962C8B-B14F-4D97-AF65-F5344CB8AC3E}">
        <p14:creationId xmlns:p14="http://schemas.microsoft.com/office/powerpoint/2010/main" val="347720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텍스트 개체 틀 8">
            <a:extLst>
              <a:ext uri="{FF2B5EF4-FFF2-40B4-BE49-F238E27FC236}">
                <a16:creationId xmlns:a16="http://schemas.microsoft.com/office/drawing/2014/main" id="{7352678A-63BE-453D-9BBA-70B68200766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12920" y="1282063"/>
            <a:ext cx="3733771" cy="338555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ko-KR" altLang="en-US" dirty="0"/>
              <a:t>하위 목차를 입력해주세요</a:t>
            </a:r>
          </a:p>
        </p:txBody>
      </p:sp>
      <p:sp>
        <p:nvSpPr>
          <p:cNvPr id="39" name="텍스트 개체 틀 8">
            <a:extLst>
              <a:ext uri="{FF2B5EF4-FFF2-40B4-BE49-F238E27FC236}">
                <a16:creationId xmlns:a16="http://schemas.microsoft.com/office/drawing/2014/main" id="{2E040DE9-FF2B-457A-A4D6-A11854A079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48502" y="2740706"/>
            <a:ext cx="3733771" cy="338555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ko-KR" altLang="en-US" dirty="0"/>
              <a:t>하위 목차를 입력해주세요</a:t>
            </a:r>
          </a:p>
        </p:txBody>
      </p:sp>
      <p:sp>
        <p:nvSpPr>
          <p:cNvPr id="56" name="텍스트 개체 틀 8">
            <a:extLst>
              <a:ext uri="{FF2B5EF4-FFF2-40B4-BE49-F238E27FC236}">
                <a16:creationId xmlns:a16="http://schemas.microsoft.com/office/drawing/2014/main" id="{FBB9CC83-6768-48ED-A868-22339B7986B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35211" y="4180381"/>
            <a:ext cx="3733771" cy="338555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ko-KR" altLang="en-US" dirty="0"/>
              <a:t>하위 목차를 입력하세요</a:t>
            </a:r>
          </a:p>
        </p:txBody>
      </p:sp>
      <p:sp>
        <p:nvSpPr>
          <p:cNvPr id="57" name="텍스트 개체 틀 8">
            <a:extLst>
              <a:ext uri="{FF2B5EF4-FFF2-40B4-BE49-F238E27FC236}">
                <a16:creationId xmlns:a16="http://schemas.microsoft.com/office/drawing/2014/main" id="{F1DF86DE-00A2-4CF3-9D33-982E7871654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86511" y="5599699"/>
            <a:ext cx="3733771" cy="338555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ko-KR" altLang="en-US" dirty="0"/>
              <a:t>하위 목차를 입력하세요</a:t>
            </a:r>
          </a:p>
        </p:txBody>
      </p:sp>
      <p:sp>
        <p:nvSpPr>
          <p:cNvPr id="36" name="텍스트 개체 틀 8">
            <a:extLst>
              <a:ext uri="{FF2B5EF4-FFF2-40B4-BE49-F238E27FC236}">
                <a16:creationId xmlns:a16="http://schemas.microsoft.com/office/drawing/2014/main" id="{F9437B8C-DA51-4DE9-A7E4-7811CC3E1C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0" y="3701652"/>
            <a:ext cx="4553586" cy="543097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  <a:lvl5pPr>
              <a:defRPr/>
            </a:lvl5pPr>
          </a:lstStyle>
          <a:p>
            <a:pPr lvl="0"/>
            <a:r>
              <a:rPr lang="ko-KR" altLang="en-US" dirty="0"/>
              <a:t>상위 목차를 입력하세요</a:t>
            </a:r>
          </a:p>
        </p:txBody>
      </p:sp>
      <p:sp>
        <p:nvSpPr>
          <p:cNvPr id="37" name="텍스트 개체 틀 8">
            <a:extLst>
              <a:ext uri="{FF2B5EF4-FFF2-40B4-BE49-F238E27FC236}">
                <a16:creationId xmlns:a16="http://schemas.microsoft.com/office/drawing/2014/main" id="{3F1B9147-EB71-4096-AD76-424ED04F30D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54044" y="5131679"/>
            <a:ext cx="4553586" cy="543097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  <a:lvl5pPr>
              <a:defRPr/>
            </a:lvl5pPr>
          </a:lstStyle>
          <a:p>
            <a:pPr lvl="0"/>
            <a:r>
              <a:rPr lang="ko-KR" altLang="en-US" dirty="0"/>
              <a:t>상위 목차를 입력하세요</a:t>
            </a:r>
          </a:p>
        </p:txBody>
      </p:sp>
      <p:sp>
        <p:nvSpPr>
          <p:cNvPr id="35" name="텍스트 개체 틀 8">
            <a:extLst>
              <a:ext uri="{FF2B5EF4-FFF2-40B4-BE49-F238E27FC236}">
                <a16:creationId xmlns:a16="http://schemas.microsoft.com/office/drawing/2014/main" id="{D58DD7E2-6A8E-4E28-9F8F-4BB7B55390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14139" y="2252328"/>
            <a:ext cx="4553586" cy="543097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  <a:lvl5pPr>
              <a:defRPr/>
            </a:lvl5pPr>
          </a:lstStyle>
          <a:p>
            <a:pPr lvl="0"/>
            <a:r>
              <a:rPr lang="ko-KR" altLang="en-US" dirty="0"/>
              <a:t>상위 목차를 입력하세요</a:t>
            </a:r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3481318B-716C-4DB3-90A0-F291B3C80C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9831" y="640895"/>
            <a:ext cx="1066775" cy="914400"/>
          </a:xfrm>
        </p:spPr>
        <p:txBody>
          <a:bodyPr/>
          <a:lstStyle>
            <a:lvl1pPr marL="0" indent="0">
              <a:buNone/>
              <a:defRPr sz="5400" b="1">
                <a:solidFill>
                  <a:schemeClr val="accent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altLang="ko-KR" dirty="0"/>
              <a:t>01</a:t>
            </a:r>
            <a:endParaRPr lang="ko-KR" altLang="en-US" dirty="0"/>
          </a:p>
        </p:txBody>
      </p:sp>
      <p:sp>
        <p:nvSpPr>
          <p:cNvPr id="30" name="텍스트 개체 틀 6">
            <a:extLst>
              <a:ext uri="{FF2B5EF4-FFF2-40B4-BE49-F238E27FC236}">
                <a16:creationId xmlns:a16="http://schemas.microsoft.com/office/drawing/2014/main" id="{E44FD3F3-B4E6-458F-9019-C54A840CC1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00794" y="3505375"/>
            <a:ext cx="1066775" cy="914400"/>
          </a:xfrm>
        </p:spPr>
        <p:txBody>
          <a:bodyPr/>
          <a:lstStyle>
            <a:lvl1pPr marL="0" indent="0">
              <a:buNone/>
              <a:defRPr sz="5400" b="1">
                <a:solidFill>
                  <a:schemeClr val="accent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altLang="ko-KR" dirty="0"/>
              <a:t>03</a:t>
            </a:r>
            <a:endParaRPr lang="ko-KR" altLang="en-US" dirty="0"/>
          </a:p>
        </p:txBody>
      </p:sp>
      <p:sp>
        <p:nvSpPr>
          <p:cNvPr id="31" name="텍스트 개체 틀 6">
            <a:extLst>
              <a:ext uri="{FF2B5EF4-FFF2-40B4-BE49-F238E27FC236}">
                <a16:creationId xmlns:a16="http://schemas.microsoft.com/office/drawing/2014/main" id="{9975A632-2AC9-4A42-A724-6A0E59E53E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49658" y="4928523"/>
            <a:ext cx="1066775" cy="914400"/>
          </a:xfrm>
        </p:spPr>
        <p:txBody>
          <a:bodyPr/>
          <a:lstStyle>
            <a:lvl1pPr marL="0" indent="0">
              <a:buNone/>
              <a:defRPr sz="5400" b="1">
                <a:solidFill>
                  <a:schemeClr val="accent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altLang="ko-KR" dirty="0"/>
              <a:t>04</a:t>
            </a:r>
            <a:endParaRPr lang="ko-KR" altLang="en-US" dirty="0"/>
          </a:p>
        </p:txBody>
      </p:sp>
      <p:sp>
        <p:nvSpPr>
          <p:cNvPr id="32" name="텍스트 개체 틀 6">
            <a:extLst>
              <a:ext uri="{FF2B5EF4-FFF2-40B4-BE49-F238E27FC236}">
                <a16:creationId xmlns:a16="http://schemas.microsoft.com/office/drawing/2014/main" id="{8FCD017E-3BB7-4F3C-8EE1-BEC3CEFAE0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36440" y="2056286"/>
            <a:ext cx="1066775" cy="914400"/>
          </a:xfrm>
        </p:spPr>
        <p:txBody>
          <a:bodyPr/>
          <a:lstStyle>
            <a:lvl1pPr marL="0" indent="0">
              <a:buNone/>
              <a:defRPr sz="5400" b="1">
                <a:solidFill>
                  <a:schemeClr val="accent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altLang="ko-KR" dirty="0"/>
              <a:t>02</a:t>
            </a:r>
            <a:endParaRPr lang="ko-KR" altLang="en-US" dirty="0"/>
          </a:p>
        </p:txBody>
      </p:sp>
      <p:pic>
        <p:nvPicPr>
          <p:cNvPr id="65" name="그림 64">
            <a:extLst>
              <a:ext uri="{FF2B5EF4-FFF2-40B4-BE49-F238E27FC236}">
                <a16:creationId xmlns:a16="http://schemas.microsoft.com/office/drawing/2014/main" id="{20B2261C-64D9-45C8-973C-A8C71F8A28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5" t="10482" r="602"/>
          <a:stretch>
            <a:fillRect/>
          </a:stretch>
        </p:blipFill>
        <p:spPr>
          <a:xfrm>
            <a:off x="-1" y="0"/>
            <a:ext cx="5422633" cy="6858000"/>
          </a:xfrm>
          <a:custGeom>
            <a:avLst/>
            <a:gdLst>
              <a:gd name="connsiteX0" fmla="*/ 0 w 5422633"/>
              <a:gd name="connsiteY0" fmla="*/ 0 h 6858000"/>
              <a:gd name="connsiteX1" fmla="*/ 5422633 w 5422633"/>
              <a:gd name="connsiteY1" fmla="*/ 0 h 6858000"/>
              <a:gd name="connsiteX2" fmla="*/ 3233490 w 5422633"/>
              <a:gd name="connsiteY2" fmla="*/ 6858000 h 6858000"/>
              <a:gd name="connsiteX3" fmla="*/ 0 w 542263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2633" h="6858000">
                <a:moveTo>
                  <a:pt x="0" y="0"/>
                </a:moveTo>
                <a:lnTo>
                  <a:pt x="5422633" y="0"/>
                </a:lnTo>
                <a:lnTo>
                  <a:pt x="323349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27BCFC8D-C900-4C75-B3D7-1F77EF3E7587}"/>
              </a:ext>
            </a:extLst>
          </p:cNvPr>
          <p:cNvCxnSpPr>
            <a:cxnSpLocks/>
          </p:cNvCxnSpPr>
          <p:nvPr userDrawn="1"/>
        </p:nvCxnSpPr>
        <p:spPr>
          <a:xfrm flipH="1">
            <a:off x="3239576" y="-92364"/>
            <a:ext cx="2196865" cy="7112924"/>
          </a:xfrm>
          <a:prstGeom prst="line">
            <a:avLst/>
          </a:prstGeom>
          <a:ln w="127000">
            <a:gradFill>
              <a:gsLst>
                <a:gs pos="0">
                  <a:schemeClr val="accent1"/>
                </a:gs>
                <a:gs pos="27000">
                  <a:schemeClr val="accent2"/>
                </a:gs>
                <a:gs pos="79000">
                  <a:schemeClr val="accent3"/>
                </a:gs>
                <a:gs pos="100000">
                  <a:schemeClr val="bg1">
                    <a:alpha val="30000"/>
                  </a:schemeClr>
                </a:gs>
              </a:gsLst>
              <a:lin ang="5400000" scaled="1"/>
            </a:gra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그림 53">
            <a:extLst>
              <a:ext uri="{FF2B5EF4-FFF2-40B4-BE49-F238E27FC236}">
                <a16:creationId xmlns:a16="http://schemas.microsoft.com/office/drawing/2014/main" id="{44CBC430-F3A7-4E2C-BCA0-319496CE7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382" y="6360160"/>
            <a:ext cx="1813994" cy="320472"/>
          </a:xfrm>
          <a:prstGeom prst="rect">
            <a:avLst/>
          </a:prstGeom>
        </p:spPr>
      </p:pic>
      <p:sp>
        <p:nvSpPr>
          <p:cNvPr id="61" name="바닥글 개체 틀 60">
            <a:extLst>
              <a:ext uri="{FF2B5EF4-FFF2-40B4-BE49-F238E27FC236}">
                <a16:creationId xmlns:a16="http://schemas.microsoft.com/office/drawing/2014/main" id="{3871B30F-5F66-428B-882D-CB6409317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2" name="슬라이드 번호 개체 틀 61">
            <a:extLst>
              <a:ext uri="{FF2B5EF4-FFF2-40B4-BE49-F238E27FC236}">
                <a16:creationId xmlns:a16="http://schemas.microsoft.com/office/drawing/2014/main" id="{F59F775B-00E6-420A-8E3D-C5CB98083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0673" y="108171"/>
            <a:ext cx="2743200" cy="365125"/>
          </a:xfrm>
        </p:spPr>
        <p:txBody>
          <a:bodyPr/>
          <a:lstStyle/>
          <a:p>
            <a:fld id="{54255AFB-312C-4F33-98EA-B9514EFE35DC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E7C2B61B-92A1-4859-A1E9-673EE1D3F1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6100" y="6356350"/>
            <a:ext cx="2743200" cy="365125"/>
          </a:xfrm>
        </p:spPr>
        <p:txBody>
          <a:bodyPr/>
          <a:lstStyle/>
          <a:p>
            <a:fld id="{C4D1B25E-9E5E-4C4B-81BC-381ED5243B5E}" type="datetimeFigureOut">
              <a:rPr lang="ko-KR" altLang="en-US" smtClean="0"/>
              <a:t>2020-06-01</a:t>
            </a:fld>
            <a:endParaRPr lang="ko-KR" altLang="en-US" dirty="0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68BBDB82-155C-4D21-B05E-1F450BEF87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80453" y="806787"/>
            <a:ext cx="4553586" cy="543097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  <a:lvl5pPr>
              <a:defRPr/>
            </a:lvl5pPr>
          </a:lstStyle>
          <a:p>
            <a:pPr lvl="0"/>
            <a:r>
              <a:rPr lang="ko-KR" altLang="en-US" dirty="0"/>
              <a:t>상위 목차를 입력하세요</a:t>
            </a:r>
          </a:p>
        </p:txBody>
      </p:sp>
      <p:sp>
        <p:nvSpPr>
          <p:cNvPr id="58" name="텍스트 개체 틀 6">
            <a:extLst>
              <a:ext uri="{FF2B5EF4-FFF2-40B4-BE49-F238E27FC236}">
                <a16:creationId xmlns:a16="http://schemas.microsoft.com/office/drawing/2014/main" id="{E0CBB1A0-3443-4C25-A5BA-D96189EAB04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6168" y="806787"/>
            <a:ext cx="3284307" cy="914400"/>
          </a:xfrm>
        </p:spPr>
        <p:txBody>
          <a:bodyPr>
            <a:normAutofit/>
          </a:bodyPr>
          <a:lstStyle>
            <a:lvl1pPr marL="0" indent="0" algn="ctr">
              <a:buNone/>
              <a:defRPr sz="4400" b="1">
                <a:solidFill>
                  <a:schemeClr val="accent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altLang="ko-KR" dirty="0"/>
              <a:t>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733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텍스트 개체 틀 8">
            <a:extLst>
              <a:ext uri="{FF2B5EF4-FFF2-40B4-BE49-F238E27FC236}">
                <a16:creationId xmlns:a16="http://schemas.microsoft.com/office/drawing/2014/main" id="{86643463-0D1B-4C45-9D9E-DC6AA65ED66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29115" y="4492430"/>
            <a:ext cx="3733771" cy="338555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altLang="ko-KR" dirty="0"/>
              <a:t>2) </a:t>
            </a:r>
            <a:r>
              <a:rPr lang="ko-KR" altLang="en-US" dirty="0"/>
              <a:t>소제목을 입력하세요</a:t>
            </a:r>
          </a:p>
        </p:txBody>
      </p:sp>
      <p:sp>
        <p:nvSpPr>
          <p:cNvPr id="15" name="텍스트 개체 틀 8">
            <a:extLst>
              <a:ext uri="{FF2B5EF4-FFF2-40B4-BE49-F238E27FC236}">
                <a16:creationId xmlns:a16="http://schemas.microsoft.com/office/drawing/2014/main" id="{96481E4E-5323-43A5-BF9E-6045317B9E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84349" y="3250182"/>
            <a:ext cx="5223303" cy="543097"/>
          </a:xfrm>
        </p:spPr>
        <p:txBody>
          <a:bodyPr>
            <a:noAutofit/>
          </a:bodyPr>
          <a:lstStyle>
            <a:lvl1pPr marL="0" indent="0" algn="ctr">
              <a:buNone/>
              <a:defRPr sz="3600" b="1"/>
            </a:lvl1pPr>
            <a:lvl5pPr>
              <a:defRPr/>
            </a:lvl5pPr>
          </a:lstStyle>
          <a:p>
            <a:pPr lvl="0"/>
            <a:r>
              <a:rPr lang="en-US" altLang="ko-KR" dirty="0"/>
              <a:t>01 </a:t>
            </a:r>
            <a:r>
              <a:rPr lang="ko-KR" altLang="en-US" dirty="0"/>
              <a:t>텍스트를 입력하세요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F7D99A4-D916-4686-AB71-A97F1F8807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6100" y="6356350"/>
            <a:ext cx="2743200" cy="365125"/>
          </a:xfrm>
        </p:spPr>
        <p:txBody>
          <a:bodyPr/>
          <a:lstStyle/>
          <a:p>
            <a:fld id="{C4D1B25E-9E5E-4C4B-81BC-381ED5243B5E}" type="datetimeFigureOut">
              <a:rPr lang="ko-KR" altLang="en-US" smtClean="0"/>
              <a:t>2020-06-01</a:t>
            </a:fld>
            <a:endParaRPr lang="ko-KR" altLang="en-US" dirty="0"/>
          </a:p>
        </p:txBody>
      </p:sp>
      <p:sp>
        <p:nvSpPr>
          <p:cNvPr id="8" name="슬라이드 번호 개체 틀 61">
            <a:extLst>
              <a:ext uri="{FF2B5EF4-FFF2-40B4-BE49-F238E27FC236}">
                <a16:creationId xmlns:a16="http://schemas.microsoft.com/office/drawing/2014/main" id="{D2D06C8A-53F5-4170-A001-B506368E222D}"/>
              </a:ext>
            </a:extLst>
          </p:cNvPr>
          <p:cNvSpPr txBox="1">
            <a:spLocks/>
          </p:cNvSpPr>
          <p:nvPr userDrawn="1"/>
        </p:nvSpPr>
        <p:spPr>
          <a:xfrm>
            <a:off x="9310673" y="1081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255AFB-312C-4F33-98EA-B9514EFE35D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D6715344-A1EA-402F-9192-467EAF2793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5137" y1="46745" x2="15137" y2="46745"/>
                        <a14:foregroundMark x1="34277" y1="57031" x2="34277" y2="57031"/>
                        <a14:foregroundMark x1="68066" y1="56250" x2="68066" y2="56250"/>
                        <a14:foregroundMark x1="80469" y1="49609" x2="80469" y2="49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4" t="24575" r="5745" b="19567"/>
          <a:stretch/>
        </p:blipFill>
        <p:spPr>
          <a:xfrm>
            <a:off x="5152518" y="1552347"/>
            <a:ext cx="1886964" cy="891102"/>
          </a:xfrm>
          <a:prstGeom prst="rect">
            <a:avLst/>
          </a:prstGeom>
        </p:spPr>
      </p:pic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1CA2C3C0-7DAD-431F-B951-576EF902AFFC}"/>
              </a:ext>
            </a:extLst>
          </p:cNvPr>
          <p:cNvCxnSpPr>
            <a:cxnSpLocks/>
          </p:cNvCxnSpPr>
          <p:nvPr userDrawn="1"/>
        </p:nvCxnSpPr>
        <p:spPr>
          <a:xfrm>
            <a:off x="3164205" y="2667000"/>
            <a:ext cx="5863590" cy="0"/>
          </a:xfrm>
          <a:prstGeom prst="line">
            <a:avLst/>
          </a:prstGeom>
          <a:ln w="101600">
            <a:gradFill flip="none" rotWithShape="1">
              <a:gsLst>
                <a:gs pos="0">
                  <a:schemeClr val="accent1"/>
                </a:gs>
                <a:gs pos="27000">
                  <a:schemeClr val="accent2"/>
                </a:gs>
                <a:gs pos="71000">
                  <a:schemeClr val="accent3"/>
                </a:gs>
                <a:gs pos="100000">
                  <a:schemeClr val="bg1">
                    <a:alpha val="30000"/>
                  </a:schemeClr>
                </a:gs>
              </a:gsLst>
              <a:lin ang="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텍스트 개체 틀 8">
            <a:extLst>
              <a:ext uri="{FF2B5EF4-FFF2-40B4-BE49-F238E27FC236}">
                <a16:creationId xmlns:a16="http://schemas.microsoft.com/office/drawing/2014/main" id="{CBB1A830-8C84-4687-AF88-9489152D3E6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29115" y="3958188"/>
            <a:ext cx="3733771" cy="338555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altLang="ko-KR" dirty="0"/>
              <a:t>2) </a:t>
            </a:r>
            <a:r>
              <a:rPr lang="ko-KR" altLang="en-US" dirty="0"/>
              <a:t>소제목을 입력하세요</a:t>
            </a:r>
          </a:p>
        </p:txBody>
      </p:sp>
    </p:spTree>
    <p:extLst>
      <p:ext uri="{BB962C8B-B14F-4D97-AF65-F5344CB8AC3E}">
        <p14:creationId xmlns:p14="http://schemas.microsoft.com/office/powerpoint/2010/main" val="119534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텍스트 개체 틀 8">
            <a:extLst>
              <a:ext uri="{FF2B5EF4-FFF2-40B4-BE49-F238E27FC236}">
                <a16:creationId xmlns:a16="http://schemas.microsoft.com/office/drawing/2014/main" id="{32085E82-FE6A-47EB-817C-A63F60D9650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02820" y="5364624"/>
            <a:ext cx="2634081" cy="338555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ko-KR" altLang="en-US" dirty="0"/>
              <a:t>내용을 입력하세요</a:t>
            </a:r>
          </a:p>
        </p:txBody>
      </p:sp>
      <p:sp>
        <p:nvSpPr>
          <p:cNvPr id="72" name="텍스트 개체 틀 8">
            <a:extLst>
              <a:ext uri="{FF2B5EF4-FFF2-40B4-BE49-F238E27FC236}">
                <a16:creationId xmlns:a16="http://schemas.microsoft.com/office/drawing/2014/main" id="{CA912091-0D08-4688-A665-DA355FB0C79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02820" y="4818815"/>
            <a:ext cx="2634081" cy="338555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ko-KR" altLang="en-US" dirty="0"/>
              <a:t>내용을 입력하세요</a:t>
            </a:r>
          </a:p>
        </p:txBody>
      </p:sp>
      <p:sp>
        <p:nvSpPr>
          <p:cNvPr id="67" name="텍스트 개체 틀 8">
            <a:extLst>
              <a:ext uri="{FF2B5EF4-FFF2-40B4-BE49-F238E27FC236}">
                <a16:creationId xmlns:a16="http://schemas.microsoft.com/office/drawing/2014/main" id="{8FA49634-720E-4DBB-AD6E-BEC503B1622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21592" y="5364624"/>
            <a:ext cx="2634081" cy="338555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ko-KR" altLang="en-US" dirty="0"/>
              <a:t>내용을 입력하세요</a:t>
            </a:r>
          </a:p>
        </p:txBody>
      </p:sp>
      <p:sp>
        <p:nvSpPr>
          <p:cNvPr id="68" name="텍스트 개체 틀 8">
            <a:extLst>
              <a:ext uri="{FF2B5EF4-FFF2-40B4-BE49-F238E27FC236}">
                <a16:creationId xmlns:a16="http://schemas.microsoft.com/office/drawing/2014/main" id="{6EDEEFE1-6E0F-43CB-9A3F-C6588C93CF7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21592" y="4818815"/>
            <a:ext cx="2634081" cy="338555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ko-KR" altLang="en-US" dirty="0"/>
              <a:t>내용을 입력하세요</a:t>
            </a:r>
          </a:p>
        </p:txBody>
      </p:sp>
      <p:sp>
        <p:nvSpPr>
          <p:cNvPr id="65" name="텍스트 개체 틀 8">
            <a:extLst>
              <a:ext uri="{FF2B5EF4-FFF2-40B4-BE49-F238E27FC236}">
                <a16:creationId xmlns:a16="http://schemas.microsoft.com/office/drawing/2014/main" id="{00763D03-06F0-4BCC-B309-F4C09C15599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532756" y="5364624"/>
            <a:ext cx="2634081" cy="338555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ko-KR" altLang="en-US" dirty="0"/>
              <a:t>내용을 입력하세요</a:t>
            </a:r>
          </a:p>
        </p:txBody>
      </p:sp>
      <p:sp>
        <p:nvSpPr>
          <p:cNvPr id="66" name="텍스트 개체 틀 8">
            <a:extLst>
              <a:ext uri="{FF2B5EF4-FFF2-40B4-BE49-F238E27FC236}">
                <a16:creationId xmlns:a16="http://schemas.microsoft.com/office/drawing/2014/main" id="{6297E50D-A07F-406D-8B60-827F5F751F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532756" y="4818815"/>
            <a:ext cx="2634081" cy="338555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ko-KR" altLang="en-US" dirty="0"/>
              <a:t>내용을 입력하세요</a:t>
            </a:r>
          </a:p>
        </p:txBody>
      </p:sp>
      <p:sp>
        <p:nvSpPr>
          <p:cNvPr id="63" name="텍스트 개체 틀 8">
            <a:extLst>
              <a:ext uri="{FF2B5EF4-FFF2-40B4-BE49-F238E27FC236}">
                <a16:creationId xmlns:a16="http://schemas.microsoft.com/office/drawing/2014/main" id="{F35819E4-F92A-4FA5-843D-6963B4EC249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0180" y="5364624"/>
            <a:ext cx="2634081" cy="338555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ko-KR" altLang="en-US" dirty="0"/>
              <a:t>내용을 입력하세요</a:t>
            </a:r>
          </a:p>
        </p:txBody>
      </p:sp>
      <p:sp>
        <p:nvSpPr>
          <p:cNvPr id="64" name="텍스트 개체 틀 8">
            <a:extLst>
              <a:ext uri="{FF2B5EF4-FFF2-40B4-BE49-F238E27FC236}">
                <a16:creationId xmlns:a16="http://schemas.microsoft.com/office/drawing/2014/main" id="{72C3F3B3-EAE5-4897-A829-C0AE0522B68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0180" y="4818815"/>
            <a:ext cx="2634081" cy="338555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ko-KR" altLang="en-US" dirty="0"/>
              <a:t>내용을 입력하세요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97D5C4F-6222-4751-9B00-547A8CFD5D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6100" y="6356350"/>
            <a:ext cx="2743200" cy="365125"/>
          </a:xfrm>
        </p:spPr>
        <p:txBody>
          <a:bodyPr/>
          <a:lstStyle/>
          <a:p>
            <a:fld id="{C4D1B25E-9E5E-4C4B-81BC-381ED5243B5E}" type="datetimeFigureOut">
              <a:rPr lang="ko-KR" altLang="en-US" smtClean="0"/>
              <a:t>2020-06-01</a:t>
            </a:fld>
            <a:endParaRPr lang="ko-KR" altLang="en-US" dirty="0"/>
          </a:p>
        </p:txBody>
      </p:sp>
      <p:sp>
        <p:nvSpPr>
          <p:cNvPr id="6" name="슬라이드 번호 개체 틀 61">
            <a:extLst>
              <a:ext uri="{FF2B5EF4-FFF2-40B4-BE49-F238E27FC236}">
                <a16:creationId xmlns:a16="http://schemas.microsoft.com/office/drawing/2014/main" id="{A7CD4C8C-29B8-4A1C-BBA2-0B3A9AD97FA5}"/>
              </a:ext>
            </a:extLst>
          </p:cNvPr>
          <p:cNvSpPr txBox="1">
            <a:spLocks/>
          </p:cNvSpPr>
          <p:nvPr userDrawn="1"/>
        </p:nvSpPr>
        <p:spPr>
          <a:xfrm>
            <a:off x="9310673" y="1081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255AFB-312C-4F33-98EA-B9514EFE35D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59" name="텍스트 개체 틀 8">
            <a:extLst>
              <a:ext uri="{FF2B5EF4-FFF2-40B4-BE49-F238E27FC236}">
                <a16:creationId xmlns:a16="http://schemas.microsoft.com/office/drawing/2014/main" id="{7CDB7EB6-E007-4C08-9FD7-023008D594F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5834" y="917828"/>
            <a:ext cx="3733771" cy="338555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ko-KR" altLang="en-US" dirty="0"/>
              <a:t>소제목을 입력하세요</a:t>
            </a:r>
          </a:p>
        </p:txBody>
      </p:sp>
      <p:sp>
        <p:nvSpPr>
          <p:cNvPr id="60" name="텍스트 개체 틀 8">
            <a:extLst>
              <a:ext uri="{FF2B5EF4-FFF2-40B4-BE49-F238E27FC236}">
                <a16:creationId xmlns:a16="http://schemas.microsoft.com/office/drawing/2014/main" id="{E7A346C4-524C-4C5A-8661-F1FD234196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8283" y="456908"/>
            <a:ext cx="5223303" cy="54309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accent1"/>
                </a:solidFill>
              </a:defRPr>
            </a:lvl1pPr>
            <a:lvl5pPr>
              <a:defRPr/>
            </a:lvl5pPr>
          </a:lstStyle>
          <a:p>
            <a:pPr lvl="0"/>
            <a:r>
              <a:rPr lang="ko-KR" altLang="en-US" dirty="0"/>
              <a:t>텍스트를 입력하세요</a:t>
            </a:r>
          </a:p>
        </p:txBody>
      </p:sp>
      <p:cxnSp>
        <p:nvCxnSpPr>
          <p:cNvPr id="61" name="직선 연결선 60">
            <a:extLst>
              <a:ext uri="{FF2B5EF4-FFF2-40B4-BE49-F238E27FC236}">
                <a16:creationId xmlns:a16="http://schemas.microsoft.com/office/drawing/2014/main" id="{B166ACC6-A8B8-4D4B-A48E-0BC3463EC9E4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23147"/>
            <a:ext cx="12192000" cy="0"/>
          </a:xfrm>
          <a:prstGeom prst="line">
            <a:avLst/>
          </a:prstGeom>
          <a:ln w="101600">
            <a:gradFill flip="none" rotWithShape="1">
              <a:gsLst>
                <a:gs pos="0">
                  <a:schemeClr val="accent1"/>
                </a:gs>
                <a:gs pos="27000">
                  <a:schemeClr val="accent2"/>
                </a:gs>
                <a:gs pos="71000">
                  <a:schemeClr val="accent3"/>
                </a:gs>
                <a:gs pos="100000">
                  <a:schemeClr val="bg1">
                    <a:alpha val="30000"/>
                  </a:schemeClr>
                </a:gs>
              </a:gsLst>
              <a:lin ang="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>
            <a:extLst>
              <a:ext uri="{FF2B5EF4-FFF2-40B4-BE49-F238E27FC236}">
                <a16:creationId xmlns:a16="http://schemas.microsoft.com/office/drawing/2014/main" id="{1174DD35-F1B9-4390-8615-136CA6E1489E}"/>
              </a:ext>
            </a:extLst>
          </p:cNvPr>
          <p:cNvCxnSpPr>
            <a:cxnSpLocks/>
          </p:cNvCxnSpPr>
          <p:nvPr userDrawn="1"/>
        </p:nvCxnSpPr>
        <p:spPr>
          <a:xfrm>
            <a:off x="0" y="6811700"/>
            <a:ext cx="12192000" cy="0"/>
          </a:xfrm>
          <a:prstGeom prst="line">
            <a:avLst/>
          </a:prstGeom>
          <a:ln w="101600">
            <a:gradFill flip="none" rotWithShape="1">
              <a:gsLst>
                <a:gs pos="0">
                  <a:schemeClr val="accent1"/>
                </a:gs>
                <a:gs pos="27000">
                  <a:schemeClr val="accent2"/>
                </a:gs>
                <a:gs pos="71000">
                  <a:schemeClr val="accent3"/>
                </a:gs>
                <a:gs pos="100000">
                  <a:schemeClr val="bg1">
                    <a:alpha val="30000"/>
                  </a:schemeClr>
                </a:gs>
              </a:gsLst>
              <a:lin ang="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텍스트 개체 틀 8">
            <a:extLst>
              <a:ext uri="{FF2B5EF4-FFF2-40B4-BE49-F238E27FC236}">
                <a16:creationId xmlns:a16="http://schemas.microsoft.com/office/drawing/2014/main" id="{89A87E75-1EA5-4E64-B0E1-DD5602628C3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99320" y="3363979"/>
            <a:ext cx="1115800" cy="338555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altLang="ko-KR" dirty="0"/>
              <a:t>30%</a:t>
            </a:r>
            <a:endParaRPr lang="ko-KR" altLang="en-US" dirty="0"/>
          </a:p>
        </p:txBody>
      </p:sp>
      <p:sp>
        <p:nvSpPr>
          <p:cNvPr id="74" name="텍스트 개체 틀 8">
            <a:extLst>
              <a:ext uri="{FF2B5EF4-FFF2-40B4-BE49-F238E27FC236}">
                <a16:creationId xmlns:a16="http://schemas.microsoft.com/office/drawing/2014/main" id="{EC48A311-E8E3-47A0-B2C3-45DB95C0613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206165" y="3363979"/>
            <a:ext cx="1115800" cy="338555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altLang="ko-KR" dirty="0"/>
              <a:t>58%</a:t>
            </a:r>
            <a:endParaRPr lang="ko-KR" altLang="en-US" dirty="0"/>
          </a:p>
        </p:txBody>
      </p:sp>
      <p:sp>
        <p:nvSpPr>
          <p:cNvPr id="75" name="텍스트 개체 틀 8">
            <a:extLst>
              <a:ext uri="{FF2B5EF4-FFF2-40B4-BE49-F238E27FC236}">
                <a16:creationId xmlns:a16="http://schemas.microsoft.com/office/drawing/2014/main" id="{67083370-C805-4282-A73F-4CDB3251D14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95966" y="3363979"/>
            <a:ext cx="1115800" cy="338555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altLang="ko-KR" dirty="0"/>
              <a:t>81%</a:t>
            </a:r>
            <a:endParaRPr lang="ko-KR" altLang="en-US" dirty="0"/>
          </a:p>
        </p:txBody>
      </p:sp>
      <p:sp>
        <p:nvSpPr>
          <p:cNvPr id="76" name="텍스트 개체 틀 8">
            <a:extLst>
              <a:ext uri="{FF2B5EF4-FFF2-40B4-BE49-F238E27FC236}">
                <a16:creationId xmlns:a16="http://schemas.microsoft.com/office/drawing/2014/main" id="{5D470AB4-CB7A-453E-A048-233743FF577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647615" y="3363979"/>
            <a:ext cx="1115800" cy="338555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altLang="ko-KR" dirty="0"/>
              <a:t>75%</a:t>
            </a:r>
            <a:endParaRPr lang="ko-KR" altLang="en-US" dirty="0"/>
          </a:p>
        </p:txBody>
      </p:sp>
      <p:pic>
        <p:nvPicPr>
          <p:cNvPr id="77" name="그림 76">
            <a:extLst>
              <a:ext uri="{FF2B5EF4-FFF2-40B4-BE49-F238E27FC236}">
                <a16:creationId xmlns:a16="http://schemas.microsoft.com/office/drawing/2014/main" id="{E2137E48-AACA-405A-B152-65CC8133C0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382" y="6360160"/>
            <a:ext cx="1813994" cy="32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72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텍스트 개체 틀 8">
            <a:extLst>
              <a:ext uri="{FF2B5EF4-FFF2-40B4-BE49-F238E27FC236}">
                <a16:creationId xmlns:a16="http://schemas.microsoft.com/office/drawing/2014/main" id="{1AE25D64-FD11-42B1-8F09-BB5F73A7862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06043" y="2399141"/>
            <a:ext cx="3733771" cy="338555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ko-KR" altLang="en-US" dirty="0"/>
              <a:t>내용을 입력하세요</a:t>
            </a:r>
          </a:p>
        </p:txBody>
      </p:sp>
      <p:sp>
        <p:nvSpPr>
          <p:cNvPr id="37" name="텍스트 개체 틀 8">
            <a:extLst>
              <a:ext uri="{FF2B5EF4-FFF2-40B4-BE49-F238E27FC236}">
                <a16:creationId xmlns:a16="http://schemas.microsoft.com/office/drawing/2014/main" id="{BE192F1F-988E-4D73-AEB4-2691E511EB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06043" y="3869845"/>
            <a:ext cx="3733771" cy="338555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ko-KR" altLang="en-US" dirty="0"/>
              <a:t>내용을 입력하세요</a:t>
            </a:r>
          </a:p>
        </p:txBody>
      </p:sp>
      <p:sp>
        <p:nvSpPr>
          <p:cNvPr id="38" name="텍스트 개체 틀 8">
            <a:extLst>
              <a:ext uri="{FF2B5EF4-FFF2-40B4-BE49-F238E27FC236}">
                <a16:creationId xmlns:a16="http://schemas.microsoft.com/office/drawing/2014/main" id="{27EBAB20-DA35-45F3-AEED-757483547E8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06043" y="5339216"/>
            <a:ext cx="3733771" cy="338555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ko-KR" altLang="en-US" dirty="0"/>
              <a:t>내용을 입력하세요</a:t>
            </a:r>
          </a:p>
        </p:txBody>
      </p:sp>
      <p:sp>
        <p:nvSpPr>
          <p:cNvPr id="33" name="텍스트 개체 틀 8">
            <a:extLst>
              <a:ext uri="{FF2B5EF4-FFF2-40B4-BE49-F238E27FC236}">
                <a16:creationId xmlns:a16="http://schemas.microsoft.com/office/drawing/2014/main" id="{3A3F8C07-4D6E-433D-80B4-5F439A789A1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45873" y="3391816"/>
            <a:ext cx="3733771" cy="338555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ko-KR" altLang="en-US" dirty="0"/>
              <a:t>내용을 입력하세요</a:t>
            </a:r>
          </a:p>
        </p:txBody>
      </p:sp>
      <p:sp>
        <p:nvSpPr>
          <p:cNvPr id="34" name="텍스트 개체 틀 8">
            <a:extLst>
              <a:ext uri="{FF2B5EF4-FFF2-40B4-BE49-F238E27FC236}">
                <a16:creationId xmlns:a16="http://schemas.microsoft.com/office/drawing/2014/main" id="{B064201B-E001-4F8E-AFFF-7D7393C19E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845873" y="4862520"/>
            <a:ext cx="3733771" cy="338555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ko-KR" altLang="en-US" dirty="0"/>
              <a:t>내용을 입력하세요</a:t>
            </a:r>
          </a:p>
        </p:txBody>
      </p:sp>
      <p:sp>
        <p:nvSpPr>
          <p:cNvPr id="35" name="텍스트 개체 틀 8">
            <a:extLst>
              <a:ext uri="{FF2B5EF4-FFF2-40B4-BE49-F238E27FC236}">
                <a16:creationId xmlns:a16="http://schemas.microsoft.com/office/drawing/2014/main" id="{89CDCE5B-4D19-4CA3-A5F2-1080D8B703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45873" y="1914643"/>
            <a:ext cx="3733771" cy="338555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ko-KR" altLang="en-US" dirty="0"/>
              <a:t>내용을 입력하세요</a:t>
            </a:r>
          </a:p>
        </p:txBody>
      </p:sp>
      <p:sp>
        <p:nvSpPr>
          <p:cNvPr id="32" name="텍스트 개체 틀 8">
            <a:extLst>
              <a:ext uri="{FF2B5EF4-FFF2-40B4-BE49-F238E27FC236}">
                <a16:creationId xmlns:a16="http://schemas.microsoft.com/office/drawing/2014/main" id="{93249318-99BD-4711-B6AB-01215FEC97E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5834" y="917828"/>
            <a:ext cx="3733771" cy="338555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5pPr>
              <a:defRPr/>
            </a:lvl5pPr>
          </a:lstStyle>
          <a:p>
            <a:pPr lvl="0"/>
            <a:r>
              <a:rPr lang="ko-KR" altLang="en-US" dirty="0"/>
              <a:t>소제목을 입력하세요</a:t>
            </a:r>
          </a:p>
        </p:txBody>
      </p:sp>
      <p:sp>
        <p:nvSpPr>
          <p:cNvPr id="31" name="텍스트 개체 틀 8">
            <a:extLst>
              <a:ext uri="{FF2B5EF4-FFF2-40B4-BE49-F238E27FC236}">
                <a16:creationId xmlns:a16="http://schemas.microsoft.com/office/drawing/2014/main" id="{43F8C87A-2D06-404D-8EBB-6A3F423029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8283" y="456908"/>
            <a:ext cx="5223303" cy="54309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accent1"/>
                </a:solidFill>
              </a:defRPr>
            </a:lvl1pPr>
            <a:lvl5pPr>
              <a:defRPr/>
            </a:lvl5pPr>
          </a:lstStyle>
          <a:p>
            <a:pPr lvl="0"/>
            <a:r>
              <a:rPr lang="ko-KR" altLang="en-US" dirty="0"/>
              <a:t>텍스트를 입력하세요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59DA8C1-7F83-44D4-8548-366832D86C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6100" y="6356350"/>
            <a:ext cx="2743200" cy="365125"/>
          </a:xfrm>
        </p:spPr>
        <p:txBody>
          <a:bodyPr/>
          <a:lstStyle/>
          <a:p>
            <a:fld id="{C4D1B25E-9E5E-4C4B-81BC-381ED5243B5E}" type="datetimeFigureOut">
              <a:rPr lang="ko-KR" altLang="en-US" smtClean="0"/>
              <a:t>2020-06-01</a:t>
            </a:fld>
            <a:endParaRPr lang="ko-KR" altLang="en-US" dirty="0"/>
          </a:p>
        </p:txBody>
      </p:sp>
      <p:sp>
        <p:nvSpPr>
          <p:cNvPr id="11" name="슬라이드 번호 개체 틀 61">
            <a:extLst>
              <a:ext uri="{FF2B5EF4-FFF2-40B4-BE49-F238E27FC236}">
                <a16:creationId xmlns:a16="http://schemas.microsoft.com/office/drawing/2014/main" id="{4E399D40-0B00-4DD1-8816-98EDB027487B}"/>
              </a:ext>
            </a:extLst>
          </p:cNvPr>
          <p:cNvSpPr txBox="1">
            <a:spLocks/>
          </p:cNvSpPr>
          <p:nvPr userDrawn="1"/>
        </p:nvSpPr>
        <p:spPr>
          <a:xfrm>
            <a:off x="9310673" y="1081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255AFB-312C-4F33-98EA-B9514EFE35D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E75FE6D9-5236-4C49-8CA0-A09248D00E42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23147"/>
            <a:ext cx="12192000" cy="0"/>
          </a:xfrm>
          <a:prstGeom prst="line">
            <a:avLst/>
          </a:prstGeom>
          <a:ln w="101600">
            <a:gradFill flip="none" rotWithShape="1">
              <a:gsLst>
                <a:gs pos="0">
                  <a:schemeClr val="accent1"/>
                </a:gs>
                <a:gs pos="27000">
                  <a:schemeClr val="accent2"/>
                </a:gs>
                <a:gs pos="71000">
                  <a:schemeClr val="accent3"/>
                </a:gs>
                <a:gs pos="100000">
                  <a:schemeClr val="bg1">
                    <a:alpha val="30000"/>
                  </a:schemeClr>
                </a:gs>
              </a:gsLst>
              <a:lin ang="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1BB6D035-1DC0-4B6F-AB30-1E0E7F99453B}"/>
              </a:ext>
            </a:extLst>
          </p:cNvPr>
          <p:cNvCxnSpPr>
            <a:cxnSpLocks/>
          </p:cNvCxnSpPr>
          <p:nvPr userDrawn="1"/>
        </p:nvCxnSpPr>
        <p:spPr>
          <a:xfrm>
            <a:off x="0" y="6811700"/>
            <a:ext cx="12192000" cy="0"/>
          </a:xfrm>
          <a:prstGeom prst="line">
            <a:avLst/>
          </a:prstGeom>
          <a:ln w="101600">
            <a:gradFill flip="none" rotWithShape="1">
              <a:gsLst>
                <a:gs pos="0">
                  <a:schemeClr val="accent1"/>
                </a:gs>
                <a:gs pos="27000">
                  <a:schemeClr val="accent2"/>
                </a:gs>
                <a:gs pos="71000">
                  <a:schemeClr val="accent3"/>
                </a:gs>
                <a:gs pos="100000">
                  <a:schemeClr val="bg1">
                    <a:alpha val="30000"/>
                  </a:schemeClr>
                </a:gs>
              </a:gsLst>
              <a:lin ang="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201EB773-BAF5-43B9-ADF8-DED076B32262}"/>
              </a:ext>
            </a:extLst>
          </p:cNvPr>
          <p:cNvCxnSpPr/>
          <p:nvPr userDrawn="1"/>
        </p:nvCxnSpPr>
        <p:spPr>
          <a:xfrm>
            <a:off x="6217920" y="1473200"/>
            <a:ext cx="0" cy="4886960"/>
          </a:xfrm>
          <a:prstGeom prst="line">
            <a:avLst/>
          </a:prstGeom>
          <a:ln w="254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그림 29">
            <a:extLst>
              <a:ext uri="{FF2B5EF4-FFF2-40B4-BE49-F238E27FC236}">
                <a16:creationId xmlns:a16="http://schemas.microsoft.com/office/drawing/2014/main" id="{372DF363-7E87-4DD9-B70E-5C5913EA6C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382" y="6360160"/>
            <a:ext cx="1813994" cy="320472"/>
          </a:xfrm>
          <a:prstGeom prst="rect">
            <a:avLst/>
          </a:prstGeom>
        </p:spPr>
      </p:pic>
      <p:sp>
        <p:nvSpPr>
          <p:cNvPr id="40" name="내용 개체 틀 39">
            <a:extLst>
              <a:ext uri="{FF2B5EF4-FFF2-40B4-BE49-F238E27FC236}">
                <a16:creationId xmlns:a16="http://schemas.microsoft.com/office/drawing/2014/main" id="{243F154F-8D8C-4273-9CC6-80D9377108C6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481611" y="1800776"/>
            <a:ext cx="5345112" cy="40084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altLang="ko-KR" dirty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2299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F208970-F62D-4C4E-88CF-BE134248C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979F708C-FF2F-424E-A378-2C55EB269C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6100" y="6356350"/>
            <a:ext cx="2743200" cy="365125"/>
          </a:xfrm>
        </p:spPr>
        <p:txBody>
          <a:bodyPr/>
          <a:lstStyle/>
          <a:p>
            <a:fld id="{C4D1B25E-9E5E-4C4B-81BC-381ED5243B5E}" type="datetimeFigureOut">
              <a:rPr lang="ko-KR" altLang="en-US" smtClean="0"/>
              <a:t>2020-06-01</a:t>
            </a:fld>
            <a:endParaRPr lang="ko-KR" altLang="en-US" dirty="0"/>
          </a:p>
        </p:txBody>
      </p:sp>
      <p:sp>
        <p:nvSpPr>
          <p:cNvPr id="21" name="슬라이드 번호 개체 틀 61">
            <a:extLst>
              <a:ext uri="{FF2B5EF4-FFF2-40B4-BE49-F238E27FC236}">
                <a16:creationId xmlns:a16="http://schemas.microsoft.com/office/drawing/2014/main" id="{85DB32D7-D45D-417B-907B-D4DB9833DFF6}"/>
              </a:ext>
            </a:extLst>
          </p:cNvPr>
          <p:cNvSpPr txBox="1">
            <a:spLocks/>
          </p:cNvSpPr>
          <p:nvPr userDrawn="1"/>
        </p:nvSpPr>
        <p:spPr>
          <a:xfrm>
            <a:off x="9310673" y="1081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255AFB-312C-4F33-98EA-B9514EFE35D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F634769B-0770-4B3F-BE95-52FEA2B26A2C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23147"/>
            <a:ext cx="12192000" cy="0"/>
          </a:xfrm>
          <a:prstGeom prst="line">
            <a:avLst/>
          </a:prstGeom>
          <a:ln w="101600">
            <a:gradFill flip="none" rotWithShape="1">
              <a:gsLst>
                <a:gs pos="0">
                  <a:schemeClr val="accent1"/>
                </a:gs>
                <a:gs pos="27000">
                  <a:schemeClr val="accent2"/>
                </a:gs>
                <a:gs pos="71000">
                  <a:schemeClr val="accent3"/>
                </a:gs>
                <a:gs pos="100000">
                  <a:schemeClr val="bg1">
                    <a:alpha val="30000"/>
                  </a:schemeClr>
                </a:gs>
              </a:gsLst>
              <a:lin ang="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4D280F93-2FD6-4D76-8AAC-495EA261D000}"/>
              </a:ext>
            </a:extLst>
          </p:cNvPr>
          <p:cNvCxnSpPr>
            <a:cxnSpLocks/>
          </p:cNvCxnSpPr>
          <p:nvPr userDrawn="1"/>
        </p:nvCxnSpPr>
        <p:spPr>
          <a:xfrm>
            <a:off x="0" y="6811700"/>
            <a:ext cx="12192000" cy="0"/>
          </a:xfrm>
          <a:prstGeom prst="line">
            <a:avLst/>
          </a:prstGeom>
          <a:ln w="101600">
            <a:gradFill flip="none" rotWithShape="1">
              <a:gsLst>
                <a:gs pos="0">
                  <a:schemeClr val="accent1"/>
                </a:gs>
                <a:gs pos="27000">
                  <a:schemeClr val="accent2"/>
                </a:gs>
                <a:gs pos="71000">
                  <a:schemeClr val="accent3"/>
                </a:gs>
                <a:gs pos="100000">
                  <a:schemeClr val="bg1">
                    <a:alpha val="30000"/>
                  </a:schemeClr>
                </a:gs>
              </a:gsLst>
              <a:lin ang="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그림 23">
            <a:extLst>
              <a:ext uri="{FF2B5EF4-FFF2-40B4-BE49-F238E27FC236}">
                <a16:creationId xmlns:a16="http://schemas.microsoft.com/office/drawing/2014/main" id="{048E2013-BC94-44F2-97B9-558F32A2E7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382" y="6360160"/>
            <a:ext cx="1813994" cy="32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65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마지막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0864FD78-81EE-43D3-8529-FAAB048F30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4000">
                <a:schemeClr val="accent2"/>
              </a:gs>
              <a:gs pos="100000">
                <a:schemeClr val="accent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0BF05B0-B458-4E08-B38F-6B15351602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6100" y="6356350"/>
            <a:ext cx="2743200" cy="365125"/>
          </a:xfrm>
        </p:spPr>
        <p:txBody>
          <a:bodyPr/>
          <a:lstStyle/>
          <a:p>
            <a:fld id="{C4D1B25E-9E5E-4C4B-81BC-381ED5243B5E}" type="datetimeFigureOut">
              <a:rPr lang="ko-KR" altLang="en-US" smtClean="0"/>
              <a:t>2020-06-01</a:t>
            </a:fld>
            <a:endParaRPr lang="ko-KR" altLang="en-US" dirty="0"/>
          </a:p>
        </p:txBody>
      </p:sp>
      <p:sp>
        <p:nvSpPr>
          <p:cNvPr id="9" name="슬라이드 번호 개체 틀 61">
            <a:extLst>
              <a:ext uri="{FF2B5EF4-FFF2-40B4-BE49-F238E27FC236}">
                <a16:creationId xmlns:a16="http://schemas.microsoft.com/office/drawing/2014/main" id="{9D31F997-D8D9-4981-874F-DF767F769613}"/>
              </a:ext>
            </a:extLst>
          </p:cNvPr>
          <p:cNvSpPr txBox="1">
            <a:spLocks/>
          </p:cNvSpPr>
          <p:nvPr userDrawn="1"/>
        </p:nvSpPr>
        <p:spPr>
          <a:xfrm>
            <a:off x="9310673" y="1081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255AFB-312C-4F33-98EA-B9514EFE35D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F7930CA8-87BC-454A-BC3E-3DFD44D34E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936243"/>
            <a:ext cx="5509260" cy="4040505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3187FC2A-A220-48D4-A624-F447A0CF89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" t="69167" r="1944" b="10693"/>
          <a:stretch/>
        </p:blipFill>
        <p:spPr>
          <a:xfrm>
            <a:off x="3756660" y="4072635"/>
            <a:ext cx="4648200" cy="985364"/>
          </a:xfrm>
          <a:prstGeom prst="rect">
            <a:avLst/>
          </a:prstGeom>
        </p:spPr>
      </p:pic>
      <p:sp>
        <p:nvSpPr>
          <p:cNvPr id="18" name="텍스트 개체 틀 15">
            <a:extLst>
              <a:ext uri="{FF2B5EF4-FFF2-40B4-BE49-F238E27FC236}">
                <a16:creationId xmlns:a16="http://schemas.microsoft.com/office/drawing/2014/main" id="{2527D756-6F53-4555-A421-3F7D1716B0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44163" y="5249974"/>
            <a:ext cx="5103672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 b="1" spc="600">
                <a:ln w="6350"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ko-KR" altLang="en-US" dirty="0"/>
              <a:t>내용을 입력해 주세요</a:t>
            </a:r>
          </a:p>
        </p:txBody>
      </p:sp>
    </p:spTree>
    <p:extLst>
      <p:ext uri="{BB962C8B-B14F-4D97-AF65-F5344CB8AC3E}">
        <p14:creationId xmlns:p14="http://schemas.microsoft.com/office/powerpoint/2010/main" val="235725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1B25E-9E5E-4C4B-81BC-381ED5243B5E}" type="datetimeFigureOut">
              <a:rPr lang="ko-KR" altLang="en-US" smtClean="0"/>
              <a:t>2020-06-01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55AFB-312C-4F33-98EA-B9514EFE35DC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277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5" r:id="rId3"/>
    <p:sldLayoutId id="2147483679" r:id="rId4"/>
    <p:sldLayoutId id="2147483677" r:id="rId5"/>
    <p:sldLayoutId id="2147483680" r:id="rId6"/>
    <p:sldLayoutId id="2147483676" r:id="rId7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E02C1BF4-A5AC-4CF5-88CF-355C96C50C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1453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텍스트 개체 틀 22">
            <a:extLst>
              <a:ext uri="{FF2B5EF4-FFF2-40B4-BE49-F238E27FC236}">
                <a16:creationId xmlns:a16="http://schemas.microsoft.com/office/drawing/2014/main" id="{C82F2C50-747C-482F-8570-5B44D9B458F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4" name="텍스트 개체 틀 23">
            <a:extLst>
              <a:ext uri="{FF2B5EF4-FFF2-40B4-BE49-F238E27FC236}">
                <a16:creationId xmlns:a16="http://schemas.microsoft.com/office/drawing/2014/main" id="{F4E1DC1F-E8BA-46C2-AAE9-524384995EA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5" name="텍스트 개체 틀 24">
            <a:extLst>
              <a:ext uri="{FF2B5EF4-FFF2-40B4-BE49-F238E27FC236}">
                <a16:creationId xmlns:a16="http://schemas.microsoft.com/office/drawing/2014/main" id="{859D6B39-014F-418C-8C8B-B594CF888B3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6" name="텍스트 개체 틀 25">
            <a:extLst>
              <a:ext uri="{FF2B5EF4-FFF2-40B4-BE49-F238E27FC236}">
                <a16:creationId xmlns:a16="http://schemas.microsoft.com/office/drawing/2014/main" id="{EBDC34D0-7FE7-4EA7-995B-6740F62DC5E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1" name="텍스트 개체 틀 20">
            <a:extLst>
              <a:ext uri="{FF2B5EF4-FFF2-40B4-BE49-F238E27FC236}">
                <a16:creationId xmlns:a16="http://schemas.microsoft.com/office/drawing/2014/main" id="{2292F0EC-2F91-4F2A-9BF1-F508F262CB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2" name="텍스트 개체 틀 21">
            <a:extLst>
              <a:ext uri="{FF2B5EF4-FFF2-40B4-BE49-F238E27FC236}">
                <a16:creationId xmlns:a16="http://schemas.microsoft.com/office/drawing/2014/main" id="{6B484A7F-4A3E-433C-8F5F-73C3B4A6798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0" name="텍스트 개체 틀 19">
            <a:extLst>
              <a:ext uri="{FF2B5EF4-FFF2-40B4-BE49-F238E27FC236}">
                <a16:creationId xmlns:a16="http://schemas.microsoft.com/office/drawing/2014/main" id="{786895BC-3B13-4C86-949E-680E95BF173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5" name="텍스트 개체 틀 14">
            <a:extLst>
              <a:ext uri="{FF2B5EF4-FFF2-40B4-BE49-F238E27FC236}">
                <a16:creationId xmlns:a16="http://schemas.microsoft.com/office/drawing/2014/main" id="{53755E73-FBE5-443C-98FE-AE3C9EC59B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5DCF5317-503C-46D7-BC1E-B0A4C01B98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7" name="텍스트 개체 틀 16">
            <a:extLst>
              <a:ext uri="{FF2B5EF4-FFF2-40B4-BE49-F238E27FC236}">
                <a16:creationId xmlns:a16="http://schemas.microsoft.com/office/drawing/2014/main" id="{2A7267D5-484E-4E90-9781-9B4E9A460A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8" name="텍스트 개체 틀 17">
            <a:extLst>
              <a:ext uri="{FF2B5EF4-FFF2-40B4-BE49-F238E27FC236}">
                <a16:creationId xmlns:a16="http://schemas.microsoft.com/office/drawing/2014/main" id="{2D965820-4FC2-43F9-BAA1-40E002240A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9" name="텍스트 개체 틀 18">
            <a:extLst>
              <a:ext uri="{FF2B5EF4-FFF2-40B4-BE49-F238E27FC236}">
                <a16:creationId xmlns:a16="http://schemas.microsoft.com/office/drawing/2014/main" id="{35296660-F07B-4815-9005-D39D3DBA77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7" name="텍스트 개체 틀 26">
            <a:extLst>
              <a:ext uri="{FF2B5EF4-FFF2-40B4-BE49-F238E27FC236}">
                <a16:creationId xmlns:a16="http://schemas.microsoft.com/office/drawing/2014/main" id="{488F5083-B104-4664-B638-3E0849D4848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9157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533D247-4533-4BBD-A771-485B4B52D8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CB0492C-3D15-4203-89EC-3372F2D4943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3BA4C10-BA29-4E9A-A464-DF5CB921F22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7119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타원 51">
            <a:extLst>
              <a:ext uri="{FF2B5EF4-FFF2-40B4-BE49-F238E27FC236}">
                <a16:creationId xmlns:a16="http://schemas.microsoft.com/office/drawing/2014/main" id="{58E5CFA5-0D83-4CE6-88F8-EEC711E0F217}"/>
              </a:ext>
            </a:extLst>
          </p:cNvPr>
          <p:cNvSpPr/>
          <p:nvPr/>
        </p:nvSpPr>
        <p:spPr>
          <a:xfrm>
            <a:off x="958253" y="2435509"/>
            <a:ext cx="2205549" cy="2205549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>
            <a:extLst>
              <a:ext uri="{FF2B5EF4-FFF2-40B4-BE49-F238E27FC236}">
                <a16:creationId xmlns:a16="http://schemas.microsoft.com/office/drawing/2014/main" id="{9EE9DEB7-CB2C-43FC-A993-8228EF10BCD9}"/>
              </a:ext>
            </a:extLst>
          </p:cNvPr>
          <p:cNvSpPr/>
          <p:nvPr/>
        </p:nvSpPr>
        <p:spPr>
          <a:xfrm>
            <a:off x="3658041" y="2435509"/>
            <a:ext cx="2205549" cy="2205549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3">
            <a:extLst>
              <a:ext uri="{FF2B5EF4-FFF2-40B4-BE49-F238E27FC236}">
                <a16:creationId xmlns:a16="http://schemas.microsoft.com/office/drawing/2014/main" id="{38ED4D8B-F85C-46FE-979D-70CCFCE218D3}"/>
              </a:ext>
            </a:extLst>
          </p:cNvPr>
          <p:cNvSpPr/>
          <p:nvPr/>
        </p:nvSpPr>
        <p:spPr>
          <a:xfrm>
            <a:off x="6357829" y="2435509"/>
            <a:ext cx="2205549" cy="2205549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타원 54">
            <a:extLst>
              <a:ext uri="{FF2B5EF4-FFF2-40B4-BE49-F238E27FC236}">
                <a16:creationId xmlns:a16="http://schemas.microsoft.com/office/drawing/2014/main" id="{826EE8C4-0CE5-4AAA-94FB-52320EBE3FFA}"/>
              </a:ext>
            </a:extLst>
          </p:cNvPr>
          <p:cNvSpPr/>
          <p:nvPr/>
        </p:nvSpPr>
        <p:spPr>
          <a:xfrm>
            <a:off x="9057617" y="2435509"/>
            <a:ext cx="2205549" cy="2205549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막힌 원호 55">
            <a:extLst>
              <a:ext uri="{FF2B5EF4-FFF2-40B4-BE49-F238E27FC236}">
                <a16:creationId xmlns:a16="http://schemas.microsoft.com/office/drawing/2014/main" id="{06C929DB-CEFC-4654-A2E5-D549EEF37868}"/>
              </a:ext>
            </a:extLst>
          </p:cNvPr>
          <p:cNvSpPr/>
          <p:nvPr/>
        </p:nvSpPr>
        <p:spPr>
          <a:xfrm flipH="1">
            <a:off x="945678" y="2430490"/>
            <a:ext cx="2205549" cy="2205539"/>
          </a:xfrm>
          <a:prstGeom prst="blockArc">
            <a:avLst>
              <a:gd name="adj1" fmla="val 9103675"/>
              <a:gd name="adj2" fmla="val 16180216"/>
              <a:gd name="adj3" fmla="val 1693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7" name="막힌 원호 56">
            <a:extLst>
              <a:ext uri="{FF2B5EF4-FFF2-40B4-BE49-F238E27FC236}">
                <a16:creationId xmlns:a16="http://schemas.microsoft.com/office/drawing/2014/main" id="{3117C4A3-8426-4FF8-8A27-489725C92C70}"/>
              </a:ext>
            </a:extLst>
          </p:cNvPr>
          <p:cNvSpPr/>
          <p:nvPr/>
        </p:nvSpPr>
        <p:spPr>
          <a:xfrm flipH="1">
            <a:off x="3658041" y="2430490"/>
            <a:ext cx="2205549" cy="2205539"/>
          </a:xfrm>
          <a:prstGeom prst="blockArc">
            <a:avLst>
              <a:gd name="adj1" fmla="val 3301968"/>
              <a:gd name="adj2" fmla="val 16180216"/>
              <a:gd name="adj3" fmla="val 16937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8" name="막힌 원호 57">
            <a:extLst>
              <a:ext uri="{FF2B5EF4-FFF2-40B4-BE49-F238E27FC236}">
                <a16:creationId xmlns:a16="http://schemas.microsoft.com/office/drawing/2014/main" id="{71E0DD3D-D875-4219-862F-6AC6BA236471}"/>
              </a:ext>
            </a:extLst>
          </p:cNvPr>
          <p:cNvSpPr/>
          <p:nvPr/>
        </p:nvSpPr>
        <p:spPr>
          <a:xfrm flipH="1">
            <a:off x="6370404" y="2430490"/>
            <a:ext cx="2205549" cy="2205539"/>
          </a:xfrm>
          <a:prstGeom prst="blockArc">
            <a:avLst>
              <a:gd name="adj1" fmla="val 19016525"/>
              <a:gd name="adj2" fmla="val 16180216"/>
              <a:gd name="adj3" fmla="val 16937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9" name="막힌 원호 58">
            <a:extLst>
              <a:ext uri="{FF2B5EF4-FFF2-40B4-BE49-F238E27FC236}">
                <a16:creationId xmlns:a16="http://schemas.microsoft.com/office/drawing/2014/main" id="{CDEC4641-DF2F-4683-AF8B-8B620BF40544}"/>
              </a:ext>
            </a:extLst>
          </p:cNvPr>
          <p:cNvSpPr/>
          <p:nvPr/>
        </p:nvSpPr>
        <p:spPr>
          <a:xfrm flipH="1">
            <a:off x="9082766" y="2430491"/>
            <a:ext cx="2212950" cy="2205533"/>
          </a:xfrm>
          <a:prstGeom prst="blockArc">
            <a:avLst>
              <a:gd name="adj1" fmla="val 21521841"/>
              <a:gd name="adj2" fmla="val 16180216"/>
              <a:gd name="adj3" fmla="val 16937"/>
            </a:avLst>
          </a:prstGeom>
          <a:solidFill>
            <a:srgbClr val="73747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BC3C030E-9E24-4420-B983-4DB42F6EE7B8}"/>
              </a:ext>
            </a:extLst>
          </p:cNvPr>
          <p:cNvSpPr/>
          <p:nvPr/>
        </p:nvSpPr>
        <p:spPr>
          <a:xfrm>
            <a:off x="1333804" y="2812646"/>
            <a:ext cx="1446836" cy="1446836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타원 60">
            <a:extLst>
              <a:ext uri="{FF2B5EF4-FFF2-40B4-BE49-F238E27FC236}">
                <a16:creationId xmlns:a16="http://schemas.microsoft.com/office/drawing/2014/main" id="{0E1E7B52-F9CB-45A8-BDC9-2BCECFBD67A9}"/>
              </a:ext>
            </a:extLst>
          </p:cNvPr>
          <p:cNvSpPr/>
          <p:nvPr/>
        </p:nvSpPr>
        <p:spPr>
          <a:xfrm>
            <a:off x="4037397" y="2812646"/>
            <a:ext cx="1446836" cy="1446836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타원 61">
            <a:extLst>
              <a:ext uri="{FF2B5EF4-FFF2-40B4-BE49-F238E27FC236}">
                <a16:creationId xmlns:a16="http://schemas.microsoft.com/office/drawing/2014/main" id="{41C17588-BCB2-4C9F-9A84-7F0A4104E171}"/>
              </a:ext>
            </a:extLst>
          </p:cNvPr>
          <p:cNvSpPr/>
          <p:nvPr/>
        </p:nvSpPr>
        <p:spPr>
          <a:xfrm>
            <a:off x="6749760" y="2812646"/>
            <a:ext cx="1446836" cy="1446836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타원 62">
            <a:extLst>
              <a:ext uri="{FF2B5EF4-FFF2-40B4-BE49-F238E27FC236}">
                <a16:creationId xmlns:a16="http://schemas.microsoft.com/office/drawing/2014/main" id="{E32F4BEC-96AF-4BF1-918C-FA8721F6F93D}"/>
              </a:ext>
            </a:extLst>
          </p:cNvPr>
          <p:cNvSpPr/>
          <p:nvPr/>
        </p:nvSpPr>
        <p:spPr>
          <a:xfrm>
            <a:off x="9482098" y="2812646"/>
            <a:ext cx="1446836" cy="1446836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D3AEAF4D-5A38-4584-8296-11E2ACCF6BA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4A71988-94B9-40F9-8CA9-F4153116188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>
            <a:normAutofit lnSpcReduction="10000"/>
          </a:bodyPr>
          <a:lstStyle/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FF08CF1-7643-4B96-AACB-EC32F7F8D02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DFD8A36-6CA2-4264-9A62-0FB77A1EDDF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>
            <a:normAutofit lnSpcReduction="10000"/>
          </a:bodyPr>
          <a:lstStyle/>
          <a:p>
            <a:endParaRPr lang="ko-KR" altLang="en-US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354F86D8-25A8-4409-AF09-7FE902AA534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354F4DEF-7489-435E-8C5A-70D57C05D6A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>
            <a:normAutofit lnSpcReduction="10000"/>
          </a:bodyPr>
          <a:lstStyle/>
          <a:p>
            <a:endParaRPr lang="ko-KR" altLang="en-US"/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7E9DA886-ADB3-4A6A-AA9C-97F91352CB7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27158CD5-DCF1-49C4-ADF4-0B98B5E10E0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lnSpcReduction="10000"/>
          </a:bodyPr>
          <a:lstStyle/>
          <a:p>
            <a:endParaRPr lang="ko-KR" altLang="en-US"/>
          </a:p>
        </p:txBody>
      </p:sp>
      <p:sp>
        <p:nvSpPr>
          <p:cNvPr id="10" name="텍스트 개체 틀 9">
            <a:extLst>
              <a:ext uri="{FF2B5EF4-FFF2-40B4-BE49-F238E27FC236}">
                <a16:creationId xmlns:a16="http://schemas.microsoft.com/office/drawing/2014/main" id="{F30DDF53-ADC8-497F-B833-9368153B58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6E2AE601-4C98-4CEB-9D7A-49FE3134DE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19EA76D9-3C42-48EB-8560-DB602311DD3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>
            <a:normAutofit lnSpcReduction="10000"/>
          </a:bodyPr>
          <a:lstStyle/>
          <a:p>
            <a:endParaRPr lang="ko-KR" altLang="en-US"/>
          </a:p>
        </p:txBody>
      </p:sp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DCB2154C-E624-4EA0-A5CD-3D403FE5D9F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>
            <a:normAutofit lnSpcReduction="10000"/>
          </a:bodyPr>
          <a:lstStyle/>
          <a:p>
            <a:endParaRPr lang="ko-KR" altLang="en-US"/>
          </a:p>
        </p:txBody>
      </p:sp>
      <p:sp>
        <p:nvSpPr>
          <p:cNvPr id="14" name="텍스트 개체 틀 13">
            <a:extLst>
              <a:ext uri="{FF2B5EF4-FFF2-40B4-BE49-F238E27FC236}">
                <a16:creationId xmlns:a16="http://schemas.microsoft.com/office/drawing/2014/main" id="{79055CEF-128A-407B-A42E-43C1636E94B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>
            <a:normAutofit lnSpcReduction="10000"/>
          </a:bodyPr>
          <a:lstStyle/>
          <a:p>
            <a:endParaRPr lang="ko-KR" altLang="en-US"/>
          </a:p>
        </p:txBody>
      </p:sp>
      <p:sp>
        <p:nvSpPr>
          <p:cNvPr id="15" name="텍스트 개체 틀 14">
            <a:extLst>
              <a:ext uri="{FF2B5EF4-FFF2-40B4-BE49-F238E27FC236}">
                <a16:creationId xmlns:a16="http://schemas.microsoft.com/office/drawing/2014/main" id="{1480647B-F612-4970-A02F-C0925EC089C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>
            <a:normAutofit lnSpcReduction="10000"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1870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247479F5-53D1-446E-B46F-57EC11B41C6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78B5C4C-0CFC-4C16-887D-336D5C6B1F9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338CDD3-43B5-44FE-91F6-4C867D7E636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CBEB913-D4A1-4076-9EF3-660ADB27566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12B682BA-3593-48C0-893B-106BDD27C96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CC16F34A-2675-4567-923E-DF93461AE18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D7716CFA-1764-4E4F-8A56-85C5C566C6A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231A594D-1315-46EA-92F8-DD9D4FE2277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13" name="내용 개체 틀 12">
            <a:extLst>
              <a:ext uri="{FF2B5EF4-FFF2-40B4-BE49-F238E27FC236}">
                <a16:creationId xmlns:a16="http://schemas.microsoft.com/office/drawing/2014/main" id="{F54CD828-89D2-4833-ADBF-B578BE6007B6}"/>
              </a:ext>
            </a:extLst>
          </p:cNvPr>
          <p:cNvGraphicFramePr>
            <a:graphicFrameLocks noGrp="1"/>
          </p:cNvGraphicFramePr>
          <p:nvPr>
            <p:ph sz="quarter" idx="29"/>
            <p:extLst>
              <p:ext uri="{D42A27DB-BD31-4B8C-83A1-F6EECF244321}">
                <p14:modId xmlns:p14="http://schemas.microsoft.com/office/powerpoint/2010/main" val="2091049511"/>
              </p:ext>
            </p:extLst>
          </p:nvPr>
        </p:nvGraphicFramePr>
        <p:xfrm>
          <a:off x="481013" y="1800225"/>
          <a:ext cx="5345112" cy="4008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1" name="그룹 20">
            <a:extLst>
              <a:ext uri="{FF2B5EF4-FFF2-40B4-BE49-F238E27FC236}">
                <a16:creationId xmlns:a16="http://schemas.microsoft.com/office/drawing/2014/main" id="{05A73843-C466-43DC-AB88-B11183357076}"/>
              </a:ext>
            </a:extLst>
          </p:cNvPr>
          <p:cNvGrpSpPr/>
          <p:nvPr/>
        </p:nvGrpSpPr>
        <p:grpSpPr>
          <a:xfrm>
            <a:off x="6799483" y="3314034"/>
            <a:ext cx="914400" cy="914400"/>
            <a:chOff x="7112000" y="3314034"/>
            <a:chExt cx="914400" cy="914400"/>
          </a:xfrm>
        </p:grpSpPr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80614B30-315B-4907-9AC4-AA2C7A3F4D9F}"/>
                </a:ext>
              </a:extLst>
            </p:cNvPr>
            <p:cNvSpPr/>
            <p:nvPr/>
          </p:nvSpPr>
          <p:spPr>
            <a:xfrm>
              <a:off x="7112000" y="3314034"/>
              <a:ext cx="914400" cy="91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B2CE7A3D-D185-4981-B92B-1309317756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144"/>
            <a:stretch/>
          </p:blipFill>
          <p:spPr>
            <a:xfrm>
              <a:off x="7207101" y="3427966"/>
              <a:ext cx="757484" cy="620050"/>
            </a:xfrm>
            <a:prstGeom prst="rect">
              <a:avLst/>
            </a:prstGeom>
          </p:spPr>
        </p:pic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8C9A477C-C9C5-48F6-8147-DBE081189720}"/>
              </a:ext>
            </a:extLst>
          </p:cNvPr>
          <p:cNvGrpSpPr/>
          <p:nvPr/>
        </p:nvGrpSpPr>
        <p:grpSpPr>
          <a:xfrm>
            <a:off x="6799483" y="4806727"/>
            <a:ext cx="914400" cy="914400"/>
            <a:chOff x="7112000" y="4806727"/>
            <a:chExt cx="914400" cy="914400"/>
          </a:xfrm>
        </p:grpSpPr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D05B58F0-E3E6-42B3-8C8D-52C4708EB434}"/>
                </a:ext>
              </a:extLst>
            </p:cNvPr>
            <p:cNvSpPr/>
            <p:nvPr/>
          </p:nvSpPr>
          <p:spPr>
            <a:xfrm>
              <a:off x="7112000" y="4806727"/>
              <a:ext cx="914400" cy="914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AE8D6581-E6BD-4F5E-BF4B-29B517651A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845"/>
            <a:stretch/>
          </p:blipFill>
          <p:spPr>
            <a:xfrm>
              <a:off x="7159549" y="4888204"/>
              <a:ext cx="835943" cy="711847"/>
            </a:xfrm>
            <a:prstGeom prst="rect">
              <a:avLst/>
            </a:prstGeom>
          </p:spPr>
        </p:pic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566F758-2169-40CD-ABDC-D9FD7A9BA109}"/>
              </a:ext>
            </a:extLst>
          </p:cNvPr>
          <p:cNvGrpSpPr/>
          <p:nvPr/>
        </p:nvGrpSpPr>
        <p:grpSpPr>
          <a:xfrm>
            <a:off x="6799483" y="1819317"/>
            <a:ext cx="914400" cy="914400"/>
            <a:chOff x="7112000" y="1819317"/>
            <a:chExt cx="914400" cy="914400"/>
          </a:xfrm>
        </p:grpSpPr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7CEFCBAB-1333-4B45-9C10-E7FA68C4DDD2}"/>
                </a:ext>
              </a:extLst>
            </p:cNvPr>
            <p:cNvSpPr/>
            <p:nvPr/>
          </p:nvSpPr>
          <p:spPr>
            <a:xfrm>
              <a:off x="7112000" y="1819317"/>
              <a:ext cx="914400" cy="91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CA89014D-5ED3-4408-8C22-BA350FE779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30"/>
            <a:stretch/>
          </p:blipFill>
          <p:spPr>
            <a:xfrm>
              <a:off x="7234692" y="1935329"/>
              <a:ext cx="711958" cy="6199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1429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4D4FF5A0-A397-4FAB-8C78-457036B4A9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4750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사용자 지정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E93"/>
      </a:accent1>
      <a:accent2>
        <a:srgbClr val="00A7C8"/>
      </a:accent2>
      <a:accent3>
        <a:srgbClr val="62C6C6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오픈라이센스_나눔고딕">
      <a:majorFont>
        <a:latin typeface="나눔고딕 ExtraBold"/>
        <a:ea typeface="나눔고딕 ExtraBold"/>
        <a:cs typeface=""/>
      </a:majorFont>
      <a:minorFont>
        <a:latin typeface="나눔고딕"/>
        <a:ea typeface="나눔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5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481</TotalTime>
  <Words>3</Words>
  <Application>Microsoft Office PowerPoint</Application>
  <PresentationFormat>와이드스크린</PresentationFormat>
  <Paragraphs>2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나눔고딕</vt:lpstr>
      <vt:lpstr>나눔고딕 ExtraBold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Kwon HyeSeon</dc:creator>
  <cp:lastModifiedBy>Kwon HyeSeon</cp:lastModifiedBy>
  <cp:revision>58</cp:revision>
  <dcterms:created xsi:type="dcterms:W3CDTF">2020-05-30T14:02:46Z</dcterms:created>
  <dcterms:modified xsi:type="dcterms:W3CDTF">2020-05-31T15:48:25Z</dcterms:modified>
</cp:coreProperties>
</file>