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88" r:id="rId3"/>
    <p:sldId id="292" r:id="rId4"/>
    <p:sldId id="271" r:id="rId5"/>
    <p:sldId id="264" r:id="rId6"/>
    <p:sldId id="259" r:id="rId7"/>
    <p:sldId id="29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9E9F"/>
    <a:srgbClr val="717071"/>
    <a:srgbClr val="231815"/>
    <a:srgbClr val="5EC1C3"/>
    <a:srgbClr val="009BCB"/>
    <a:srgbClr val="006794"/>
    <a:srgbClr val="7A7A7A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spc="1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0" dirty="0"/>
              <a:t>Data Analysis</a:t>
            </a:r>
          </a:p>
        </c:rich>
      </c:tx>
      <c:layout>
        <c:manualLayout>
          <c:xMode val="edge"/>
          <c:yMode val="edge"/>
          <c:x val="0.37521925580865034"/>
          <c:y val="1.05208933796363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spc="120" normalizeH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6.94865452951582E-2"/>
          <c:y val="0.18978671073608999"/>
          <c:w val="0.90466852428734701"/>
          <c:h val="0.56840057012175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679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BC9-493D-A984-BB797C5AA46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BC9-493D-A984-BB797C5AA46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BC9-493D-A984-BB797C5AA46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BC9-493D-A984-BB797C5AA4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5.5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BC9-493D-A984-BB797C5AA4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9BC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BC9-493D-A984-BB797C5AA46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5EC1C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1.5</c:v>
                </c:pt>
                <c:pt idx="3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BC9-493D-A984-BB797C5AA4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0"/>
        <c:overlap val="-50"/>
        <c:axId val="-2090258048"/>
        <c:axId val="-1979269504"/>
      </c:barChart>
      <c:catAx>
        <c:axId val="-2090258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-1979269504"/>
        <c:crosses val="autoZero"/>
        <c:auto val="1"/>
        <c:lblAlgn val="ctr"/>
        <c:lblOffset val="100"/>
        <c:noMultiLvlLbl val="0"/>
      </c:catAx>
      <c:valAx>
        <c:axId val="-1979269504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-209025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87011736278499"/>
          <c:y val="6.1937126931831094E-2"/>
          <c:w val="0.29129881492086218"/>
          <c:h val="5.69694405125764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0CD8-720D-4DA1-9677-E3CF287CCB19}" type="datetimeFigureOut">
              <a:rPr lang="ko-KR" altLang="en-US" smtClean="0"/>
              <a:t>2020-05-26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D162-6F69-4CCC-9C6F-76270AC20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5726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0CD8-720D-4DA1-9677-E3CF287CCB19}" type="datetimeFigureOut">
              <a:rPr lang="ko-KR" altLang="en-US" smtClean="0"/>
              <a:t>2020-05-26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D162-6F69-4CCC-9C6F-76270AC20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0425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0CD8-720D-4DA1-9677-E3CF287CCB19}" type="datetimeFigureOut">
              <a:rPr lang="ko-KR" altLang="en-US" smtClean="0"/>
              <a:t>2020-05-26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D162-6F69-4CCC-9C6F-76270AC20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246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0CD8-720D-4DA1-9677-E3CF287CCB19}" type="datetimeFigureOut">
              <a:rPr lang="ko-KR" altLang="en-US" smtClean="0"/>
              <a:t>2020-05-26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D162-6F69-4CCC-9C6F-76270AC20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269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0CD8-720D-4DA1-9677-E3CF287CCB19}" type="datetimeFigureOut">
              <a:rPr lang="ko-KR" altLang="en-US" smtClean="0"/>
              <a:t>2020-05-26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D162-6F69-4CCC-9C6F-76270AC20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5260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0CD8-720D-4DA1-9677-E3CF287CCB19}" type="datetimeFigureOut">
              <a:rPr lang="ko-KR" altLang="en-US" smtClean="0"/>
              <a:t>2020-05-26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D162-6F69-4CCC-9C6F-76270AC20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623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0CD8-720D-4DA1-9677-E3CF287CCB19}" type="datetimeFigureOut">
              <a:rPr lang="ko-KR" altLang="en-US" smtClean="0"/>
              <a:t>2020-05-26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D162-6F69-4CCC-9C6F-76270AC20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174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0CD8-720D-4DA1-9677-E3CF287CCB19}" type="datetimeFigureOut">
              <a:rPr lang="ko-KR" altLang="en-US" smtClean="0"/>
              <a:t>2020-05-26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D162-6F69-4CCC-9C6F-76270AC20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225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0CD8-720D-4DA1-9677-E3CF287CCB19}" type="datetimeFigureOut">
              <a:rPr lang="ko-KR" altLang="en-US" smtClean="0"/>
              <a:t>2020-05-26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D162-6F69-4CCC-9C6F-76270AC20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5619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0CD8-720D-4DA1-9677-E3CF287CCB19}" type="datetimeFigureOut">
              <a:rPr lang="ko-KR" altLang="en-US" smtClean="0"/>
              <a:t>2020-05-26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D162-6F69-4CCC-9C6F-76270AC20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6800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0CD8-720D-4DA1-9677-E3CF287CCB19}" type="datetimeFigureOut">
              <a:rPr lang="ko-KR" altLang="en-US" smtClean="0"/>
              <a:t>2020-05-26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AD162-6F69-4CCC-9C6F-76270AC20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9446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B0CD8-720D-4DA1-9677-E3CF287CCB19}" type="datetimeFigureOut">
              <a:rPr lang="ko-KR" altLang="en-US" smtClean="0"/>
              <a:t>2020-05-26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AD162-6F69-4CCC-9C6F-76270AC20E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051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F818423-DF79-4783-91E9-2AFB399977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918"/>
          <a:stretch/>
        </p:blipFill>
        <p:spPr>
          <a:xfrm>
            <a:off x="-36729" y="0"/>
            <a:ext cx="12260498" cy="695931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030A34B8-CA0F-4D28-A7E0-A75A33707FD0}"/>
              </a:ext>
            </a:extLst>
          </p:cNvPr>
          <p:cNvSpPr/>
          <p:nvPr/>
        </p:nvSpPr>
        <p:spPr>
          <a:xfrm>
            <a:off x="1126" y="0"/>
            <a:ext cx="12222644" cy="695931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36810DB7-E3F7-448E-89F2-4FF358FACA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1" t="3422" r="2856" b="3806"/>
          <a:stretch/>
        </p:blipFill>
        <p:spPr>
          <a:xfrm>
            <a:off x="5362575" y="2743200"/>
            <a:ext cx="14763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8B65BDB-8CE5-4E73-B490-EEDCDD7C21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210" b="23186"/>
          <a:stretch/>
        </p:blipFill>
        <p:spPr>
          <a:xfrm>
            <a:off x="1469197" y="1"/>
            <a:ext cx="9445545" cy="6858000"/>
          </a:xfrm>
          <a:prstGeom prst="rect">
            <a:avLst/>
          </a:prstGeom>
        </p:spPr>
      </p:pic>
      <p:grpSp>
        <p:nvGrpSpPr>
          <p:cNvPr id="31" name="그룹 30">
            <a:extLst>
              <a:ext uri="{FF2B5EF4-FFF2-40B4-BE49-F238E27FC236}">
                <a16:creationId xmlns:a16="http://schemas.microsoft.com/office/drawing/2014/main" id="{2115B215-6D8D-43CE-B427-BA593ACAB047}"/>
              </a:ext>
            </a:extLst>
          </p:cNvPr>
          <p:cNvGrpSpPr/>
          <p:nvPr/>
        </p:nvGrpSpPr>
        <p:grpSpPr>
          <a:xfrm>
            <a:off x="8723086" y="0"/>
            <a:ext cx="3917588" cy="7191830"/>
            <a:chOff x="8420099" y="-979877"/>
            <a:chExt cx="4962394" cy="9061354"/>
          </a:xfrm>
        </p:grpSpPr>
        <p:sp>
          <p:nvSpPr>
            <p:cNvPr id="10" name="직사각형 8">
              <a:extLst>
                <a:ext uri="{FF2B5EF4-FFF2-40B4-BE49-F238E27FC236}">
                  <a16:creationId xmlns:a16="http://schemas.microsoft.com/office/drawing/2014/main" id="{98CEF041-A26F-4AB8-8580-76527564C806}"/>
                </a:ext>
              </a:extLst>
            </p:cNvPr>
            <p:cNvSpPr/>
            <p:nvPr/>
          </p:nvSpPr>
          <p:spPr>
            <a:xfrm rot="10800000">
              <a:off x="8420099" y="-979874"/>
              <a:ext cx="4267200" cy="9061351"/>
            </a:xfrm>
            <a:custGeom>
              <a:avLst/>
              <a:gdLst>
                <a:gd name="connsiteX0" fmla="*/ 0 w 12220704"/>
                <a:gd name="connsiteY0" fmla="*/ 0 h 9165528"/>
                <a:gd name="connsiteX1" fmla="*/ 12220704 w 12220704"/>
                <a:gd name="connsiteY1" fmla="*/ 0 h 9165528"/>
                <a:gd name="connsiteX2" fmla="*/ 12220704 w 12220704"/>
                <a:gd name="connsiteY2" fmla="*/ 9165528 h 9165528"/>
                <a:gd name="connsiteX3" fmla="*/ 0 w 12220704"/>
                <a:gd name="connsiteY3" fmla="*/ 9165528 h 9165528"/>
                <a:gd name="connsiteX4" fmla="*/ 0 w 12220704"/>
                <a:gd name="connsiteY4" fmla="*/ 0 h 9165528"/>
                <a:gd name="connsiteX0" fmla="*/ 0 w 12220704"/>
                <a:gd name="connsiteY0" fmla="*/ 0 h 9165528"/>
                <a:gd name="connsiteX1" fmla="*/ 3229104 w 12220704"/>
                <a:gd name="connsiteY1" fmla="*/ 4851400 h 9165528"/>
                <a:gd name="connsiteX2" fmla="*/ 12220704 w 12220704"/>
                <a:gd name="connsiteY2" fmla="*/ 9165528 h 9165528"/>
                <a:gd name="connsiteX3" fmla="*/ 0 w 12220704"/>
                <a:gd name="connsiteY3" fmla="*/ 9165528 h 9165528"/>
                <a:gd name="connsiteX4" fmla="*/ 0 w 12220704"/>
                <a:gd name="connsiteY4" fmla="*/ 0 h 9165528"/>
                <a:gd name="connsiteX0" fmla="*/ 0 w 7280404"/>
                <a:gd name="connsiteY0" fmla="*/ 0 h 9165528"/>
                <a:gd name="connsiteX1" fmla="*/ 3229104 w 7280404"/>
                <a:gd name="connsiteY1" fmla="*/ 4851400 h 9165528"/>
                <a:gd name="connsiteX2" fmla="*/ 7280404 w 7280404"/>
                <a:gd name="connsiteY2" fmla="*/ 9165528 h 9165528"/>
                <a:gd name="connsiteX3" fmla="*/ 0 w 7280404"/>
                <a:gd name="connsiteY3" fmla="*/ 9165528 h 9165528"/>
                <a:gd name="connsiteX4" fmla="*/ 0 w 7280404"/>
                <a:gd name="connsiteY4" fmla="*/ 0 h 9165528"/>
                <a:gd name="connsiteX0" fmla="*/ 0 w 7280404"/>
                <a:gd name="connsiteY0" fmla="*/ 0 h 9165528"/>
                <a:gd name="connsiteX1" fmla="*/ 7280404 w 7280404"/>
                <a:gd name="connsiteY1" fmla="*/ 9165528 h 9165528"/>
                <a:gd name="connsiteX2" fmla="*/ 0 w 7280404"/>
                <a:gd name="connsiteY2" fmla="*/ 9165528 h 9165528"/>
                <a:gd name="connsiteX3" fmla="*/ 0 w 7280404"/>
                <a:gd name="connsiteY3" fmla="*/ 0 h 9165528"/>
                <a:gd name="connsiteX0" fmla="*/ 2720959 w 7280404"/>
                <a:gd name="connsiteY0" fmla="*/ 0 h 9351362"/>
                <a:gd name="connsiteX1" fmla="*/ 7280404 w 7280404"/>
                <a:gd name="connsiteY1" fmla="*/ 9351362 h 9351362"/>
                <a:gd name="connsiteX2" fmla="*/ 0 w 7280404"/>
                <a:gd name="connsiteY2" fmla="*/ 9351362 h 9351362"/>
                <a:gd name="connsiteX3" fmla="*/ 2720959 w 7280404"/>
                <a:gd name="connsiteY3" fmla="*/ 0 h 9351362"/>
                <a:gd name="connsiteX0" fmla="*/ 2720959 w 7280404"/>
                <a:gd name="connsiteY0" fmla="*/ 0 h 9351362"/>
                <a:gd name="connsiteX1" fmla="*/ 2720957 w 7280404"/>
                <a:gd name="connsiteY1" fmla="*/ 212115 h 9351362"/>
                <a:gd name="connsiteX2" fmla="*/ 7280404 w 7280404"/>
                <a:gd name="connsiteY2" fmla="*/ 9351362 h 9351362"/>
                <a:gd name="connsiteX3" fmla="*/ 0 w 7280404"/>
                <a:gd name="connsiteY3" fmla="*/ 9351362 h 9351362"/>
                <a:gd name="connsiteX4" fmla="*/ 2720959 w 7280404"/>
                <a:gd name="connsiteY4" fmla="*/ 0 h 9351362"/>
                <a:gd name="connsiteX0" fmla="*/ 0 w 7648101"/>
                <a:gd name="connsiteY0" fmla="*/ 0 h 9537196"/>
                <a:gd name="connsiteX1" fmla="*/ 3088654 w 7648101"/>
                <a:gd name="connsiteY1" fmla="*/ 397949 h 9537196"/>
                <a:gd name="connsiteX2" fmla="*/ 7648101 w 7648101"/>
                <a:gd name="connsiteY2" fmla="*/ 9537196 h 9537196"/>
                <a:gd name="connsiteX3" fmla="*/ 367697 w 7648101"/>
                <a:gd name="connsiteY3" fmla="*/ 9537196 h 9537196"/>
                <a:gd name="connsiteX4" fmla="*/ 0 w 7648101"/>
                <a:gd name="connsiteY4" fmla="*/ 0 h 9537196"/>
                <a:gd name="connsiteX0" fmla="*/ 0 w 7648101"/>
                <a:gd name="connsiteY0" fmla="*/ 1509061 h 11046257"/>
                <a:gd name="connsiteX1" fmla="*/ 2720957 w 7648101"/>
                <a:gd name="connsiteY1" fmla="*/ 2211 h 11046257"/>
                <a:gd name="connsiteX2" fmla="*/ 7648101 w 7648101"/>
                <a:gd name="connsiteY2" fmla="*/ 11046257 h 11046257"/>
                <a:gd name="connsiteX3" fmla="*/ 367697 w 7648101"/>
                <a:gd name="connsiteY3" fmla="*/ 11046257 h 11046257"/>
                <a:gd name="connsiteX4" fmla="*/ 0 w 7648101"/>
                <a:gd name="connsiteY4" fmla="*/ 1509061 h 11046257"/>
                <a:gd name="connsiteX0" fmla="*/ 0 w 8236416"/>
                <a:gd name="connsiteY0" fmla="*/ 536438 h 11049262"/>
                <a:gd name="connsiteX1" fmla="*/ 3309272 w 8236416"/>
                <a:gd name="connsiteY1" fmla="*/ 5216 h 11049262"/>
                <a:gd name="connsiteX2" fmla="*/ 8236416 w 8236416"/>
                <a:gd name="connsiteY2" fmla="*/ 11049262 h 11049262"/>
                <a:gd name="connsiteX3" fmla="*/ 956012 w 8236416"/>
                <a:gd name="connsiteY3" fmla="*/ 11049262 h 11049262"/>
                <a:gd name="connsiteX4" fmla="*/ 0 w 8236416"/>
                <a:gd name="connsiteY4" fmla="*/ 536438 h 1104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6416" h="11049262">
                  <a:moveTo>
                    <a:pt x="0" y="536438"/>
                  </a:moveTo>
                  <a:cubicBezTo>
                    <a:pt x="-1" y="607143"/>
                    <a:pt x="3309273" y="-65489"/>
                    <a:pt x="3309272" y="5216"/>
                  </a:cubicBezTo>
                  <a:lnTo>
                    <a:pt x="8236416" y="11049262"/>
                  </a:lnTo>
                  <a:lnTo>
                    <a:pt x="956012" y="11049262"/>
                  </a:lnTo>
                  <a:lnTo>
                    <a:pt x="0" y="536438"/>
                  </a:lnTo>
                  <a:close/>
                </a:path>
              </a:pathLst>
            </a:custGeom>
            <a:solidFill>
              <a:schemeClr val="tx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8">
              <a:extLst>
                <a:ext uri="{FF2B5EF4-FFF2-40B4-BE49-F238E27FC236}">
                  <a16:creationId xmlns:a16="http://schemas.microsoft.com/office/drawing/2014/main" id="{A86313DF-979A-496E-ACEC-496BAA8C9D8E}"/>
                </a:ext>
              </a:extLst>
            </p:cNvPr>
            <p:cNvSpPr/>
            <p:nvPr/>
          </p:nvSpPr>
          <p:spPr>
            <a:xfrm rot="10800000">
              <a:off x="8843897" y="-979875"/>
              <a:ext cx="4267200" cy="9061351"/>
            </a:xfrm>
            <a:custGeom>
              <a:avLst/>
              <a:gdLst>
                <a:gd name="connsiteX0" fmla="*/ 0 w 12220704"/>
                <a:gd name="connsiteY0" fmla="*/ 0 h 9165528"/>
                <a:gd name="connsiteX1" fmla="*/ 12220704 w 12220704"/>
                <a:gd name="connsiteY1" fmla="*/ 0 h 9165528"/>
                <a:gd name="connsiteX2" fmla="*/ 12220704 w 12220704"/>
                <a:gd name="connsiteY2" fmla="*/ 9165528 h 9165528"/>
                <a:gd name="connsiteX3" fmla="*/ 0 w 12220704"/>
                <a:gd name="connsiteY3" fmla="*/ 9165528 h 9165528"/>
                <a:gd name="connsiteX4" fmla="*/ 0 w 12220704"/>
                <a:gd name="connsiteY4" fmla="*/ 0 h 9165528"/>
                <a:gd name="connsiteX0" fmla="*/ 0 w 12220704"/>
                <a:gd name="connsiteY0" fmla="*/ 0 h 9165528"/>
                <a:gd name="connsiteX1" fmla="*/ 3229104 w 12220704"/>
                <a:gd name="connsiteY1" fmla="*/ 4851400 h 9165528"/>
                <a:gd name="connsiteX2" fmla="*/ 12220704 w 12220704"/>
                <a:gd name="connsiteY2" fmla="*/ 9165528 h 9165528"/>
                <a:gd name="connsiteX3" fmla="*/ 0 w 12220704"/>
                <a:gd name="connsiteY3" fmla="*/ 9165528 h 9165528"/>
                <a:gd name="connsiteX4" fmla="*/ 0 w 12220704"/>
                <a:gd name="connsiteY4" fmla="*/ 0 h 9165528"/>
                <a:gd name="connsiteX0" fmla="*/ 0 w 7280404"/>
                <a:gd name="connsiteY0" fmla="*/ 0 h 9165528"/>
                <a:gd name="connsiteX1" fmla="*/ 3229104 w 7280404"/>
                <a:gd name="connsiteY1" fmla="*/ 4851400 h 9165528"/>
                <a:gd name="connsiteX2" fmla="*/ 7280404 w 7280404"/>
                <a:gd name="connsiteY2" fmla="*/ 9165528 h 9165528"/>
                <a:gd name="connsiteX3" fmla="*/ 0 w 7280404"/>
                <a:gd name="connsiteY3" fmla="*/ 9165528 h 9165528"/>
                <a:gd name="connsiteX4" fmla="*/ 0 w 7280404"/>
                <a:gd name="connsiteY4" fmla="*/ 0 h 9165528"/>
                <a:gd name="connsiteX0" fmla="*/ 0 w 7280404"/>
                <a:gd name="connsiteY0" fmla="*/ 0 h 9165528"/>
                <a:gd name="connsiteX1" fmla="*/ 7280404 w 7280404"/>
                <a:gd name="connsiteY1" fmla="*/ 9165528 h 9165528"/>
                <a:gd name="connsiteX2" fmla="*/ 0 w 7280404"/>
                <a:gd name="connsiteY2" fmla="*/ 9165528 h 9165528"/>
                <a:gd name="connsiteX3" fmla="*/ 0 w 7280404"/>
                <a:gd name="connsiteY3" fmla="*/ 0 h 9165528"/>
                <a:gd name="connsiteX0" fmla="*/ 2720959 w 7280404"/>
                <a:gd name="connsiteY0" fmla="*/ 0 h 9351362"/>
                <a:gd name="connsiteX1" fmla="*/ 7280404 w 7280404"/>
                <a:gd name="connsiteY1" fmla="*/ 9351362 h 9351362"/>
                <a:gd name="connsiteX2" fmla="*/ 0 w 7280404"/>
                <a:gd name="connsiteY2" fmla="*/ 9351362 h 9351362"/>
                <a:gd name="connsiteX3" fmla="*/ 2720959 w 7280404"/>
                <a:gd name="connsiteY3" fmla="*/ 0 h 9351362"/>
                <a:gd name="connsiteX0" fmla="*/ 2720959 w 7280404"/>
                <a:gd name="connsiteY0" fmla="*/ 0 h 9351362"/>
                <a:gd name="connsiteX1" fmla="*/ 2720957 w 7280404"/>
                <a:gd name="connsiteY1" fmla="*/ 212115 h 9351362"/>
                <a:gd name="connsiteX2" fmla="*/ 7280404 w 7280404"/>
                <a:gd name="connsiteY2" fmla="*/ 9351362 h 9351362"/>
                <a:gd name="connsiteX3" fmla="*/ 0 w 7280404"/>
                <a:gd name="connsiteY3" fmla="*/ 9351362 h 9351362"/>
                <a:gd name="connsiteX4" fmla="*/ 2720959 w 7280404"/>
                <a:gd name="connsiteY4" fmla="*/ 0 h 9351362"/>
                <a:gd name="connsiteX0" fmla="*/ 0 w 7648101"/>
                <a:gd name="connsiteY0" fmla="*/ 0 h 9537196"/>
                <a:gd name="connsiteX1" fmla="*/ 3088654 w 7648101"/>
                <a:gd name="connsiteY1" fmla="*/ 397949 h 9537196"/>
                <a:gd name="connsiteX2" fmla="*/ 7648101 w 7648101"/>
                <a:gd name="connsiteY2" fmla="*/ 9537196 h 9537196"/>
                <a:gd name="connsiteX3" fmla="*/ 367697 w 7648101"/>
                <a:gd name="connsiteY3" fmla="*/ 9537196 h 9537196"/>
                <a:gd name="connsiteX4" fmla="*/ 0 w 7648101"/>
                <a:gd name="connsiteY4" fmla="*/ 0 h 9537196"/>
                <a:gd name="connsiteX0" fmla="*/ 0 w 7648101"/>
                <a:gd name="connsiteY0" fmla="*/ 1509061 h 11046257"/>
                <a:gd name="connsiteX1" fmla="*/ 2720957 w 7648101"/>
                <a:gd name="connsiteY1" fmla="*/ 2211 h 11046257"/>
                <a:gd name="connsiteX2" fmla="*/ 7648101 w 7648101"/>
                <a:gd name="connsiteY2" fmla="*/ 11046257 h 11046257"/>
                <a:gd name="connsiteX3" fmla="*/ 367697 w 7648101"/>
                <a:gd name="connsiteY3" fmla="*/ 11046257 h 11046257"/>
                <a:gd name="connsiteX4" fmla="*/ 0 w 7648101"/>
                <a:gd name="connsiteY4" fmla="*/ 1509061 h 11046257"/>
                <a:gd name="connsiteX0" fmla="*/ 0 w 8236416"/>
                <a:gd name="connsiteY0" fmla="*/ 536438 h 11049262"/>
                <a:gd name="connsiteX1" fmla="*/ 3309272 w 8236416"/>
                <a:gd name="connsiteY1" fmla="*/ 5216 h 11049262"/>
                <a:gd name="connsiteX2" fmla="*/ 8236416 w 8236416"/>
                <a:gd name="connsiteY2" fmla="*/ 11049262 h 11049262"/>
                <a:gd name="connsiteX3" fmla="*/ 956012 w 8236416"/>
                <a:gd name="connsiteY3" fmla="*/ 11049262 h 11049262"/>
                <a:gd name="connsiteX4" fmla="*/ 0 w 8236416"/>
                <a:gd name="connsiteY4" fmla="*/ 536438 h 1104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6416" h="11049262">
                  <a:moveTo>
                    <a:pt x="0" y="536438"/>
                  </a:moveTo>
                  <a:cubicBezTo>
                    <a:pt x="-1" y="607143"/>
                    <a:pt x="3309273" y="-65489"/>
                    <a:pt x="3309272" y="5216"/>
                  </a:cubicBezTo>
                  <a:lnTo>
                    <a:pt x="8236416" y="11049262"/>
                  </a:lnTo>
                  <a:lnTo>
                    <a:pt x="956012" y="11049262"/>
                  </a:lnTo>
                  <a:lnTo>
                    <a:pt x="0" y="536438"/>
                  </a:lnTo>
                  <a:close/>
                </a:path>
              </a:pathLst>
            </a:custGeom>
            <a:solidFill>
              <a:schemeClr val="tx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8">
              <a:extLst>
                <a:ext uri="{FF2B5EF4-FFF2-40B4-BE49-F238E27FC236}">
                  <a16:creationId xmlns:a16="http://schemas.microsoft.com/office/drawing/2014/main" id="{0D504828-3AE1-4EB1-9D85-B5D73A8F91DE}"/>
                </a:ext>
              </a:extLst>
            </p:cNvPr>
            <p:cNvSpPr/>
            <p:nvPr/>
          </p:nvSpPr>
          <p:spPr>
            <a:xfrm rot="10800000">
              <a:off x="9115293" y="-979877"/>
              <a:ext cx="4267200" cy="9061351"/>
            </a:xfrm>
            <a:custGeom>
              <a:avLst/>
              <a:gdLst>
                <a:gd name="connsiteX0" fmla="*/ 0 w 12220704"/>
                <a:gd name="connsiteY0" fmla="*/ 0 h 9165528"/>
                <a:gd name="connsiteX1" fmla="*/ 12220704 w 12220704"/>
                <a:gd name="connsiteY1" fmla="*/ 0 h 9165528"/>
                <a:gd name="connsiteX2" fmla="*/ 12220704 w 12220704"/>
                <a:gd name="connsiteY2" fmla="*/ 9165528 h 9165528"/>
                <a:gd name="connsiteX3" fmla="*/ 0 w 12220704"/>
                <a:gd name="connsiteY3" fmla="*/ 9165528 h 9165528"/>
                <a:gd name="connsiteX4" fmla="*/ 0 w 12220704"/>
                <a:gd name="connsiteY4" fmla="*/ 0 h 9165528"/>
                <a:gd name="connsiteX0" fmla="*/ 0 w 12220704"/>
                <a:gd name="connsiteY0" fmla="*/ 0 h 9165528"/>
                <a:gd name="connsiteX1" fmla="*/ 3229104 w 12220704"/>
                <a:gd name="connsiteY1" fmla="*/ 4851400 h 9165528"/>
                <a:gd name="connsiteX2" fmla="*/ 12220704 w 12220704"/>
                <a:gd name="connsiteY2" fmla="*/ 9165528 h 9165528"/>
                <a:gd name="connsiteX3" fmla="*/ 0 w 12220704"/>
                <a:gd name="connsiteY3" fmla="*/ 9165528 h 9165528"/>
                <a:gd name="connsiteX4" fmla="*/ 0 w 12220704"/>
                <a:gd name="connsiteY4" fmla="*/ 0 h 9165528"/>
                <a:gd name="connsiteX0" fmla="*/ 0 w 7280404"/>
                <a:gd name="connsiteY0" fmla="*/ 0 h 9165528"/>
                <a:gd name="connsiteX1" fmla="*/ 3229104 w 7280404"/>
                <a:gd name="connsiteY1" fmla="*/ 4851400 h 9165528"/>
                <a:gd name="connsiteX2" fmla="*/ 7280404 w 7280404"/>
                <a:gd name="connsiteY2" fmla="*/ 9165528 h 9165528"/>
                <a:gd name="connsiteX3" fmla="*/ 0 w 7280404"/>
                <a:gd name="connsiteY3" fmla="*/ 9165528 h 9165528"/>
                <a:gd name="connsiteX4" fmla="*/ 0 w 7280404"/>
                <a:gd name="connsiteY4" fmla="*/ 0 h 9165528"/>
                <a:gd name="connsiteX0" fmla="*/ 0 w 7280404"/>
                <a:gd name="connsiteY0" fmla="*/ 0 h 9165528"/>
                <a:gd name="connsiteX1" fmla="*/ 7280404 w 7280404"/>
                <a:gd name="connsiteY1" fmla="*/ 9165528 h 9165528"/>
                <a:gd name="connsiteX2" fmla="*/ 0 w 7280404"/>
                <a:gd name="connsiteY2" fmla="*/ 9165528 h 9165528"/>
                <a:gd name="connsiteX3" fmla="*/ 0 w 7280404"/>
                <a:gd name="connsiteY3" fmla="*/ 0 h 9165528"/>
                <a:gd name="connsiteX0" fmla="*/ 2720959 w 7280404"/>
                <a:gd name="connsiteY0" fmla="*/ 0 h 9351362"/>
                <a:gd name="connsiteX1" fmla="*/ 7280404 w 7280404"/>
                <a:gd name="connsiteY1" fmla="*/ 9351362 h 9351362"/>
                <a:gd name="connsiteX2" fmla="*/ 0 w 7280404"/>
                <a:gd name="connsiteY2" fmla="*/ 9351362 h 9351362"/>
                <a:gd name="connsiteX3" fmla="*/ 2720959 w 7280404"/>
                <a:gd name="connsiteY3" fmla="*/ 0 h 9351362"/>
                <a:gd name="connsiteX0" fmla="*/ 2720959 w 7280404"/>
                <a:gd name="connsiteY0" fmla="*/ 0 h 9351362"/>
                <a:gd name="connsiteX1" fmla="*/ 2720957 w 7280404"/>
                <a:gd name="connsiteY1" fmla="*/ 212115 h 9351362"/>
                <a:gd name="connsiteX2" fmla="*/ 7280404 w 7280404"/>
                <a:gd name="connsiteY2" fmla="*/ 9351362 h 9351362"/>
                <a:gd name="connsiteX3" fmla="*/ 0 w 7280404"/>
                <a:gd name="connsiteY3" fmla="*/ 9351362 h 9351362"/>
                <a:gd name="connsiteX4" fmla="*/ 2720959 w 7280404"/>
                <a:gd name="connsiteY4" fmla="*/ 0 h 9351362"/>
                <a:gd name="connsiteX0" fmla="*/ 0 w 7648101"/>
                <a:gd name="connsiteY0" fmla="*/ 0 h 9537196"/>
                <a:gd name="connsiteX1" fmla="*/ 3088654 w 7648101"/>
                <a:gd name="connsiteY1" fmla="*/ 397949 h 9537196"/>
                <a:gd name="connsiteX2" fmla="*/ 7648101 w 7648101"/>
                <a:gd name="connsiteY2" fmla="*/ 9537196 h 9537196"/>
                <a:gd name="connsiteX3" fmla="*/ 367697 w 7648101"/>
                <a:gd name="connsiteY3" fmla="*/ 9537196 h 9537196"/>
                <a:gd name="connsiteX4" fmla="*/ 0 w 7648101"/>
                <a:gd name="connsiteY4" fmla="*/ 0 h 9537196"/>
                <a:gd name="connsiteX0" fmla="*/ 0 w 7648101"/>
                <a:gd name="connsiteY0" fmla="*/ 1509061 h 11046257"/>
                <a:gd name="connsiteX1" fmla="*/ 2720957 w 7648101"/>
                <a:gd name="connsiteY1" fmla="*/ 2211 h 11046257"/>
                <a:gd name="connsiteX2" fmla="*/ 7648101 w 7648101"/>
                <a:gd name="connsiteY2" fmla="*/ 11046257 h 11046257"/>
                <a:gd name="connsiteX3" fmla="*/ 367697 w 7648101"/>
                <a:gd name="connsiteY3" fmla="*/ 11046257 h 11046257"/>
                <a:gd name="connsiteX4" fmla="*/ 0 w 7648101"/>
                <a:gd name="connsiteY4" fmla="*/ 1509061 h 11046257"/>
                <a:gd name="connsiteX0" fmla="*/ 0 w 8236416"/>
                <a:gd name="connsiteY0" fmla="*/ 536438 h 11049262"/>
                <a:gd name="connsiteX1" fmla="*/ 3309272 w 8236416"/>
                <a:gd name="connsiteY1" fmla="*/ 5216 h 11049262"/>
                <a:gd name="connsiteX2" fmla="*/ 8236416 w 8236416"/>
                <a:gd name="connsiteY2" fmla="*/ 11049262 h 11049262"/>
                <a:gd name="connsiteX3" fmla="*/ 956012 w 8236416"/>
                <a:gd name="connsiteY3" fmla="*/ 11049262 h 11049262"/>
                <a:gd name="connsiteX4" fmla="*/ 0 w 8236416"/>
                <a:gd name="connsiteY4" fmla="*/ 536438 h 1104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6416" h="11049262">
                  <a:moveTo>
                    <a:pt x="0" y="536438"/>
                  </a:moveTo>
                  <a:cubicBezTo>
                    <a:pt x="-1" y="607143"/>
                    <a:pt x="3309273" y="-65489"/>
                    <a:pt x="3309272" y="5216"/>
                  </a:cubicBezTo>
                  <a:lnTo>
                    <a:pt x="8236416" y="11049262"/>
                  </a:lnTo>
                  <a:lnTo>
                    <a:pt x="956012" y="11049262"/>
                  </a:lnTo>
                  <a:lnTo>
                    <a:pt x="0" y="536438"/>
                  </a:lnTo>
                  <a:close/>
                </a:path>
              </a:pathLst>
            </a:custGeom>
            <a:solidFill>
              <a:schemeClr val="tx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C27FE014-0A8E-4F47-999B-886DE0E13EB4}"/>
              </a:ext>
            </a:extLst>
          </p:cNvPr>
          <p:cNvGrpSpPr/>
          <p:nvPr/>
        </p:nvGrpSpPr>
        <p:grpSpPr>
          <a:xfrm>
            <a:off x="-445581" y="-333829"/>
            <a:ext cx="2983803" cy="7344229"/>
            <a:chOff x="-697804" y="-1322774"/>
            <a:chExt cx="2983803" cy="9508428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2CEE8E1D-8556-4346-8C68-E8D2C7A72D48}"/>
                </a:ext>
              </a:extLst>
            </p:cNvPr>
            <p:cNvSpPr/>
            <p:nvPr/>
          </p:nvSpPr>
          <p:spPr>
            <a:xfrm>
              <a:off x="-143006" y="-1322774"/>
              <a:ext cx="2429005" cy="9508428"/>
            </a:xfrm>
            <a:custGeom>
              <a:avLst/>
              <a:gdLst>
                <a:gd name="connsiteX0" fmla="*/ 0 w 12220704"/>
                <a:gd name="connsiteY0" fmla="*/ 0 h 9165528"/>
                <a:gd name="connsiteX1" fmla="*/ 12220704 w 12220704"/>
                <a:gd name="connsiteY1" fmla="*/ 0 h 9165528"/>
                <a:gd name="connsiteX2" fmla="*/ 12220704 w 12220704"/>
                <a:gd name="connsiteY2" fmla="*/ 9165528 h 9165528"/>
                <a:gd name="connsiteX3" fmla="*/ 0 w 12220704"/>
                <a:gd name="connsiteY3" fmla="*/ 9165528 h 9165528"/>
                <a:gd name="connsiteX4" fmla="*/ 0 w 12220704"/>
                <a:gd name="connsiteY4" fmla="*/ 0 h 9165528"/>
                <a:gd name="connsiteX0" fmla="*/ 0 w 12220704"/>
                <a:gd name="connsiteY0" fmla="*/ 0 h 9165528"/>
                <a:gd name="connsiteX1" fmla="*/ 3229104 w 12220704"/>
                <a:gd name="connsiteY1" fmla="*/ 4851400 h 9165528"/>
                <a:gd name="connsiteX2" fmla="*/ 12220704 w 12220704"/>
                <a:gd name="connsiteY2" fmla="*/ 9165528 h 9165528"/>
                <a:gd name="connsiteX3" fmla="*/ 0 w 12220704"/>
                <a:gd name="connsiteY3" fmla="*/ 9165528 h 9165528"/>
                <a:gd name="connsiteX4" fmla="*/ 0 w 12220704"/>
                <a:gd name="connsiteY4" fmla="*/ 0 h 9165528"/>
                <a:gd name="connsiteX0" fmla="*/ 0 w 7280404"/>
                <a:gd name="connsiteY0" fmla="*/ 0 h 9165528"/>
                <a:gd name="connsiteX1" fmla="*/ 3229104 w 7280404"/>
                <a:gd name="connsiteY1" fmla="*/ 4851400 h 9165528"/>
                <a:gd name="connsiteX2" fmla="*/ 7280404 w 7280404"/>
                <a:gd name="connsiteY2" fmla="*/ 9165528 h 9165528"/>
                <a:gd name="connsiteX3" fmla="*/ 0 w 7280404"/>
                <a:gd name="connsiteY3" fmla="*/ 9165528 h 9165528"/>
                <a:gd name="connsiteX4" fmla="*/ 0 w 7280404"/>
                <a:gd name="connsiteY4" fmla="*/ 0 h 9165528"/>
                <a:gd name="connsiteX0" fmla="*/ 0 w 7280404"/>
                <a:gd name="connsiteY0" fmla="*/ 0 h 9165528"/>
                <a:gd name="connsiteX1" fmla="*/ 7280404 w 7280404"/>
                <a:gd name="connsiteY1" fmla="*/ 9165528 h 9165528"/>
                <a:gd name="connsiteX2" fmla="*/ 0 w 7280404"/>
                <a:gd name="connsiteY2" fmla="*/ 9165528 h 9165528"/>
                <a:gd name="connsiteX3" fmla="*/ 0 w 7280404"/>
                <a:gd name="connsiteY3" fmla="*/ 0 h 9165528"/>
                <a:gd name="connsiteX0" fmla="*/ 269221 w 7549625"/>
                <a:gd name="connsiteY0" fmla="*/ 125027 h 9290555"/>
                <a:gd name="connsiteX1" fmla="*/ 0 w 7549625"/>
                <a:gd name="connsiteY1" fmla="*/ 0 h 9290555"/>
                <a:gd name="connsiteX2" fmla="*/ 7549625 w 7549625"/>
                <a:gd name="connsiteY2" fmla="*/ 9290555 h 9290555"/>
                <a:gd name="connsiteX3" fmla="*/ 269221 w 7549625"/>
                <a:gd name="connsiteY3" fmla="*/ 9290555 h 9290555"/>
                <a:gd name="connsiteX4" fmla="*/ 269221 w 7549625"/>
                <a:gd name="connsiteY4" fmla="*/ 125027 h 9290555"/>
                <a:gd name="connsiteX0" fmla="*/ 0 w 11474641"/>
                <a:gd name="connsiteY0" fmla="*/ 163127 h 9290555"/>
                <a:gd name="connsiteX1" fmla="*/ 3925016 w 11474641"/>
                <a:gd name="connsiteY1" fmla="*/ 0 h 9290555"/>
                <a:gd name="connsiteX2" fmla="*/ 11474641 w 11474641"/>
                <a:gd name="connsiteY2" fmla="*/ 9290555 h 9290555"/>
                <a:gd name="connsiteX3" fmla="*/ 4194237 w 11474641"/>
                <a:gd name="connsiteY3" fmla="*/ 9290555 h 9290555"/>
                <a:gd name="connsiteX4" fmla="*/ 0 w 11474641"/>
                <a:gd name="connsiteY4" fmla="*/ 163127 h 9290555"/>
                <a:gd name="connsiteX0" fmla="*/ 0 w 11474641"/>
                <a:gd name="connsiteY0" fmla="*/ 48827 h 9176255"/>
                <a:gd name="connsiteX1" fmla="*/ 10396123 w 11474641"/>
                <a:gd name="connsiteY1" fmla="*/ 0 h 9176255"/>
                <a:gd name="connsiteX2" fmla="*/ 11474641 w 11474641"/>
                <a:gd name="connsiteY2" fmla="*/ 9176255 h 9176255"/>
                <a:gd name="connsiteX3" fmla="*/ 4194237 w 11474641"/>
                <a:gd name="connsiteY3" fmla="*/ 9176255 h 9176255"/>
                <a:gd name="connsiteX4" fmla="*/ 0 w 11474641"/>
                <a:gd name="connsiteY4" fmla="*/ 48827 h 9176255"/>
                <a:gd name="connsiteX0" fmla="*/ 0 w 7639911"/>
                <a:gd name="connsiteY0" fmla="*/ 0 h 9508428"/>
                <a:gd name="connsiteX1" fmla="*/ 6561393 w 7639911"/>
                <a:gd name="connsiteY1" fmla="*/ 332173 h 9508428"/>
                <a:gd name="connsiteX2" fmla="*/ 7639911 w 7639911"/>
                <a:gd name="connsiteY2" fmla="*/ 9508428 h 9508428"/>
                <a:gd name="connsiteX3" fmla="*/ 359507 w 7639911"/>
                <a:gd name="connsiteY3" fmla="*/ 9508428 h 9508428"/>
                <a:gd name="connsiteX4" fmla="*/ 0 w 7639911"/>
                <a:gd name="connsiteY4" fmla="*/ 0 h 9508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9911" h="9508428">
                  <a:moveTo>
                    <a:pt x="0" y="0"/>
                  </a:moveTo>
                  <a:lnTo>
                    <a:pt x="6561393" y="332173"/>
                  </a:lnTo>
                  <a:lnTo>
                    <a:pt x="7639911" y="9508428"/>
                  </a:lnTo>
                  <a:lnTo>
                    <a:pt x="359507" y="9508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8">
              <a:extLst>
                <a:ext uri="{FF2B5EF4-FFF2-40B4-BE49-F238E27FC236}">
                  <a16:creationId xmlns:a16="http://schemas.microsoft.com/office/drawing/2014/main" id="{8C2FAA99-6FE2-4E66-AA44-EBFBDB1E8768}"/>
                </a:ext>
              </a:extLst>
            </p:cNvPr>
            <p:cNvSpPr/>
            <p:nvPr/>
          </p:nvSpPr>
          <p:spPr>
            <a:xfrm>
              <a:off x="-376304" y="-1322774"/>
              <a:ext cx="2429005" cy="9508428"/>
            </a:xfrm>
            <a:custGeom>
              <a:avLst/>
              <a:gdLst>
                <a:gd name="connsiteX0" fmla="*/ 0 w 12220704"/>
                <a:gd name="connsiteY0" fmla="*/ 0 h 9165528"/>
                <a:gd name="connsiteX1" fmla="*/ 12220704 w 12220704"/>
                <a:gd name="connsiteY1" fmla="*/ 0 h 9165528"/>
                <a:gd name="connsiteX2" fmla="*/ 12220704 w 12220704"/>
                <a:gd name="connsiteY2" fmla="*/ 9165528 h 9165528"/>
                <a:gd name="connsiteX3" fmla="*/ 0 w 12220704"/>
                <a:gd name="connsiteY3" fmla="*/ 9165528 h 9165528"/>
                <a:gd name="connsiteX4" fmla="*/ 0 w 12220704"/>
                <a:gd name="connsiteY4" fmla="*/ 0 h 9165528"/>
                <a:gd name="connsiteX0" fmla="*/ 0 w 12220704"/>
                <a:gd name="connsiteY0" fmla="*/ 0 h 9165528"/>
                <a:gd name="connsiteX1" fmla="*/ 3229104 w 12220704"/>
                <a:gd name="connsiteY1" fmla="*/ 4851400 h 9165528"/>
                <a:gd name="connsiteX2" fmla="*/ 12220704 w 12220704"/>
                <a:gd name="connsiteY2" fmla="*/ 9165528 h 9165528"/>
                <a:gd name="connsiteX3" fmla="*/ 0 w 12220704"/>
                <a:gd name="connsiteY3" fmla="*/ 9165528 h 9165528"/>
                <a:gd name="connsiteX4" fmla="*/ 0 w 12220704"/>
                <a:gd name="connsiteY4" fmla="*/ 0 h 9165528"/>
                <a:gd name="connsiteX0" fmla="*/ 0 w 7280404"/>
                <a:gd name="connsiteY0" fmla="*/ 0 h 9165528"/>
                <a:gd name="connsiteX1" fmla="*/ 3229104 w 7280404"/>
                <a:gd name="connsiteY1" fmla="*/ 4851400 h 9165528"/>
                <a:gd name="connsiteX2" fmla="*/ 7280404 w 7280404"/>
                <a:gd name="connsiteY2" fmla="*/ 9165528 h 9165528"/>
                <a:gd name="connsiteX3" fmla="*/ 0 w 7280404"/>
                <a:gd name="connsiteY3" fmla="*/ 9165528 h 9165528"/>
                <a:gd name="connsiteX4" fmla="*/ 0 w 7280404"/>
                <a:gd name="connsiteY4" fmla="*/ 0 h 9165528"/>
                <a:gd name="connsiteX0" fmla="*/ 0 w 7280404"/>
                <a:gd name="connsiteY0" fmla="*/ 0 h 9165528"/>
                <a:gd name="connsiteX1" fmla="*/ 7280404 w 7280404"/>
                <a:gd name="connsiteY1" fmla="*/ 9165528 h 9165528"/>
                <a:gd name="connsiteX2" fmla="*/ 0 w 7280404"/>
                <a:gd name="connsiteY2" fmla="*/ 9165528 h 9165528"/>
                <a:gd name="connsiteX3" fmla="*/ 0 w 7280404"/>
                <a:gd name="connsiteY3" fmla="*/ 0 h 9165528"/>
                <a:gd name="connsiteX0" fmla="*/ 269221 w 7549625"/>
                <a:gd name="connsiteY0" fmla="*/ 125027 h 9290555"/>
                <a:gd name="connsiteX1" fmla="*/ 0 w 7549625"/>
                <a:gd name="connsiteY1" fmla="*/ 0 h 9290555"/>
                <a:gd name="connsiteX2" fmla="*/ 7549625 w 7549625"/>
                <a:gd name="connsiteY2" fmla="*/ 9290555 h 9290555"/>
                <a:gd name="connsiteX3" fmla="*/ 269221 w 7549625"/>
                <a:gd name="connsiteY3" fmla="*/ 9290555 h 9290555"/>
                <a:gd name="connsiteX4" fmla="*/ 269221 w 7549625"/>
                <a:gd name="connsiteY4" fmla="*/ 125027 h 9290555"/>
                <a:gd name="connsiteX0" fmla="*/ 0 w 11474641"/>
                <a:gd name="connsiteY0" fmla="*/ 163127 h 9290555"/>
                <a:gd name="connsiteX1" fmla="*/ 3925016 w 11474641"/>
                <a:gd name="connsiteY1" fmla="*/ 0 h 9290555"/>
                <a:gd name="connsiteX2" fmla="*/ 11474641 w 11474641"/>
                <a:gd name="connsiteY2" fmla="*/ 9290555 h 9290555"/>
                <a:gd name="connsiteX3" fmla="*/ 4194237 w 11474641"/>
                <a:gd name="connsiteY3" fmla="*/ 9290555 h 9290555"/>
                <a:gd name="connsiteX4" fmla="*/ 0 w 11474641"/>
                <a:gd name="connsiteY4" fmla="*/ 163127 h 9290555"/>
                <a:gd name="connsiteX0" fmla="*/ 0 w 11474641"/>
                <a:gd name="connsiteY0" fmla="*/ 48827 h 9176255"/>
                <a:gd name="connsiteX1" fmla="*/ 10396123 w 11474641"/>
                <a:gd name="connsiteY1" fmla="*/ 0 h 9176255"/>
                <a:gd name="connsiteX2" fmla="*/ 11474641 w 11474641"/>
                <a:gd name="connsiteY2" fmla="*/ 9176255 h 9176255"/>
                <a:gd name="connsiteX3" fmla="*/ 4194237 w 11474641"/>
                <a:gd name="connsiteY3" fmla="*/ 9176255 h 9176255"/>
                <a:gd name="connsiteX4" fmla="*/ 0 w 11474641"/>
                <a:gd name="connsiteY4" fmla="*/ 48827 h 9176255"/>
                <a:gd name="connsiteX0" fmla="*/ 0 w 7639911"/>
                <a:gd name="connsiteY0" fmla="*/ 0 h 9508428"/>
                <a:gd name="connsiteX1" fmla="*/ 6561393 w 7639911"/>
                <a:gd name="connsiteY1" fmla="*/ 332173 h 9508428"/>
                <a:gd name="connsiteX2" fmla="*/ 7639911 w 7639911"/>
                <a:gd name="connsiteY2" fmla="*/ 9508428 h 9508428"/>
                <a:gd name="connsiteX3" fmla="*/ 359507 w 7639911"/>
                <a:gd name="connsiteY3" fmla="*/ 9508428 h 9508428"/>
                <a:gd name="connsiteX4" fmla="*/ 0 w 7639911"/>
                <a:gd name="connsiteY4" fmla="*/ 0 h 9508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9911" h="9508428">
                  <a:moveTo>
                    <a:pt x="0" y="0"/>
                  </a:moveTo>
                  <a:lnTo>
                    <a:pt x="6561393" y="332173"/>
                  </a:lnTo>
                  <a:lnTo>
                    <a:pt x="7639911" y="9508428"/>
                  </a:lnTo>
                  <a:lnTo>
                    <a:pt x="359507" y="9508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8">
              <a:extLst>
                <a:ext uri="{FF2B5EF4-FFF2-40B4-BE49-F238E27FC236}">
                  <a16:creationId xmlns:a16="http://schemas.microsoft.com/office/drawing/2014/main" id="{C9F22A7B-718D-4F28-B6BF-3366C8208C1E}"/>
                </a:ext>
              </a:extLst>
            </p:cNvPr>
            <p:cNvSpPr/>
            <p:nvPr/>
          </p:nvSpPr>
          <p:spPr>
            <a:xfrm>
              <a:off x="-697804" y="-1322774"/>
              <a:ext cx="2429005" cy="9508428"/>
            </a:xfrm>
            <a:custGeom>
              <a:avLst/>
              <a:gdLst>
                <a:gd name="connsiteX0" fmla="*/ 0 w 12220704"/>
                <a:gd name="connsiteY0" fmla="*/ 0 h 9165528"/>
                <a:gd name="connsiteX1" fmla="*/ 12220704 w 12220704"/>
                <a:gd name="connsiteY1" fmla="*/ 0 h 9165528"/>
                <a:gd name="connsiteX2" fmla="*/ 12220704 w 12220704"/>
                <a:gd name="connsiteY2" fmla="*/ 9165528 h 9165528"/>
                <a:gd name="connsiteX3" fmla="*/ 0 w 12220704"/>
                <a:gd name="connsiteY3" fmla="*/ 9165528 h 9165528"/>
                <a:gd name="connsiteX4" fmla="*/ 0 w 12220704"/>
                <a:gd name="connsiteY4" fmla="*/ 0 h 9165528"/>
                <a:gd name="connsiteX0" fmla="*/ 0 w 12220704"/>
                <a:gd name="connsiteY0" fmla="*/ 0 h 9165528"/>
                <a:gd name="connsiteX1" fmla="*/ 3229104 w 12220704"/>
                <a:gd name="connsiteY1" fmla="*/ 4851400 h 9165528"/>
                <a:gd name="connsiteX2" fmla="*/ 12220704 w 12220704"/>
                <a:gd name="connsiteY2" fmla="*/ 9165528 h 9165528"/>
                <a:gd name="connsiteX3" fmla="*/ 0 w 12220704"/>
                <a:gd name="connsiteY3" fmla="*/ 9165528 h 9165528"/>
                <a:gd name="connsiteX4" fmla="*/ 0 w 12220704"/>
                <a:gd name="connsiteY4" fmla="*/ 0 h 9165528"/>
                <a:gd name="connsiteX0" fmla="*/ 0 w 7280404"/>
                <a:gd name="connsiteY0" fmla="*/ 0 h 9165528"/>
                <a:gd name="connsiteX1" fmla="*/ 3229104 w 7280404"/>
                <a:gd name="connsiteY1" fmla="*/ 4851400 h 9165528"/>
                <a:gd name="connsiteX2" fmla="*/ 7280404 w 7280404"/>
                <a:gd name="connsiteY2" fmla="*/ 9165528 h 9165528"/>
                <a:gd name="connsiteX3" fmla="*/ 0 w 7280404"/>
                <a:gd name="connsiteY3" fmla="*/ 9165528 h 9165528"/>
                <a:gd name="connsiteX4" fmla="*/ 0 w 7280404"/>
                <a:gd name="connsiteY4" fmla="*/ 0 h 9165528"/>
                <a:gd name="connsiteX0" fmla="*/ 0 w 7280404"/>
                <a:gd name="connsiteY0" fmla="*/ 0 h 9165528"/>
                <a:gd name="connsiteX1" fmla="*/ 7280404 w 7280404"/>
                <a:gd name="connsiteY1" fmla="*/ 9165528 h 9165528"/>
                <a:gd name="connsiteX2" fmla="*/ 0 w 7280404"/>
                <a:gd name="connsiteY2" fmla="*/ 9165528 h 9165528"/>
                <a:gd name="connsiteX3" fmla="*/ 0 w 7280404"/>
                <a:gd name="connsiteY3" fmla="*/ 0 h 9165528"/>
                <a:gd name="connsiteX0" fmla="*/ 269221 w 7549625"/>
                <a:gd name="connsiteY0" fmla="*/ 125027 h 9290555"/>
                <a:gd name="connsiteX1" fmla="*/ 0 w 7549625"/>
                <a:gd name="connsiteY1" fmla="*/ 0 h 9290555"/>
                <a:gd name="connsiteX2" fmla="*/ 7549625 w 7549625"/>
                <a:gd name="connsiteY2" fmla="*/ 9290555 h 9290555"/>
                <a:gd name="connsiteX3" fmla="*/ 269221 w 7549625"/>
                <a:gd name="connsiteY3" fmla="*/ 9290555 h 9290555"/>
                <a:gd name="connsiteX4" fmla="*/ 269221 w 7549625"/>
                <a:gd name="connsiteY4" fmla="*/ 125027 h 9290555"/>
                <a:gd name="connsiteX0" fmla="*/ 0 w 11474641"/>
                <a:gd name="connsiteY0" fmla="*/ 163127 h 9290555"/>
                <a:gd name="connsiteX1" fmla="*/ 3925016 w 11474641"/>
                <a:gd name="connsiteY1" fmla="*/ 0 h 9290555"/>
                <a:gd name="connsiteX2" fmla="*/ 11474641 w 11474641"/>
                <a:gd name="connsiteY2" fmla="*/ 9290555 h 9290555"/>
                <a:gd name="connsiteX3" fmla="*/ 4194237 w 11474641"/>
                <a:gd name="connsiteY3" fmla="*/ 9290555 h 9290555"/>
                <a:gd name="connsiteX4" fmla="*/ 0 w 11474641"/>
                <a:gd name="connsiteY4" fmla="*/ 163127 h 9290555"/>
                <a:gd name="connsiteX0" fmla="*/ 0 w 11474641"/>
                <a:gd name="connsiteY0" fmla="*/ 48827 h 9176255"/>
                <a:gd name="connsiteX1" fmla="*/ 10396123 w 11474641"/>
                <a:gd name="connsiteY1" fmla="*/ 0 h 9176255"/>
                <a:gd name="connsiteX2" fmla="*/ 11474641 w 11474641"/>
                <a:gd name="connsiteY2" fmla="*/ 9176255 h 9176255"/>
                <a:gd name="connsiteX3" fmla="*/ 4194237 w 11474641"/>
                <a:gd name="connsiteY3" fmla="*/ 9176255 h 9176255"/>
                <a:gd name="connsiteX4" fmla="*/ 0 w 11474641"/>
                <a:gd name="connsiteY4" fmla="*/ 48827 h 9176255"/>
                <a:gd name="connsiteX0" fmla="*/ 0 w 7639911"/>
                <a:gd name="connsiteY0" fmla="*/ 0 h 9508428"/>
                <a:gd name="connsiteX1" fmla="*/ 6561393 w 7639911"/>
                <a:gd name="connsiteY1" fmla="*/ 332173 h 9508428"/>
                <a:gd name="connsiteX2" fmla="*/ 7639911 w 7639911"/>
                <a:gd name="connsiteY2" fmla="*/ 9508428 h 9508428"/>
                <a:gd name="connsiteX3" fmla="*/ 359507 w 7639911"/>
                <a:gd name="connsiteY3" fmla="*/ 9508428 h 9508428"/>
                <a:gd name="connsiteX4" fmla="*/ 0 w 7639911"/>
                <a:gd name="connsiteY4" fmla="*/ 0 h 9508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39911" h="9508428">
                  <a:moveTo>
                    <a:pt x="0" y="0"/>
                  </a:moveTo>
                  <a:lnTo>
                    <a:pt x="6561393" y="332173"/>
                  </a:lnTo>
                  <a:lnTo>
                    <a:pt x="7639911" y="9508428"/>
                  </a:lnTo>
                  <a:lnTo>
                    <a:pt x="359507" y="9508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58C805F8-6BD4-4061-9C2A-CA34A15F6F1A}"/>
              </a:ext>
            </a:extLst>
          </p:cNvPr>
          <p:cNvGrpSpPr/>
          <p:nvPr/>
        </p:nvGrpSpPr>
        <p:grpSpPr>
          <a:xfrm>
            <a:off x="3898202" y="4549795"/>
            <a:ext cx="7925741" cy="2199349"/>
            <a:chOff x="1822288" y="2838502"/>
            <a:chExt cx="7925741" cy="2199349"/>
          </a:xfrm>
        </p:grpSpPr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F918CF48-5985-4C6E-BA90-64F651DCB87D}"/>
                </a:ext>
              </a:extLst>
            </p:cNvPr>
            <p:cNvSpPr/>
            <p:nvPr/>
          </p:nvSpPr>
          <p:spPr>
            <a:xfrm>
              <a:off x="2443971" y="3696695"/>
              <a:ext cx="7304058" cy="13411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defRPr/>
              </a:pPr>
              <a:r>
                <a:rPr lang="en-US" altLang="ko-KR" sz="1200" dirty="0">
                  <a:solidFill>
                    <a:schemeClr val="bg1"/>
                  </a:solidFill>
                  <a:latin typeface="-윤고딕110" panose="02030504000101010101" pitchFamily="18" charset="-127"/>
                  <a:ea typeface="-윤고딕110" panose="02030504000101010101" pitchFamily="18" charset="-127"/>
                </a:rPr>
                <a:t>Black </a:t>
              </a:r>
              <a:r>
                <a:rPr lang="en-US" altLang="ko-KR" sz="1200" dirty="0" err="1">
                  <a:solidFill>
                    <a:schemeClr val="bg1"/>
                  </a:solidFill>
                  <a:latin typeface="-윤고딕110" panose="02030504000101010101" pitchFamily="18" charset="-127"/>
                  <a:ea typeface="-윤고딕110" panose="02030504000101010101" pitchFamily="18" charset="-127"/>
                </a:rPr>
                <a:t>Powerpoint</a:t>
              </a:r>
              <a:r>
                <a:rPr lang="en-US" altLang="ko-KR" sz="1200" dirty="0">
                  <a:solidFill>
                    <a:schemeClr val="bg1"/>
                  </a:solidFill>
                  <a:latin typeface="-윤고딕110" panose="02030504000101010101" pitchFamily="18" charset="-127"/>
                  <a:ea typeface="-윤고딕110" panose="02030504000101010101" pitchFamily="18" charset="-127"/>
                </a:rPr>
                <a:t> Template, report or annual project report template. With simple design makes your report stand out, with modern, clean, and minimalist concept. for high quality brand presentation skill. Black </a:t>
              </a:r>
              <a:r>
                <a:rPr lang="en-US" altLang="ko-KR" sz="1200" dirty="0" err="1">
                  <a:solidFill>
                    <a:schemeClr val="bg1"/>
                  </a:solidFill>
                  <a:latin typeface="-윤고딕110" panose="02030504000101010101" pitchFamily="18" charset="-127"/>
                  <a:ea typeface="-윤고딕110" panose="02030504000101010101" pitchFamily="18" charset="-127"/>
                </a:rPr>
                <a:t>Powerpoint</a:t>
              </a:r>
              <a:r>
                <a:rPr lang="en-US" altLang="ko-KR" sz="1200" dirty="0">
                  <a:solidFill>
                    <a:schemeClr val="bg1"/>
                  </a:solidFill>
                  <a:latin typeface="-윤고딕110" panose="02030504000101010101" pitchFamily="18" charset="-127"/>
                  <a:ea typeface="-윤고딕110" panose="02030504000101010101" pitchFamily="18" charset="-127"/>
                </a:rPr>
                <a:t> Template, report or annual project report template. With simple design makes your report stand out, with modern, clean, and minimalist concept. for high quality brand presentation </a:t>
              </a:r>
              <a:r>
                <a:rPr lang="en-US" altLang="ko-KR" sz="1200" dirty="0" err="1">
                  <a:solidFill>
                    <a:schemeClr val="bg1"/>
                  </a:solidFill>
                  <a:latin typeface="-윤고딕110" panose="02030504000101010101" pitchFamily="18" charset="-127"/>
                  <a:ea typeface="-윤고딕110" panose="02030504000101010101" pitchFamily="18" charset="-127"/>
                </a:rPr>
                <a:t>skill.Black</a:t>
              </a:r>
              <a:r>
                <a:rPr lang="en-US" altLang="ko-KR" sz="1200" dirty="0">
                  <a:solidFill>
                    <a:schemeClr val="bg1"/>
                  </a:solidFill>
                  <a:latin typeface="-윤고딕110" panose="02030504000101010101" pitchFamily="18" charset="-127"/>
                  <a:ea typeface="-윤고딕110" panose="02030504000101010101" pitchFamily="18" charset="-127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latin typeface="-윤고딕110" panose="02030504000101010101" pitchFamily="18" charset="-127"/>
                  <a:ea typeface="-윤고딕110" panose="02030504000101010101" pitchFamily="18" charset="-127"/>
                </a:rPr>
                <a:t>Powerpoint</a:t>
              </a:r>
              <a:r>
                <a:rPr lang="en-US" altLang="ko-KR" sz="1200" dirty="0">
                  <a:solidFill>
                    <a:schemeClr val="bg1"/>
                  </a:solidFill>
                  <a:latin typeface="-윤고딕110" panose="02030504000101010101" pitchFamily="18" charset="-127"/>
                  <a:ea typeface="-윤고딕110" panose="02030504000101010101" pitchFamily="18" charset="-127"/>
                </a:rPr>
                <a:t> Template, report or annual project</a:t>
              </a:r>
            </a:p>
          </p:txBody>
        </p:sp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91837581-E586-41F0-A138-604E5209C951}"/>
                </a:ext>
              </a:extLst>
            </p:cNvPr>
            <p:cNvCxnSpPr>
              <a:cxnSpLocks/>
            </p:cNvCxnSpPr>
            <p:nvPr/>
          </p:nvCxnSpPr>
          <p:spPr>
            <a:xfrm>
              <a:off x="5029724" y="3615350"/>
              <a:ext cx="458463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05DFB09E-CB74-4692-AB6F-C4BCB84FCC96}"/>
                </a:ext>
              </a:extLst>
            </p:cNvPr>
            <p:cNvSpPr/>
            <p:nvPr/>
          </p:nvSpPr>
          <p:spPr>
            <a:xfrm>
              <a:off x="1822288" y="2838502"/>
              <a:ext cx="7925741" cy="9811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3600" dirty="0"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Presentation template</a:t>
              </a:r>
              <a:endParaRPr lang="ko-KR" altLang="en-US" sz="3600" dirty="0"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9448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EA224DC3-ED7E-4139-88A8-9D6AFBEF78DD}"/>
              </a:ext>
            </a:extLst>
          </p:cNvPr>
          <p:cNvSpPr/>
          <p:nvPr/>
        </p:nvSpPr>
        <p:spPr>
          <a:xfrm>
            <a:off x="-36334" y="0"/>
            <a:ext cx="12228334" cy="656771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9" name="내용 개체 틀 8">
            <a:extLst>
              <a:ext uri="{FF2B5EF4-FFF2-40B4-BE49-F238E27FC236}">
                <a16:creationId xmlns:a16="http://schemas.microsoft.com/office/drawing/2014/main" id="{6036F8A0-59C7-45BE-92FD-DDE2FEAA0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02233" y="-3674712"/>
            <a:ext cx="5150298" cy="12229237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27C0B445-CF9C-4C34-954B-D0CF62593BF3}"/>
              </a:ext>
            </a:extLst>
          </p:cNvPr>
          <p:cNvSpPr/>
          <p:nvPr/>
        </p:nvSpPr>
        <p:spPr>
          <a:xfrm>
            <a:off x="-37238" y="4978924"/>
            <a:ext cx="12229238" cy="18790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ED4F795-C8FE-45E9-8F09-F1C38148812C}"/>
              </a:ext>
            </a:extLst>
          </p:cNvPr>
          <p:cNvSpPr/>
          <p:nvPr/>
        </p:nvSpPr>
        <p:spPr>
          <a:xfrm>
            <a:off x="5140259" y="5814476"/>
            <a:ext cx="2249714" cy="493303"/>
          </a:xfrm>
          <a:prstGeom prst="rect">
            <a:avLst/>
          </a:prstGeom>
          <a:solidFill>
            <a:srgbClr val="717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CC286E2E-59C8-4611-8038-2CBF238AE063}"/>
              </a:ext>
            </a:extLst>
          </p:cNvPr>
          <p:cNvSpPr/>
          <p:nvPr/>
        </p:nvSpPr>
        <p:spPr>
          <a:xfrm>
            <a:off x="8129105" y="5818487"/>
            <a:ext cx="2249714" cy="493303"/>
          </a:xfrm>
          <a:prstGeom prst="rect">
            <a:avLst/>
          </a:prstGeom>
          <a:solidFill>
            <a:srgbClr val="9E9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5BD08D-C103-4F4C-BFF5-32A72C09E49F}"/>
              </a:ext>
            </a:extLst>
          </p:cNvPr>
          <p:cNvSpPr txBox="1"/>
          <p:nvPr/>
        </p:nvSpPr>
        <p:spPr>
          <a:xfrm>
            <a:off x="4850874" y="5861073"/>
            <a:ext cx="2827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>
                  <a:solidFill>
                    <a:srgbClr val="00678F">
                      <a:alpha val="0"/>
                    </a:srgb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CONTENTS</a:t>
            </a:r>
            <a:endParaRPr lang="ko-KR" altLang="en-US" sz="2000" b="1" dirty="0">
              <a:ln>
                <a:solidFill>
                  <a:srgbClr val="00678F">
                    <a:alpha val="0"/>
                  </a:srgbClr>
                </a:solidFill>
              </a:ln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8FDD93-D406-406B-A7D5-E7A08E4DD279}"/>
              </a:ext>
            </a:extLst>
          </p:cNvPr>
          <p:cNvSpPr txBox="1"/>
          <p:nvPr/>
        </p:nvSpPr>
        <p:spPr>
          <a:xfrm>
            <a:off x="5683899" y="5059994"/>
            <a:ext cx="1161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n>
                  <a:solidFill>
                    <a:srgbClr val="00678F">
                      <a:alpha val="0"/>
                    </a:srgbClr>
                  </a:solidFill>
                </a:ln>
                <a:solidFill>
                  <a:srgbClr val="71707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2</a:t>
            </a:r>
            <a:endParaRPr lang="ko-KR" altLang="en-US" sz="4000" b="1" dirty="0">
              <a:ln>
                <a:solidFill>
                  <a:srgbClr val="00678F">
                    <a:alpha val="0"/>
                  </a:srgbClr>
                </a:solidFill>
              </a:ln>
              <a:solidFill>
                <a:srgbClr val="71707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1613B6-3B37-4E96-8150-99787A2CBE43}"/>
              </a:ext>
            </a:extLst>
          </p:cNvPr>
          <p:cNvSpPr txBox="1"/>
          <p:nvPr/>
        </p:nvSpPr>
        <p:spPr>
          <a:xfrm>
            <a:off x="7839720" y="5861073"/>
            <a:ext cx="2827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>
                  <a:solidFill>
                    <a:srgbClr val="00678F">
                      <a:alpha val="0"/>
                    </a:srgb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CONTENTS</a:t>
            </a:r>
            <a:endParaRPr lang="ko-KR" altLang="en-US" sz="2000" b="1" dirty="0">
              <a:ln>
                <a:solidFill>
                  <a:srgbClr val="00678F">
                    <a:alpha val="0"/>
                  </a:srgbClr>
                </a:solidFill>
              </a:ln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7CC9AD-CB5E-41AB-8821-5315ABCD441A}"/>
              </a:ext>
            </a:extLst>
          </p:cNvPr>
          <p:cNvSpPr txBox="1"/>
          <p:nvPr/>
        </p:nvSpPr>
        <p:spPr>
          <a:xfrm>
            <a:off x="8672747" y="5059994"/>
            <a:ext cx="1161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n>
                  <a:solidFill>
                    <a:srgbClr val="00678F">
                      <a:alpha val="0"/>
                    </a:srgbClr>
                  </a:solidFill>
                </a:ln>
                <a:solidFill>
                  <a:srgbClr val="9E9E9F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3</a:t>
            </a:r>
            <a:endParaRPr lang="ko-KR" altLang="en-US" sz="4000" b="1" dirty="0">
              <a:ln>
                <a:solidFill>
                  <a:srgbClr val="00678F">
                    <a:alpha val="0"/>
                  </a:srgbClr>
                </a:solidFill>
              </a:ln>
              <a:solidFill>
                <a:srgbClr val="9E9E9F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55AC79-02EE-4F58-A5FC-CF8CAEE980CA}"/>
              </a:ext>
            </a:extLst>
          </p:cNvPr>
          <p:cNvSpPr txBox="1"/>
          <p:nvPr/>
        </p:nvSpPr>
        <p:spPr>
          <a:xfrm>
            <a:off x="2702517" y="5059994"/>
            <a:ext cx="1161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n>
                  <a:solidFill>
                    <a:srgbClr val="00678F">
                      <a:alpha val="0"/>
                    </a:srgbClr>
                  </a:solidFill>
                </a:ln>
                <a:solidFill>
                  <a:srgbClr val="231815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1</a:t>
            </a:r>
            <a:endParaRPr lang="ko-KR" altLang="en-US" sz="4000" b="1" dirty="0">
              <a:ln>
                <a:solidFill>
                  <a:srgbClr val="00678F">
                    <a:alpha val="0"/>
                  </a:srgbClr>
                </a:solidFill>
              </a:ln>
              <a:solidFill>
                <a:srgbClr val="231815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81946AC4-F64A-44D0-AC9E-62E32AD8BC6F}"/>
              </a:ext>
            </a:extLst>
          </p:cNvPr>
          <p:cNvSpPr/>
          <p:nvPr/>
        </p:nvSpPr>
        <p:spPr>
          <a:xfrm>
            <a:off x="2158514" y="5804653"/>
            <a:ext cx="2249714" cy="493303"/>
          </a:xfrm>
          <a:prstGeom prst="rect">
            <a:avLst/>
          </a:prstGeom>
          <a:solidFill>
            <a:srgbClr val="2318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60406C-3D97-4C11-A6E8-D534DAF36955}"/>
              </a:ext>
            </a:extLst>
          </p:cNvPr>
          <p:cNvSpPr txBox="1"/>
          <p:nvPr/>
        </p:nvSpPr>
        <p:spPr>
          <a:xfrm>
            <a:off x="1869492" y="5861073"/>
            <a:ext cx="2827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>
                  <a:solidFill>
                    <a:srgbClr val="00678F">
                      <a:alpha val="0"/>
                    </a:srgb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CONTENTS</a:t>
            </a:r>
            <a:endParaRPr lang="ko-KR" altLang="en-US" sz="2000" b="1" dirty="0">
              <a:ln>
                <a:solidFill>
                  <a:srgbClr val="00678F">
                    <a:alpha val="0"/>
                  </a:srgbClr>
                </a:solidFill>
              </a:ln>
              <a:solidFill>
                <a:schemeClr val="bg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4024352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그림 52">
            <a:extLst>
              <a:ext uri="{FF2B5EF4-FFF2-40B4-BE49-F238E27FC236}">
                <a16:creationId xmlns:a16="http://schemas.microsoft.com/office/drawing/2014/main" id="{3EF48950-5071-4D34-8B8A-B65DD3D4E5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68" r="2439" b="198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42FB488F-5627-48BC-93C7-D37210D1F740}"/>
              </a:ext>
            </a:extLst>
          </p:cNvPr>
          <p:cNvSpPr/>
          <p:nvPr/>
        </p:nvSpPr>
        <p:spPr>
          <a:xfrm>
            <a:off x="0" y="70044"/>
            <a:ext cx="12235454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CA3735A-D5E1-4AF3-9B17-5EEFD39E5FCF}"/>
              </a:ext>
            </a:extLst>
          </p:cNvPr>
          <p:cNvSpPr/>
          <p:nvPr/>
        </p:nvSpPr>
        <p:spPr>
          <a:xfrm>
            <a:off x="0" y="0"/>
            <a:ext cx="12192000" cy="7908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A02791F9-7319-49D9-8A3D-9FE6067B68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44" y="288252"/>
            <a:ext cx="2430771" cy="305922"/>
          </a:xfrm>
          <a:prstGeom prst="rect">
            <a:avLst/>
          </a:prstGeom>
        </p:spPr>
      </p:pic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D835A2BC-426B-4617-86A5-8A4BD5498650}"/>
              </a:ext>
            </a:extLst>
          </p:cNvPr>
          <p:cNvCxnSpPr>
            <a:cxnSpLocks/>
          </p:cNvCxnSpPr>
          <p:nvPr/>
        </p:nvCxnSpPr>
        <p:spPr>
          <a:xfrm>
            <a:off x="3636303" y="5316365"/>
            <a:ext cx="13394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5E03DA7B-6686-49EF-A4AC-E053417D9AF1}"/>
              </a:ext>
            </a:extLst>
          </p:cNvPr>
          <p:cNvSpPr/>
          <p:nvPr/>
        </p:nvSpPr>
        <p:spPr>
          <a:xfrm>
            <a:off x="253144" y="1092315"/>
            <a:ext cx="15504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윤고딕330" panose="02030504000101010101" pitchFamily="18" charset="-127"/>
                <a:ea typeface="-윤고딕330" panose="02030504000101010101" pitchFamily="18" charset="-127"/>
              </a:rPr>
              <a:t>Issue</a:t>
            </a:r>
          </a:p>
        </p:txBody>
      </p:sp>
      <p:sp>
        <p:nvSpPr>
          <p:cNvPr id="34" name="내용 개체 틀 4">
            <a:extLst>
              <a:ext uri="{FF2B5EF4-FFF2-40B4-BE49-F238E27FC236}">
                <a16:creationId xmlns:a16="http://schemas.microsoft.com/office/drawing/2014/main" id="{6E1AE5BC-4741-44F5-AC6C-7BA82CCCB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286" y="1997745"/>
            <a:ext cx="2653430" cy="3159017"/>
          </a:xfrm>
          <a:solidFill>
            <a:schemeClr val="bg1">
              <a:lumMod val="75000"/>
              <a:alpha val="50000"/>
            </a:schemeClr>
          </a:solidFill>
        </p:spPr>
        <p:txBody>
          <a:bodyPr>
            <a:normAutofit/>
          </a:bodyPr>
          <a:lstStyle/>
          <a:p>
            <a:endParaRPr lang="ko-KR" altLang="en-US" sz="1800" b="1" dirty="0">
              <a:latin typeface="-윤고딕110" panose="02030504000101010101" pitchFamily="18" charset="-127"/>
              <a:ea typeface="-윤고딕110" panose="02030504000101010101" pitchFamily="18" charset="-127"/>
            </a:endParaRPr>
          </a:p>
        </p:txBody>
      </p:sp>
      <p:sp>
        <p:nvSpPr>
          <p:cNvPr id="35" name="내용 개체 틀 4">
            <a:extLst>
              <a:ext uri="{FF2B5EF4-FFF2-40B4-BE49-F238E27FC236}">
                <a16:creationId xmlns:a16="http://schemas.microsoft.com/office/drawing/2014/main" id="{48092D27-54C9-4C66-BD17-55E9EFD49062}"/>
              </a:ext>
            </a:extLst>
          </p:cNvPr>
          <p:cNvSpPr txBox="1">
            <a:spLocks/>
          </p:cNvSpPr>
          <p:nvPr/>
        </p:nvSpPr>
        <p:spPr>
          <a:xfrm>
            <a:off x="8785814" y="1997745"/>
            <a:ext cx="2653430" cy="3173291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b="1" dirty="0">
              <a:latin typeface="-윤고딕110" panose="02030504000101010101" pitchFamily="18" charset="-127"/>
              <a:ea typeface="-윤고딕110" panose="02030504000101010101" pitchFamily="18" charset="-127"/>
            </a:endParaRPr>
          </a:p>
        </p:txBody>
      </p:sp>
      <p:sp>
        <p:nvSpPr>
          <p:cNvPr id="36" name="내용 개체 틀 4">
            <a:extLst>
              <a:ext uri="{FF2B5EF4-FFF2-40B4-BE49-F238E27FC236}">
                <a16:creationId xmlns:a16="http://schemas.microsoft.com/office/drawing/2014/main" id="{092D60E6-3B22-4ECB-B954-710AEC4C60B2}"/>
              </a:ext>
            </a:extLst>
          </p:cNvPr>
          <p:cNvSpPr txBox="1">
            <a:spLocks/>
          </p:cNvSpPr>
          <p:nvPr/>
        </p:nvSpPr>
        <p:spPr>
          <a:xfrm>
            <a:off x="5552546" y="1997745"/>
            <a:ext cx="2653430" cy="3173291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b="1" dirty="0">
              <a:latin typeface="-윤고딕110" panose="02030504000101010101" pitchFamily="18" charset="-127"/>
              <a:ea typeface="-윤고딕110" panose="02030504000101010101" pitchFamily="18" charset="-127"/>
            </a:endParaRPr>
          </a:p>
        </p:txBody>
      </p: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550F0550-6EA4-447E-9A25-934C231F15DC}"/>
              </a:ext>
            </a:extLst>
          </p:cNvPr>
          <p:cNvCxnSpPr>
            <a:cxnSpLocks/>
          </p:cNvCxnSpPr>
          <p:nvPr/>
        </p:nvCxnSpPr>
        <p:spPr>
          <a:xfrm>
            <a:off x="6866563" y="5316365"/>
            <a:ext cx="13394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062BF522-6950-4D81-96B0-133A75020B0E}"/>
              </a:ext>
            </a:extLst>
          </p:cNvPr>
          <p:cNvCxnSpPr>
            <a:cxnSpLocks/>
          </p:cNvCxnSpPr>
          <p:nvPr/>
        </p:nvCxnSpPr>
        <p:spPr>
          <a:xfrm>
            <a:off x="10099831" y="5335015"/>
            <a:ext cx="13394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2718FD80-440D-408C-AD1F-8167B82FC898}"/>
              </a:ext>
            </a:extLst>
          </p:cNvPr>
          <p:cNvSpPr/>
          <p:nvPr/>
        </p:nvSpPr>
        <p:spPr>
          <a:xfrm>
            <a:off x="2316052" y="5365929"/>
            <a:ext cx="28071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-윤고딕110" panose="02030504000101010101" pitchFamily="18" charset="-127"/>
                <a:ea typeface="-윤고딕110" panose="02030504000101010101" pitchFamily="18" charset="-127"/>
              </a:rPr>
              <a:t>Black </a:t>
            </a:r>
            <a:r>
              <a:rPr lang="en-US" altLang="ko-KR" sz="1400" dirty="0" err="1">
                <a:solidFill>
                  <a:schemeClr val="bg1"/>
                </a:solidFill>
                <a:latin typeface="-윤고딕110" panose="02030504000101010101" pitchFamily="18" charset="-127"/>
                <a:ea typeface="-윤고딕110" panose="02030504000101010101" pitchFamily="18" charset="-127"/>
              </a:rPr>
              <a:t>Powerpoint</a:t>
            </a:r>
            <a:r>
              <a:rPr lang="en-US" altLang="ko-KR" sz="1400" dirty="0">
                <a:solidFill>
                  <a:schemeClr val="bg1"/>
                </a:solidFill>
                <a:latin typeface="-윤고딕110" panose="02030504000101010101" pitchFamily="18" charset="-127"/>
                <a:ea typeface="-윤고딕110" panose="02030504000101010101" pitchFamily="18" charset="-127"/>
              </a:rPr>
              <a:t> Template, report or annual project report template. With simple design makes your report stand out, with modern, clean</a:t>
            </a:r>
            <a:endParaRPr lang="ko-KR" altLang="en-US" sz="1400" dirty="0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B319262A-8C2A-4198-A5CC-CE63E748593C}"/>
              </a:ext>
            </a:extLst>
          </p:cNvPr>
          <p:cNvSpPr/>
          <p:nvPr/>
        </p:nvSpPr>
        <p:spPr>
          <a:xfrm>
            <a:off x="5371749" y="5365929"/>
            <a:ext cx="28071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-윤고딕110" panose="02030504000101010101" pitchFamily="18" charset="-127"/>
                <a:ea typeface="-윤고딕110" panose="02030504000101010101" pitchFamily="18" charset="-127"/>
              </a:rPr>
              <a:t>Black </a:t>
            </a:r>
            <a:r>
              <a:rPr lang="en-US" altLang="ko-KR" sz="1400" dirty="0" err="1">
                <a:solidFill>
                  <a:schemeClr val="bg1"/>
                </a:solidFill>
                <a:latin typeface="-윤고딕110" panose="02030504000101010101" pitchFamily="18" charset="-127"/>
                <a:ea typeface="-윤고딕110" panose="02030504000101010101" pitchFamily="18" charset="-127"/>
              </a:rPr>
              <a:t>Powerpoint</a:t>
            </a:r>
            <a:r>
              <a:rPr lang="en-US" altLang="ko-KR" sz="1400" dirty="0">
                <a:solidFill>
                  <a:schemeClr val="bg1"/>
                </a:solidFill>
                <a:latin typeface="-윤고딕110" panose="02030504000101010101" pitchFamily="18" charset="-127"/>
                <a:ea typeface="-윤고딕110" panose="02030504000101010101" pitchFamily="18" charset="-127"/>
              </a:rPr>
              <a:t> Template, report or annual project report template. With simple design makes your report stand out, with modern, clean</a:t>
            </a:r>
            <a:endParaRPr lang="ko-KR" altLang="en-US" sz="1400" dirty="0"/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943762B8-5FC4-4D69-8787-A1DD4E694253}"/>
              </a:ext>
            </a:extLst>
          </p:cNvPr>
          <p:cNvSpPr/>
          <p:nvPr/>
        </p:nvSpPr>
        <p:spPr>
          <a:xfrm>
            <a:off x="8620957" y="5365929"/>
            <a:ext cx="28071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-윤고딕110" panose="02030504000101010101" pitchFamily="18" charset="-127"/>
                <a:ea typeface="-윤고딕110" panose="02030504000101010101" pitchFamily="18" charset="-127"/>
              </a:rPr>
              <a:t>Black </a:t>
            </a:r>
            <a:r>
              <a:rPr lang="en-US" altLang="ko-KR" sz="1400" dirty="0" err="1">
                <a:solidFill>
                  <a:schemeClr val="bg1"/>
                </a:solidFill>
                <a:latin typeface="-윤고딕110" panose="02030504000101010101" pitchFamily="18" charset="-127"/>
                <a:ea typeface="-윤고딕110" panose="02030504000101010101" pitchFamily="18" charset="-127"/>
              </a:rPr>
              <a:t>Powerpoint</a:t>
            </a:r>
            <a:r>
              <a:rPr lang="en-US" altLang="ko-KR" sz="1400" dirty="0">
                <a:solidFill>
                  <a:schemeClr val="bg1"/>
                </a:solidFill>
                <a:latin typeface="-윤고딕110" panose="02030504000101010101" pitchFamily="18" charset="-127"/>
                <a:ea typeface="-윤고딕110" panose="02030504000101010101" pitchFamily="18" charset="-127"/>
              </a:rPr>
              <a:t> Template, report or annual project report template. With simple design makes your report stand out, with modern, clean</a:t>
            </a:r>
            <a:endParaRPr lang="ko-KR" altLang="en-US" sz="1400" dirty="0"/>
          </a:p>
        </p:txBody>
      </p:sp>
      <p:pic>
        <p:nvPicPr>
          <p:cNvPr id="48" name="그림 47">
            <a:extLst>
              <a:ext uri="{FF2B5EF4-FFF2-40B4-BE49-F238E27FC236}">
                <a16:creationId xmlns:a16="http://schemas.microsoft.com/office/drawing/2014/main" id="{51EE35F9-0E95-4A69-8468-A9CAB326283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553" y="6188433"/>
            <a:ext cx="526488" cy="526488"/>
          </a:xfrm>
          <a:prstGeom prst="rect">
            <a:avLst/>
          </a:prstGeom>
        </p:spPr>
      </p:pic>
      <p:grpSp>
        <p:nvGrpSpPr>
          <p:cNvPr id="54" name="그룹 53">
            <a:extLst>
              <a:ext uri="{FF2B5EF4-FFF2-40B4-BE49-F238E27FC236}">
                <a16:creationId xmlns:a16="http://schemas.microsoft.com/office/drawing/2014/main" id="{3C443A62-599A-44E5-9D01-1F91C3262758}"/>
              </a:ext>
            </a:extLst>
          </p:cNvPr>
          <p:cNvGrpSpPr/>
          <p:nvPr/>
        </p:nvGrpSpPr>
        <p:grpSpPr>
          <a:xfrm>
            <a:off x="4051258" y="1446258"/>
            <a:ext cx="8264998" cy="1043485"/>
            <a:chOff x="4022230" y="1097915"/>
            <a:chExt cx="8264998" cy="1043485"/>
          </a:xfrm>
        </p:grpSpPr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6C4AF5AE-C191-4F16-B57F-A0A777A3717F}"/>
                </a:ext>
              </a:extLst>
            </p:cNvPr>
            <p:cNvSpPr/>
            <p:nvPr/>
          </p:nvSpPr>
          <p:spPr>
            <a:xfrm>
              <a:off x="4022230" y="1097915"/>
              <a:ext cx="1695968" cy="10434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defRPr/>
              </a:pPr>
              <a:r>
                <a:rPr lang="en-US" altLang="ko-KR" sz="5400" dirty="0"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  1</a:t>
              </a:r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632EA678-CC70-4BBC-92DB-659FE02CF10F}"/>
                </a:ext>
              </a:extLst>
            </p:cNvPr>
            <p:cNvSpPr/>
            <p:nvPr/>
          </p:nvSpPr>
          <p:spPr>
            <a:xfrm>
              <a:off x="7387021" y="1097915"/>
              <a:ext cx="1695968" cy="10434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defRPr/>
              </a:pPr>
              <a:r>
                <a:rPr lang="en-US" altLang="ko-KR" sz="5400" dirty="0"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 2</a:t>
              </a:r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9323D401-A0B1-4E7E-B507-AE83273126AC}"/>
                </a:ext>
              </a:extLst>
            </p:cNvPr>
            <p:cNvSpPr/>
            <p:nvPr/>
          </p:nvSpPr>
          <p:spPr>
            <a:xfrm>
              <a:off x="10591260" y="1097915"/>
              <a:ext cx="1695968" cy="10434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defRPr/>
              </a:pPr>
              <a:r>
                <a:rPr lang="en-US" altLang="ko-KR" sz="5400" dirty="0">
                  <a:solidFill>
                    <a:schemeClr val="bg1"/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 3</a:t>
              </a:r>
            </a:p>
          </p:txBody>
        </p:sp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420A4220-EB78-4204-A391-469288429265}"/>
                </a:ext>
              </a:extLst>
            </p:cNvPr>
            <p:cNvGrpSpPr/>
            <p:nvPr/>
          </p:nvGrpSpPr>
          <p:grpSpPr>
            <a:xfrm>
              <a:off x="4424095" y="1106636"/>
              <a:ext cx="6492697" cy="552898"/>
              <a:chOff x="3642637" y="1106636"/>
              <a:chExt cx="7274155" cy="552898"/>
            </a:xfrm>
          </p:grpSpPr>
          <p:pic>
            <p:nvPicPr>
              <p:cNvPr id="49" name="그림 48">
                <a:extLst>
                  <a:ext uri="{FF2B5EF4-FFF2-40B4-BE49-F238E27FC236}">
                    <a16:creationId xmlns:a16="http://schemas.microsoft.com/office/drawing/2014/main" id="{8D4DC400-2797-4822-9417-3C79ABD89D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-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125" t="34559" r="20090" b="57760"/>
              <a:stretch/>
            </p:blipFill>
            <p:spPr>
              <a:xfrm rot="16200000">
                <a:off x="3475026" y="1314123"/>
                <a:ext cx="513022" cy="177799"/>
              </a:xfrm>
              <a:prstGeom prst="rect">
                <a:avLst/>
              </a:prstGeom>
            </p:spPr>
          </p:pic>
          <p:pic>
            <p:nvPicPr>
              <p:cNvPr id="50" name="그림 49">
                <a:extLst>
                  <a:ext uri="{FF2B5EF4-FFF2-40B4-BE49-F238E27FC236}">
                    <a16:creationId xmlns:a16="http://schemas.microsoft.com/office/drawing/2014/main" id="{1E9F9685-7429-4B4F-B3B7-23A85DFB9A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-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125" t="34559" r="20090" b="57760"/>
              <a:stretch/>
            </p:blipFill>
            <p:spPr>
              <a:xfrm rot="16200000">
                <a:off x="6972583" y="1274247"/>
                <a:ext cx="513022" cy="177799"/>
              </a:xfrm>
              <a:prstGeom prst="rect">
                <a:avLst/>
              </a:prstGeom>
            </p:spPr>
          </p:pic>
          <p:pic>
            <p:nvPicPr>
              <p:cNvPr id="51" name="그림 50">
                <a:extLst>
                  <a:ext uri="{FF2B5EF4-FFF2-40B4-BE49-F238E27FC236}">
                    <a16:creationId xmlns:a16="http://schemas.microsoft.com/office/drawing/2014/main" id="{E1119CDC-0497-40BA-97A0-A98BA3CBF0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-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125" t="34559" r="20090" b="57760"/>
              <a:stretch/>
            </p:blipFill>
            <p:spPr>
              <a:xfrm rot="16200000">
                <a:off x="10571382" y="1274247"/>
                <a:ext cx="513022" cy="17779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74654611"/>
      </p:ext>
    </p:extLst>
  </p:cSld>
  <p:clrMapOvr>
    <a:masterClrMapping/>
  </p:clrMapOvr>
  <p:transition spd="slow">
    <p:cover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>
            <a:extLst>
              <a:ext uri="{FF2B5EF4-FFF2-40B4-BE49-F238E27FC236}">
                <a16:creationId xmlns:a16="http://schemas.microsoft.com/office/drawing/2014/main" id="{A3023C3D-12ED-4E73-9EA5-74D5C6EEF8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53" b="10930"/>
          <a:stretch/>
        </p:blipFill>
        <p:spPr>
          <a:xfrm>
            <a:off x="-28705" y="-1"/>
            <a:ext cx="12220705" cy="6858001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8B7C9954-EF72-424B-A427-BF9F99BC6943}"/>
              </a:ext>
            </a:extLst>
          </p:cNvPr>
          <p:cNvSpPr/>
          <p:nvPr/>
        </p:nvSpPr>
        <p:spPr>
          <a:xfrm>
            <a:off x="0" y="29363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-윤고딕110" panose="02030504000101010101" pitchFamily="18" charset="-127"/>
              <a:ea typeface="-윤고딕110" panose="02030504000101010101" pitchFamily="18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04260E6-3871-407D-A3AC-5B885839F7E3}"/>
              </a:ext>
            </a:extLst>
          </p:cNvPr>
          <p:cNvSpPr/>
          <p:nvPr/>
        </p:nvSpPr>
        <p:spPr>
          <a:xfrm>
            <a:off x="0" y="0"/>
            <a:ext cx="12192000" cy="7908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Slide Text">
            <a:extLst>
              <a:ext uri="{FF2B5EF4-FFF2-40B4-BE49-F238E27FC236}">
                <a16:creationId xmlns:a16="http://schemas.microsoft.com/office/drawing/2014/main" id="{7655C03C-C481-41DB-86D3-480266CF03CD}"/>
              </a:ext>
            </a:extLst>
          </p:cNvPr>
          <p:cNvSpPr txBox="1">
            <a:spLocks/>
          </p:cNvSpPr>
          <p:nvPr/>
        </p:nvSpPr>
        <p:spPr>
          <a:xfrm>
            <a:off x="841637" y="3591966"/>
            <a:ext cx="3954162" cy="2807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2400" dirty="0">
              <a:solidFill>
                <a:schemeClr val="bg1"/>
              </a:solidFill>
              <a:latin typeface="-윤고딕110" panose="02030504000101010101" pitchFamily="18" charset="-127"/>
              <a:ea typeface="-윤고딕110" panose="02030504000101010101" pitchFamily="18" charset="-127"/>
            </a:endParaRPr>
          </a:p>
        </p:txBody>
      </p:sp>
      <p:sp>
        <p:nvSpPr>
          <p:cNvPr id="18" name="Slide Note">
            <a:extLst>
              <a:ext uri="{FF2B5EF4-FFF2-40B4-BE49-F238E27FC236}">
                <a16:creationId xmlns:a16="http://schemas.microsoft.com/office/drawing/2014/main" id="{63B9D6C1-9DB9-42FF-818E-FF9676D77A3B}"/>
              </a:ext>
            </a:extLst>
          </p:cNvPr>
          <p:cNvSpPr txBox="1"/>
          <p:nvPr/>
        </p:nvSpPr>
        <p:spPr>
          <a:xfrm>
            <a:off x="3548931" y="6276562"/>
            <a:ext cx="489083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-윤고딕110" panose="02030504000101010101" pitchFamily="18" charset="-127"/>
                <a:ea typeface="-윤고딕110" panose="02030504000101010101" pitchFamily="18" charset="-127"/>
                <a:cs typeface="Arial" charset="0"/>
              </a:rPr>
              <a:t>NOTE: </a:t>
            </a:r>
            <a:r>
              <a:rPr lang="ko-KR" altLang="en-US" sz="1200" b="1" dirty="0">
                <a:solidFill>
                  <a:schemeClr val="bg1">
                    <a:lumMod val="95000"/>
                  </a:schemeClr>
                </a:solidFill>
                <a:latin typeface="-윤고딕110" panose="02030504000101010101" pitchFamily="18" charset="-127"/>
                <a:ea typeface="-윤고딕110" panose="02030504000101010101" pitchFamily="18" charset="-127"/>
                <a:cs typeface="Arial" charset="0"/>
              </a:rPr>
              <a:t>이미지 및 영상에 대한 간략한 설명이 들어갑니다</a:t>
            </a:r>
            <a:endParaRPr lang="en-US" sz="1200" b="1" dirty="0">
              <a:solidFill>
                <a:schemeClr val="bg1">
                  <a:lumMod val="95000"/>
                </a:schemeClr>
              </a:solidFill>
              <a:latin typeface="-윤고딕110" panose="02030504000101010101" pitchFamily="18" charset="-127"/>
              <a:ea typeface="-윤고딕110" panose="02030504000101010101" pitchFamily="18" charset="-127"/>
              <a:cs typeface="Arial" charset="0"/>
            </a:endParaRP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887BD9E9-2DC7-4048-8A8C-52422D24C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908" y="1129659"/>
            <a:ext cx="7117862" cy="4992969"/>
          </a:xfrm>
          <a:solidFill>
            <a:schemeClr val="bg1">
              <a:lumMod val="75000"/>
              <a:alpha val="50000"/>
            </a:schemeClr>
          </a:solidFill>
        </p:spPr>
        <p:txBody>
          <a:bodyPr/>
          <a:lstStyle/>
          <a:p>
            <a:endParaRPr lang="ko-KR" altLang="en-US" b="1" dirty="0">
              <a:latin typeface="-윤고딕110" panose="02030504000101010101" pitchFamily="18" charset="-127"/>
              <a:ea typeface="-윤고딕110" panose="02030504000101010101" pitchFamily="18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4BE6AAF7-53EA-4705-A007-BB4E0785E2C1}"/>
              </a:ext>
            </a:extLst>
          </p:cNvPr>
          <p:cNvGrpSpPr/>
          <p:nvPr/>
        </p:nvGrpSpPr>
        <p:grpSpPr>
          <a:xfrm>
            <a:off x="7959499" y="1292780"/>
            <a:ext cx="3567664" cy="4417502"/>
            <a:chOff x="746679" y="2190153"/>
            <a:chExt cx="3567664" cy="4417502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E06629B4-1086-4946-8524-98A821C9355A}"/>
                </a:ext>
              </a:extLst>
            </p:cNvPr>
            <p:cNvGrpSpPr/>
            <p:nvPr/>
          </p:nvGrpSpPr>
          <p:grpSpPr>
            <a:xfrm>
              <a:off x="804827" y="2190153"/>
              <a:ext cx="3508906" cy="4417502"/>
              <a:chOff x="1173787" y="2328210"/>
              <a:chExt cx="3508906" cy="4417502"/>
            </a:xfrm>
          </p:grpSpPr>
          <p:pic>
            <p:nvPicPr>
              <p:cNvPr id="20" name="그림 19">
                <a:extLst>
                  <a:ext uri="{FF2B5EF4-FFF2-40B4-BE49-F238E27FC236}">
                    <a16:creationId xmlns:a16="http://schemas.microsoft.com/office/drawing/2014/main" id="{45029526-CEF9-4FD0-BC99-B541F5B2D1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125" t="34559" r="20090" b="57760"/>
              <a:stretch/>
            </p:blipFill>
            <p:spPr>
              <a:xfrm rot="16200000">
                <a:off x="1039551" y="2495821"/>
                <a:ext cx="513022" cy="177799"/>
              </a:xfrm>
              <a:prstGeom prst="rect">
                <a:avLst/>
              </a:prstGeom>
            </p:spPr>
          </p:pic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5E47F63B-893C-42C9-A9DC-C8942BB84770}"/>
                  </a:ext>
                </a:extLst>
              </p:cNvPr>
              <p:cNvSpPr/>
              <p:nvPr/>
            </p:nvSpPr>
            <p:spPr>
              <a:xfrm>
                <a:off x="1283657" y="2414820"/>
                <a:ext cx="1695968" cy="104348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en-US" altLang="ko-KR" sz="6600" dirty="0">
                    <a:solidFill>
                      <a:schemeClr val="bg1"/>
                    </a:solidFill>
                    <a:latin typeface="-윤고딕330" panose="02030504000101010101" pitchFamily="18" charset="-127"/>
                    <a:ea typeface="-윤고딕330" panose="02030504000101010101" pitchFamily="18" charset="-127"/>
                  </a:rPr>
                  <a:t>1</a:t>
                </a:r>
              </a:p>
            </p:txBody>
          </p: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EF3FF9AC-EC32-4464-A714-887B10691E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3787" y="6745712"/>
                <a:ext cx="350890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84C05EC9-767C-4020-9BCC-F2BB6FD7C3E9}"/>
                </a:ext>
              </a:extLst>
            </p:cNvPr>
            <p:cNvSpPr/>
            <p:nvPr/>
          </p:nvSpPr>
          <p:spPr>
            <a:xfrm>
              <a:off x="746679" y="3523925"/>
              <a:ext cx="3567664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latin typeface="-윤고딕110" panose="02030504000101010101" pitchFamily="18" charset="-127"/>
                  <a:ea typeface="-윤고딕110" panose="02030504000101010101" pitchFamily="18" charset="-127"/>
                </a:rPr>
                <a:t>Black </a:t>
              </a:r>
              <a:r>
                <a:rPr lang="en-US" altLang="ko-KR" sz="1600" dirty="0" err="1">
                  <a:solidFill>
                    <a:schemeClr val="bg1"/>
                  </a:solidFill>
                  <a:latin typeface="-윤고딕110" panose="02030504000101010101" pitchFamily="18" charset="-127"/>
                  <a:ea typeface="-윤고딕110" panose="02030504000101010101" pitchFamily="18" charset="-127"/>
                </a:rPr>
                <a:t>Powerpoint</a:t>
              </a:r>
              <a:r>
                <a:rPr lang="en-US" altLang="ko-KR" sz="1600" dirty="0">
                  <a:solidFill>
                    <a:schemeClr val="bg1"/>
                  </a:solidFill>
                  <a:latin typeface="-윤고딕110" panose="02030504000101010101" pitchFamily="18" charset="-127"/>
                  <a:ea typeface="-윤고딕110" panose="02030504000101010101" pitchFamily="18" charset="-127"/>
                </a:rPr>
                <a:t> Template, report or annual project report template. With simple design makes your report stand out, with modern, clean, and minimalist concept. for high quality brand presentation skill. Black </a:t>
              </a:r>
              <a:r>
                <a:rPr lang="en-US" altLang="ko-KR" sz="1600" dirty="0" err="1">
                  <a:solidFill>
                    <a:schemeClr val="bg1"/>
                  </a:solidFill>
                  <a:latin typeface="-윤고딕110" panose="02030504000101010101" pitchFamily="18" charset="-127"/>
                  <a:ea typeface="-윤고딕110" panose="02030504000101010101" pitchFamily="18" charset="-127"/>
                </a:rPr>
                <a:t>Powerpoint</a:t>
              </a:r>
              <a:r>
                <a:rPr lang="en-US" altLang="ko-KR" sz="1600" dirty="0">
                  <a:solidFill>
                    <a:schemeClr val="bg1"/>
                  </a:solidFill>
                  <a:latin typeface="-윤고딕110" panose="02030504000101010101" pitchFamily="18" charset="-127"/>
                  <a:ea typeface="-윤고딕110" panose="02030504000101010101" pitchFamily="18" charset="-127"/>
                </a:rPr>
                <a:t> Template, report or annual project report template. With simple design makes your report stand out, with modern, clean, and minimalist concept</a:t>
              </a:r>
              <a:endParaRPr lang="ko-KR" altLang="en-US" sz="1600" dirty="0"/>
            </a:p>
          </p:txBody>
        </p:sp>
      </p:grpSp>
      <p:pic>
        <p:nvPicPr>
          <p:cNvPr id="26" name="그림 25">
            <a:extLst>
              <a:ext uri="{FF2B5EF4-FFF2-40B4-BE49-F238E27FC236}">
                <a16:creationId xmlns:a16="http://schemas.microsoft.com/office/drawing/2014/main" id="{70D9D107-FDA1-4BB0-AE3E-7062B322C0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44" y="288252"/>
            <a:ext cx="2430771" cy="305922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EB5D204F-C6E7-444E-A08C-F699AB0E7C2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553" y="6188433"/>
            <a:ext cx="526488" cy="526488"/>
          </a:xfrm>
          <a:prstGeom prst="rect">
            <a:avLst/>
          </a:prstGeom>
        </p:spPr>
      </p:pic>
      <p:sp>
        <p:nvSpPr>
          <p:cNvPr id="19" name="Arrow" descr="Dashed Arrow">
            <a:extLst>
              <a:ext uri="{FF2B5EF4-FFF2-40B4-BE49-F238E27FC236}">
                <a16:creationId xmlns:a16="http://schemas.microsoft.com/office/drawing/2014/main" id="{B86A50D1-345B-4EE2-BE67-B78F050DB0C9}"/>
              </a:ext>
            </a:extLst>
          </p:cNvPr>
          <p:cNvSpPr/>
          <p:nvPr/>
        </p:nvSpPr>
        <p:spPr>
          <a:xfrm rot="5686896" flipH="1" flipV="1">
            <a:off x="6216123" y="5721456"/>
            <a:ext cx="1399130" cy="1664208"/>
          </a:xfrm>
          <a:prstGeom prst="arc">
            <a:avLst>
              <a:gd name="adj1" fmla="val 20954506"/>
              <a:gd name="adj2" fmla="val 4002257"/>
            </a:avLst>
          </a:prstGeom>
          <a:ln w="20320">
            <a:solidFill>
              <a:schemeClr val="bg1">
                <a:lumMod val="65000"/>
              </a:schemeClr>
            </a:solidFill>
            <a:prstDash val="dash"/>
            <a:headEnd type="arrow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03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29D97C-6B49-4380-B318-CBC1468D1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>
              <a:latin typeface="-윤고딕110" panose="02030504000101010101" pitchFamily="18" charset="-127"/>
              <a:ea typeface="-윤고딕110" panose="02030504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DBFE01E-9A24-4017-A88E-DC629B392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>
              <a:latin typeface="-윤고딕110" panose="02030504000101010101" pitchFamily="18" charset="-127"/>
              <a:ea typeface="-윤고딕110" panose="02030504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CA100BA-35AD-4847-8969-4AD68766FF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6" b="157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5878F287-00CF-4A0E-AAA8-EDB7F6CA07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-윤고딕110" panose="02030504000101010101" pitchFamily="18" charset="-127"/>
              <a:ea typeface="-윤고딕110" panose="02030504000101010101" pitchFamily="18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976DDD4-4ABC-49D9-A0CD-77EBAEA305D8}"/>
              </a:ext>
            </a:extLst>
          </p:cNvPr>
          <p:cNvSpPr/>
          <p:nvPr/>
        </p:nvSpPr>
        <p:spPr>
          <a:xfrm>
            <a:off x="0" y="0"/>
            <a:ext cx="12192000" cy="7908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-윤고딕110" panose="02030504000101010101" pitchFamily="18" charset="-127"/>
              <a:ea typeface="-윤고딕110" panose="02030504000101010101" pitchFamily="18" charset="-127"/>
            </a:endParaRPr>
          </a:p>
        </p:txBody>
      </p:sp>
      <p:graphicFrame>
        <p:nvGraphicFramePr>
          <p:cNvPr id="13" name="Graph" descr="A bar graph of A, B, C and D comparing data from 2017, 2018 and 2019.">
            <a:extLst>
              <a:ext uri="{FF2B5EF4-FFF2-40B4-BE49-F238E27FC236}">
                <a16:creationId xmlns:a16="http://schemas.microsoft.com/office/drawing/2014/main" id="{A7F8AF01-900A-4D9D-9E7E-558EF88099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2126229"/>
              </p:ext>
            </p:extLst>
          </p:nvPr>
        </p:nvGraphicFramePr>
        <p:xfrm>
          <a:off x="5087112" y="1825625"/>
          <a:ext cx="6537960" cy="5109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Slide Title">
            <a:extLst>
              <a:ext uri="{FF2B5EF4-FFF2-40B4-BE49-F238E27FC236}">
                <a16:creationId xmlns:a16="http://schemas.microsoft.com/office/drawing/2014/main" id="{C4CA0094-5B30-4770-9C73-5AEB5E84FEE7}"/>
              </a:ext>
            </a:extLst>
          </p:cNvPr>
          <p:cNvSpPr txBox="1">
            <a:spLocks/>
          </p:cNvSpPr>
          <p:nvPr/>
        </p:nvSpPr>
        <p:spPr>
          <a:xfrm>
            <a:off x="566928" y="1499616"/>
            <a:ext cx="4248912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윤고딕330" panose="02030504000101010101" pitchFamily="18" charset="-127"/>
                <a:ea typeface="-윤고딕330" panose="02030504000101010101" pitchFamily="18" charset="-127"/>
              </a:rPr>
              <a:t>그래프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5" name="Slide Text">
            <a:extLst>
              <a:ext uri="{FF2B5EF4-FFF2-40B4-BE49-F238E27FC236}">
                <a16:creationId xmlns:a16="http://schemas.microsoft.com/office/drawing/2014/main" id="{98F8AE1B-E278-41C4-B232-0F5BF9CACEA6}"/>
              </a:ext>
            </a:extLst>
          </p:cNvPr>
          <p:cNvSpPr txBox="1">
            <a:spLocks/>
          </p:cNvSpPr>
          <p:nvPr/>
        </p:nvSpPr>
        <p:spPr>
          <a:xfrm>
            <a:off x="566928" y="2185416"/>
            <a:ext cx="4248912" cy="3446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ko-KR" altLang="en-US" sz="2000" dirty="0">
                <a:solidFill>
                  <a:schemeClr val="bg1"/>
                </a:solidFill>
                <a:latin typeface="-윤고딕110" panose="02030504000101010101" pitchFamily="18" charset="-127"/>
                <a:ea typeface="-윤고딕110" panose="02030504000101010101" pitchFamily="18" charset="-127"/>
              </a:rPr>
              <a:t>연간분석 그래프 입니다</a:t>
            </a:r>
            <a:endParaRPr lang="en-US" sz="2000" dirty="0">
              <a:solidFill>
                <a:schemeClr val="bg1"/>
              </a:solidFill>
              <a:latin typeface="-윤고딕110" panose="02030504000101010101" pitchFamily="18" charset="-127"/>
              <a:ea typeface="-윤고딕110" panose="02030504000101010101" pitchFamily="18" charset="-127"/>
            </a:endParaRPr>
          </a:p>
          <a:p>
            <a:r>
              <a:rPr lang="en-US" sz="2000" dirty="0">
                <a:solidFill>
                  <a:schemeClr val="bg1"/>
                </a:solidFill>
                <a:latin typeface="-윤고딕110" panose="02030504000101010101" pitchFamily="18" charset="-127"/>
                <a:ea typeface="-윤고딕110" panose="02030504000101010101" pitchFamily="18" charset="-127"/>
              </a:rPr>
              <a:t>A-D</a:t>
            </a:r>
            <a:r>
              <a:rPr lang="ko-KR" altLang="en-US" sz="2000" dirty="0">
                <a:solidFill>
                  <a:schemeClr val="bg1"/>
                </a:solidFill>
                <a:latin typeface="-윤고딕110" panose="02030504000101010101" pitchFamily="18" charset="-127"/>
                <a:ea typeface="-윤고딕110" panose="02030504000101010101" pitchFamily="18" charset="-127"/>
              </a:rPr>
              <a:t>까지 </a:t>
            </a:r>
            <a:r>
              <a:rPr lang="en-US" altLang="ko-KR" sz="2000" dirty="0">
                <a:solidFill>
                  <a:schemeClr val="bg1"/>
                </a:solidFill>
                <a:latin typeface="-윤고딕110" panose="02030504000101010101" pitchFamily="18" charset="-127"/>
                <a:ea typeface="-윤고딕110" panose="02030504000101010101" pitchFamily="18" charset="-127"/>
              </a:rPr>
              <a:t>4</a:t>
            </a:r>
            <a:r>
              <a:rPr lang="ko-KR" altLang="en-US" sz="2000" dirty="0">
                <a:solidFill>
                  <a:schemeClr val="bg1"/>
                </a:solidFill>
                <a:latin typeface="-윤고딕110" panose="02030504000101010101" pitchFamily="18" charset="-127"/>
                <a:ea typeface="-윤고딕110" panose="02030504000101010101" pitchFamily="18" charset="-127"/>
              </a:rPr>
              <a:t>개의 영역 비교</a:t>
            </a:r>
            <a:endParaRPr lang="en-US" altLang="ko-KR" sz="2000" dirty="0">
              <a:solidFill>
                <a:schemeClr val="bg1"/>
              </a:solidFill>
              <a:latin typeface="-윤고딕110" panose="02030504000101010101" pitchFamily="18" charset="-127"/>
              <a:ea typeface="-윤고딕110" panose="02030504000101010101" pitchFamily="18" charset="-127"/>
            </a:endParaRPr>
          </a:p>
          <a:p>
            <a:r>
              <a:rPr lang="ko-KR" altLang="en-US" sz="2000" dirty="0">
                <a:solidFill>
                  <a:schemeClr val="bg1"/>
                </a:solidFill>
                <a:latin typeface="-윤고딕110" panose="02030504000101010101" pitchFamily="18" charset="-127"/>
                <a:ea typeface="-윤고딕110" panose="02030504000101010101" pitchFamily="18" charset="-127"/>
              </a:rPr>
              <a:t>대학로고로 색을 맞추었습니다</a:t>
            </a:r>
            <a:endParaRPr lang="en-US" altLang="ko-KR" sz="2000" dirty="0">
              <a:solidFill>
                <a:schemeClr val="bg1"/>
              </a:solidFill>
              <a:latin typeface="-윤고딕110" panose="02030504000101010101" pitchFamily="18" charset="-127"/>
              <a:ea typeface="-윤고딕110" panose="02030504000101010101" pitchFamily="18" charset="-127"/>
            </a:endParaRPr>
          </a:p>
          <a:p>
            <a:r>
              <a:rPr lang="ko-KR" altLang="en-US" sz="2000" dirty="0">
                <a:solidFill>
                  <a:schemeClr val="bg1"/>
                </a:solidFill>
                <a:latin typeface="-윤고딕110" panose="02030504000101010101" pitchFamily="18" charset="-127"/>
                <a:ea typeface="-윤고딕110" panose="02030504000101010101" pitchFamily="18" charset="-127"/>
              </a:rPr>
              <a:t>뒷배경이 보이게 투명한 배경으로 설정하였습니다</a:t>
            </a:r>
            <a:endParaRPr lang="en-US" sz="2000" dirty="0">
              <a:solidFill>
                <a:schemeClr val="bg1"/>
              </a:solidFill>
              <a:latin typeface="-윤고딕110" panose="02030504000101010101" pitchFamily="18" charset="-127"/>
              <a:ea typeface="-윤고딕110" panose="02030504000101010101" pitchFamily="18" charset="-127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27111B41-7916-4DCB-BCD6-B6F244C313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44" y="288252"/>
            <a:ext cx="2430771" cy="30592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270A9A33-87D1-4A36-B617-035DAA24DDF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553" y="6188433"/>
            <a:ext cx="526488" cy="52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1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F818423-DF79-4783-91E9-2AFB399977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918"/>
          <a:stretch/>
        </p:blipFill>
        <p:spPr>
          <a:xfrm>
            <a:off x="-1" y="0"/>
            <a:ext cx="12223769" cy="695931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030A34B8-CA0F-4D28-A7E0-A75A33707FD0}"/>
              </a:ext>
            </a:extLst>
          </p:cNvPr>
          <p:cNvSpPr/>
          <p:nvPr/>
        </p:nvSpPr>
        <p:spPr>
          <a:xfrm>
            <a:off x="1125" y="0"/>
            <a:ext cx="12222643" cy="695931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6C62D0B2-2AE1-43A6-944F-CEA81A2C196C}"/>
              </a:ext>
            </a:extLst>
          </p:cNvPr>
          <p:cNvGrpSpPr/>
          <p:nvPr/>
        </p:nvGrpSpPr>
        <p:grpSpPr>
          <a:xfrm>
            <a:off x="0" y="2916982"/>
            <a:ext cx="12192000" cy="1024036"/>
            <a:chOff x="190502" y="3159076"/>
            <a:chExt cx="11328398" cy="1024036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D0BE3885-1C0E-4E6B-93B6-ACD2B078AD32}"/>
                </a:ext>
              </a:extLst>
            </p:cNvPr>
            <p:cNvSpPr/>
            <p:nvPr/>
          </p:nvSpPr>
          <p:spPr>
            <a:xfrm>
              <a:off x="190502" y="3159076"/>
              <a:ext cx="11328398" cy="1024036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A80BE9D9-4BE0-4ADD-921C-81487B10D1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558"/>
            <a:stretch/>
          </p:blipFill>
          <p:spPr>
            <a:xfrm>
              <a:off x="5323685" y="3287491"/>
              <a:ext cx="719823" cy="349132"/>
            </a:xfrm>
            <a:prstGeom prst="rect">
              <a:avLst/>
            </a:prstGeom>
          </p:spPr>
        </p:pic>
      </p:grpSp>
      <p:sp>
        <p:nvSpPr>
          <p:cNvPr id="8" name="Slide Title">
            <a:extLst>
              <a:ext uri="{FF2B5EF4-FFF2-40B4-BE49-F238E27FC236}">
                <a16:creationId xmlns:a16="http://schemas.microsoft.com/office/drawing/2014/main" id="{EF9D7979-FF31-49DB-AF3A-CE1B5213D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002" y="3329076"/>
            <a:ext cx="2103700" cy="590931"/>
          </a:xfrm>
        </p:spPr>
        <p:txBody>
          <a:bodyPr>
            <a:noAutofit/>
          </a:bodyPr>
          <a:lstStyle/>
          <a:p>
            <a:pPr algn="ctr"/>
            <a:r>
              <a:rPr lang="en-US" altLang="ko-KR" sz="32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윤고딕330" panose="02030504000101010101" pitchFamily="18" charset="-127"/>
                <a:ea typeface="-윤고딕330" panose="02030504000101010101" pitchFamily="18" charset="-127"/>
              </a:rPr>
              <a:t>Thank you</a:t>
            </a:r>
            <a:endParaRPr lang="en-US" sz="3200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173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</TotalTime>
  <Words>263</Words>
  <Application>Microsoft Office PowerPoint</Application>
  <PresentationFormat>와이드스크린</PresentationFormat>
  <Paragraphs>25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3" baseType="lpstr">
      <vt:lpstr>-윤고딕110</vt:lpstr>
      <vt:lpstr>-윤고딕330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영애 안</dc:creator>
  <cp:lastModifiedBy>영애 안</cp:lastModifiedBy>
  <cp:revision>28</cp:revision>
  <dcterms:created xsi:type="dcterms:W3CDTF">2020-05-26T01:16:43Z</dcterms:created>
  <dcterms:modified xsi:type="dcterms:W3CDTF">2020-05-26T05:44:17Z</dcterms:modified>
</cp:coreProperties>
</file>