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9"/>
  </p:handoutMasterIdLst>
  <p:sldIdLst>
    <p:sldId id="264" r:id="rId2"/>
    <p:sldId id="263" r:id="rId3"/>
    <p:sldId id="265" r:id="rId4"/>
    <p:sldId id="266" r:id="rId5"/>
    <p:sldId id="267" r:id="rId6"/>
    <p:sldId id="268" r:id="rId7"/>
    <p:sldId id="259" r:id="rId8"/>
  </p:sldIdLst>
  <p:sldSz cx="12192000" cy="6858000"/>
  <p:notesSz cx="6858000" cy="9144000"/>
  <p:embeddedFontLst>
    <p:embeddedFont>
      <p:font typeface="맑은 고딕" panose="020B0503020000020004" pitchFamily="50" charset="-127"/>
      <p:regular r:id="rId10"/>
      <p:bold r:id="rId11"/>
    </p:embeddedFont>
    <p:embeddedFont>
      <p:font typeface="배달의민족 도현" panose="020B0600000101010101" pitchFamily="50" charset="-127"/>
      <p:regular r:id="rId12"/>
    </p:embeddedFont>
    <p:embeddedFont>
      <p:font typeface="배달의민족 을지로체 TTF" panose="020B0600000101010101" pitchFamily="50" charset="-127"/>
      <p:regular r:id="rId1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536"/>
    <a:srgbClr val="62C6C4"/>
    <a:srgbClr val="006E93"/>
    <a:srgbClr val="02A6CB"/>
    <a:srgbClr val="97989C"/>
    <a:srgbClr val="737476"/>
    <a:srgbClr val="565254"/>
    <a:srgbClr val="84D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299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D6C7DF87-895A-4FDA-8340-6A249B8A67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405FF04-5571-4536-AE92-02499C2DE8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1D385-23E3-4099-B207-E6BFEC3CB425}" type="datetimeFigureOut">
              <a:rPr lang="ko-KR" altLang="en-US" smtClean="0"/>
              <a:t>2020-05-23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DD1E7AA-81FC-4566-B0C0-22612E300B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BD798C8-AEBE-4A6F-A35B-33ACF2D99E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5C2B7-724E-4062-A592-5B68405685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4961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jpg"/><Relationship Id="rId16" Type="http://schemas.openxmlformats.org/officeDocument/2006/relationships/image" Target="../media/image16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microsoft.com/office/2007/relationships/hdphoto" Target="../media/hdphoto1.wdp"/><Relationship Id="rId4" Type="http://schemas.openxmlformats.org/officeDocument/2006/relationships/image" Target="../media/image19.svg"/><Relationship Id="rId9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1.sv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microsoft.com/office/2007/relationships/hdphoto" Target="../media/hdphoto1.wdp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rgbClr val="3735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47BC0D-6731-47CC-A127-507AF8A0F2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9528" y="2905049"/>
            <a:ext cx="6672943" cy="946413"/>
          </a:xfr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ko-KR" altLang="en-US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+mn-cs"/>
              </a:defRPr>
            </a:lvl1pPr>
          </a:lstStyle>
          <a:p>
            <a:pPr marL="0" lvl="0" indent="-228600" algn="ctr">
              <a:buFont typeface="Arial" panose="020B0604020202020204" pitchFamily="34" charset="0"/>
            </a:pPr>
            <a:r>
              <a:rPr lang="ko-KR" altLang="en-US" dirty="0"/>
              <a:t>제목을 입력하세요</a:t>
            </a:r>
          </a:p>
        </p:txBody>
      </p:sp>
      <p:pic>
        <p:nvPicPr>
          <p:cNvPr id="6" name="그림 5" descr="그리기이(가) 표시된 사진&#10;&#10;자동 생성된 설명">
            <a:extLst>
              <a:ext uri="{FF2B5EF4-FFF2-40B4-BE49-F238E27FC236}">
                <a16:creationId xmlns:a16="http://schemas.microsoft.com/office/drawing/2014/main" id="{725798A2-604C-48C6-99B0-5B59060FD8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9297" y1="40755" x2="29297" y2="40755"/>
                        <a14:foregroundMark x1="17480" y1="38411" x2="17480" y2="38411"/>
                        <a14:foregroundMark x1="63574" y1="44792" x2="63574" y2="44792"/>
                        <a14:foregroundMark x1="82031" y1="42578" x2="82031" y2="42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4" t="23865" r="7123" b="21117"/>
          <a:stretch/>
        </p:blipFill>
        <p:spPr>
          <a:xfrm>
            <a:off x="11258725" y="6415163"/>
            <a:ext cx="933275" cy="442837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A15AD40D-B607-425C-8DD9-E433DF4B04ED}"/>
              </a:ext>
            </a:extLst>
          </p:cNvPr>
          <p:cNvSpPr/>
          <p:nvPr userDrawn="1"/>
        </p:nvSpPr>
        <p:spPr>
          <a:xfrm>
            <a:off x="0" y="3951354"/>
            <a:ext cx="9258300" cy="73466"/>
          </a:xfrm>
          <a:prstGeom prst="rect">
            <a:avLst/>
          </a:prstGeom>
          <a:solidFill>
            <a:srgbClr val="02A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5ACDD2B-4AAC-416A-9997-9B939EF9C233}"/>
              </a:ext>
            </a:extLst>
          </p:cNvPr>
          <p:cNvSpPr/>
          <p:nvPr userDrawn="1"/>
        </p:nvSpPr>
        <p:spPr>
          <a:xfrm>
            <a:off x="0" y="4110748"/>
            <a:ext cx="9258300" cy="73466"/>
          </a:xfrm>
          <a:prstGeom prst="rect">
            <a:avLst/>
          </a:prstGeom>
          <a:solidFill>
            <a:srgbClr val="62C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2D41750-C3F4-4AF0-B208-B2A26D60EEFB}"/>
              </a:ext>
            </a:extLst>
          </p:cNvPr>
          <p:cNvSpPr/>
          <p:nvPr userDrawn="1"/>
        </p:nvSpPr>
        <p:spPr>
          <a:xfrm>
            <a:off x="0" y="3791960"/>
            <a:ext cx="9258300" cy="73466"/>
          </a:xfrm>
          <a:prstGeom prst="rect">
            <a:avLst/>
          </a:prstGeom>
          <a:solidFill>
            <a:srgbClr val="006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1633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82BF47B-0FAB-448A-AC9E-A678145473FA}"/>
              </a:ext>
            </a:extLst>
          </p:cNvPr>
          <p:cNvSpPr/>
          <p:nvPr userDrawn="1"/>
        </p:nvSpPr>
        <p:spPr>
          <a:xfrm>
            <a:off x="0" y="3951354"/>
            <a:ext cx="7924800" cy="73466"/>
          </a:xfrm>
          <a:prstGeom prst="rect">
            <a:avLst/>
          </a:prstGeom>
          <a:solidFill>
            <a:srgbClr val="02A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4BC3DD7-192E-4BCD-82A0-49E5DFB87EE6}"/>
              </a:ext>
            </a:extLst>
          </p:cNvPr>
          <p:cNvSpPr/>
          <p:nvPr userDrawn="1"/>
        </p:nvSpPr>
        <p:spPr>
          <a:xfrm>
            <a:off x="0" y="4110748"/>
            <a:ext cx="12192000" cy="73466"/>
          </a:xfrm>
          <a:prstGeom prst="rect">
            <a:avLst/>
          </a:prstGeom>
          <a:solidFill>
            <a:srgbClr val="62C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67C6E8B-85AE-40CA-861F-737F9FF00066}"/>
              </a:ext>
            </a:extLst>
          </p:cNvPr>
          <p:cNvSpPr/>
          <p:nvPr userDrawn="1"/>
        </p:nvSpPr>
        <p:spPr>
          <a:xfrm>
            <a:off x="-1" y="3791960"/>
            <a:ext cx="4060371" cy="73466"/>
          </a:xfrm>
          <a:prstGeom prst="rect">
            <a:avLst/>
          </a:prstGeom>
          <a:solidFill>
            <a:srgbClr val="006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텍스트 개체 틀 4">
            <a:extLst>
              <a:ext uri="{FF2B5EF4-FFF2-40B4-BE49-F238E27FC236}">
                <a16:creationId xmlns:a16="http://schemas.microsoft.com/office/drawing/2014/main" id="{A76BE898-B8B7-4F7C-B86C-8E2ADA9DDCE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76736" y="3676783"/>
            <a:ext cx="3688694" cy="490904"/>
          </a:xfr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lang="ko-KR" altLang="en-US" sz="2800" dirty="0" smtClean="0">
                <a:solidFill>
                  <a:srgbClr val="62C6C4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defRPr>
            </a:lvl1pPr>
          </a:lstStyle>
          <a:p>
            <a:pPr marL="0" lvl="0" algn="ctr"/>
            <a:r>
              <a:rPr lang="en-US" altLang="ko-KR" dirty="0"/>
              <a:t>03 </a:t>
            </a:r>
            <a:r>
              <a:rPr lang="ko-KR" altLang="en-US" dirty="0"/>
              <a:t>목차를 입력하세요</a:t>
            </a:r>
          </a:p>
        </p:txBody>
      </p:sp>
      <p:sp>
        <p:nvSpPr>
          <p:cNvPr id="11" name="텍스트 개체 틀 4">
            <a:extLst>
              <a:ext uri="{FF2B5EF4-FFF2-40B4-BE49-F238E27FC236}">
                <a16:creationId xmlns:a16="http://schemas.microsoft.com/office/drawing/2014/main" id="{D78F07F0-451C-45ED-AE6F-FB1101BC6C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7354" y="3488920"/>
            <a:ext cx="3688694" cy="490904"/>
          </a:xfr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lang="ko-KR" altLang="en-US" sz="2800" dirty="0" smtClean="0">
                <a:solidFill>
                  <a:srgbClr val="02A6CB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defRPr>
            </a:lvl1pPr>
          </a:lstStyle>
          <a:p>
            <a:pPr marL="0" lvl="0" algn="ctr"/>
            <a:r>
              <a:rPr lang="en-US" altLang="ko-KR" dirty="0"/>
              <a:t>02 </a:t>
            </a:r>
            <a:r>
              <a:rPr lang="ko-KR" altLang="en-US" dirty="0"/>
              <a:t>목차를 입력하세요</a:t>
            </a:r>
          </a:p>
        </p:txBody>
      </p:sp>
      <p:sp>
        <p:nvSpPr>
          <p:cNvPr id="12" name="텍스트 개체 틀 4">
            <a:extLst>
              <a:ext uri="{FF2B5EF4-FFF2-40B4-BE49-F238E27FC236}">
                <a16:creationId xmlns:a16="http://schemas.microsoft.com/office/drawing/2014/main" id="{EC9185D7-A828-4BA2-A078-5C62E8D41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5837" y="3325737"/>
            <a:ext cx="3688694" cy="490904"/>
          </a:xfr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lang="ko-KR" altLang="en-US" sz="2800" dirty="0" smtClean="0">
                <a:solidFill>
                  <a:srgbClr val="006E93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defRPr>
            </a:lvl1pPr>
          </a:lstStyle>
          <a:p>
            <a:pPr marL="0" lvl="0" algn="ctr"/>
            <a:r>
              <a:rPr lang="en-US" altLang="ko-KR" dirty="0"/>
              <a:t>01 </a:t>
            </a:r>
            <a:r>
              <a:rPr lang="ko-KR" altLang="en-US" dirty="0"/>
              <a:t>목차를 입력하세요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648C6D-D962-40EB-81F1-37FC3F19DCDE}"/>
              </a:ext>
            </a:extLst>
          </p:cNvPr>
          <p:cNvSpPr txBox="1"/>
          <p:nvPr userDrawn="1"/>
        </p:nvSpPr>
        <p:spPr>
          <a:xfrm>
            <a:off x="4645025" y="150950"/>
            <a:ext cx="2901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7200" kern="1200" dirty="0">
                <a:gradFill>
                  <a:gsLst>
                    <a:gs pos="37000">
                      <a:srgbClr val="62C6C4"/>
                    </a:gs>
                    <a:gs pos="0">
                      <a:srgbClr val="84D2D0"/>
                    </a:gs>
                    <a:gs pos="74000">
                      <a:srgbClr val="02A6CB"/>
                    </a:gs>
                    <a:gs pos="100000">
                      <a:srgbClr val="006E93"/>
                    </a:gs>
                  </a:gsLst>
                  <a:lin ang="2700000" scaled="1"/>
                </a:gra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+mn-cs"/>
              </a:rPr>
              <a:t>Index</a:t>
            </a:r>
            <a:endParaRPr lang="ko-KR" altLang="en-US" sz="7200" kern="1200" dirty="0">
              <a:gradFill>
                <a:gsLst>
                  <a:gs pos="37000">
                    <a:srgbClr val="62C6C4"/>
                  </a:gs>
                  <a:gs pos="0">
                    <a:srgbClr val="84D2D0"/>
                  </a:gs>
                  <a:gs pos="74000">
                    <a:srgbClr val="02A6CB"/>
                  </a:gs>
                  <a:gs pos="100000">
                    <a:srgbClr val="006E93"/>
                  </a:gs>
                </a:gsLst>
                <a:lin ang="2700000" scaled="1"/>
              </a:gradFill>
              <a:latin typeface="배달의민족 도현" panose="020B0600000101010101" pitchFamily="50" charset="-127"/>
              <a:ea typeface="배달의민족 도현" panose="020B0600000101010101" pitchFamily="50" charset="-127"/>
              <a:cs typeface="+mn-cs"/>
            </a:endParaRPr>
          </a:p>
        </p:txBody>
      </p:sp>
      <p:pic>
        <p:nvPicPr>
          <p:cNvPr id="14" name="그림 13" descr="그리기이(가) 표시된 사진&#10;&#10;자동 생성된 설명">
            <a:extLst>
              <a:ext uri="{FF2B5EF4-FFF2-40B4-BE49-F238E27FC236}">
                <a16:creationId xmlns:a16="http://schemas.microsoft.com/office/drawing/2014/main" id="{434CD35C-AE1A-4016-AAF4-85F32043BB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9297" y1="40755" x2="29297" y2="40755"/>
                        <a14:foregroundMark x1="17480" y1="38411" x2="17480" y2="38411"/>
                        <a14:foregroundMark x1="63574" y1="44792" x2="63574" y2="44792"/>
                        <a14:foregroundMark x1="82031" y1="42578" x2="82031" y2="42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4" t="23865" r="7123" b="21117"/>
          <a:stretch/>
        </p:blipFill>
        <p:spPr>
          <a:xfrm>
            <a:off x="11258725" y="6415163"/>
            <a:ext cx="933275" cy="44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50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실외, 건물, 도시, 거리이(가) 표시된 사진&#10;&#10;자동 생성된 설명">
            <a:extLst>
              <a:ext uri="{FF2B5EF4-FFF2-40B4-BE49-F238E27FC236}">
                <a16:creationId xmlns:a16="http://schemas.microsoft.com/office/drawing/2014/main" id="{72304911-5BC8-472C-992E-C3797D1C6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9" b="11071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AB6E1E49-54AD-4D97-B737-4CAFCDFDDB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207BB21-D5DC-4153-895A-86D6B534F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68839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배달의민족 을지로체 TTF" panose="020B0600000101010101" pitchFamily="50" charset="-127"/>
                <a:ea typeface="배달의민족 을지로체 TTF" panose="020B0600000101010101" pitchFamily="50" charset="-127"/>
              </a:defRPr>
            </a:lvl1pPr>
          </a:lstStyle>
          <a:p>
            <a:r>
              <a:rPr lang="en-US" altLang="ko-KR" dirty="0"/>
              <a:t>01</a:t>
            </a:r>
            <a:br>
              <a:rPr lang="en-US" altLang="ko-KR" dirty="0"/>
            </a:br>
            <a:r>
              <a:rPr lang="ko-KR" altLang="en-US" dirty="0"/>
              <a:t>소제목을 입력하세요</a:t>
            </a:r>
          </a:p>
        </p:txBody>
      </p:sp>
      <p:sp>
        <p:nvSpPr>
          <p:cNvPr id="8" name="양쪽 대괄호 7">
            <a:extLst>
              <a:ext uri="{FF2B5EF4-FFF2-40B4-BE49-F238E27FC236}">
                <a16:creationId xmlns:a16="http://schemas.microsoft.com/office/drawing/2014/main" id="{0B212E3E-6594-4C38-818A-91DDED5E2FA6}"/>
              </a:ext>
            </a:extLst>
          </p:cNvPr>
          <p:cNvSpPr/>
          <p:nvPr userDrawn="1"/>
        </p:nvSpPr>
        <p:spPr>
          <a:xfrm rot="5400000">
            <a:off x="3291508" y="-1107730"/>
            <a:ext cx="5608983" cy="9388475"/>
          </a:xfrm>
          <a:custGeom>
            <a:avLst/>
            <a:gdLst>
              <a:gd name="connsiteX0" fmla="*/ 0 w 5608983"/>
              <a:gd name="connsiteY0" fmla="*/ 311635 h 9388475"/>
              <a:gd name="connsiteX1" fmla="*/ 311635 w 5608983"/>
              <a:gd name="connsiteY1" fmla="*/ 0 h 9388475"/>
              <a:gd name="connsiteX2" fmla="*/ 785278 w 5608983"/>
              <a:gd name="connsiteY2" fmla="*/ 0 h 9388475"/>
              <a:gd name="connsiteX3" fmla="*/ 1458349 w 5608983"/>
              <a:gd name="connsiteY3" fmla="*/ 0 h 9388475"/>
              <a:gd name="connsiteX4" fmla="*/ 2031706 w 5608983"/>
              <a:gd name="connsiteY4" fmla="*/ 0 h 9388475"/>
              <a:gd name="connsiteX5" fmla="*/ 2505349 w 5608983"/>
              <a:gd name="connsiteY5" fmla="*/ 0 h 9388475"/>
              <a:gd name="connsiteX6" fmla="*/ 2978991 w 5608983"/>
              <a:gd name="connsiteY6" fmla="*/ 0 h 9388475"/>
              <a:gd name="connsiteX7" fmla="*/ 3701920 w 5608983"/>
              <a:gd name="connsiteY7" fmla="*/ 0 h 9388475"/>
              <a:gd name="connsiteX8" fmla="*/ 4175563 w 5608983"/>
              <a:gd name="connsiteY8" fmla="*/ 0 h 9388475"/>
              <a:gd name="connsiteX9" fmla="*/ 4699062 w 5608983"/>
              <a:gd name="connsiteY9" fmla="*/ 0 h 9388475"/>
              <a:gd name="connsiteX10" fmla="*/ 5297348 w 5608983"/>
              <a:gd name="connsiteY10" fmla="*/ 0 h 9388475"/>
              <a:gd name="connsiteX11" fmla="*/ 5608983 w 5608983"/>
              <a:gd name="connsiteY11" fmla="*/ 311635 h 9388475"/>
              <a:gd name="connsiteX12" fmla="*/ 5608983 w 5608983"/>
              <a:gd name="connsiteY12" fmla="*/ 985882 h 9388475"/>
              <a:gd name="connsiteX13" fmla="*/ 5608983 w 5608983"/>
              <a:gd name="connsiteY13" fmla="*/ 1660128 h 9388475"/>
              <a:gd name="connsiteX14" fmla="*/ 5608983 w 5608983"/>
              <a:gd name="connsiteY14" fmla="*/ 2422027 h 9388475"/>
              <a:gd name="connsiteX15" fmla="*/ 5608983 w 5608983"/>
              <a:gd name="connsiteY15" fmla="*/ 2833317 h 9388475"/>
              <a:gd name="connsiteX16" fmla="*/ 5608983 w 5608983"/>
              <a:gd name="connsiteY16" fmla="*/ 3419912 h 9388475"/>
              <a:gd name="connsiteX17" fmla="*/ 5608983 w 5608983"/>
              <a:gd name="connsiteY17" fmla="*/ 4006506 h 9388475"/>
              <a:gd name="connsiteX18" fmla="*/ 5608983 w 5608983"/>
              <a:gd name="connsiteY18" fmla="*/ 4768405 h 9388475"/>
              <a:gd name="connsiteX19" fmla="*/ 5608983 w 5608983"/>
              <a:gd name="connsiteY19" fmla="*/ 5354999 h 9388475"/>
              <a:gd name="connsiteX20" fmla="*/ 5608983 w 5608983"/>
              <a:gd name="connsiteY20" fmla="*/ 5941594 h 9388475"/>
              <a:gd name="connsiteX21" fmla="*/ 5608983 w 5608983"/>
              <a:gd name="connsiteY21" fmla="*/ 6352884 h 9388475"/>
              <a:gd name="connsiteX22" fmla="*/ 5608983 w 5608983"/>
              <a:gd name="connsiteY22" fmla="*/ 7202435 h 9388475"/>
              <a:gd name="connsiteX23" fmla="*/ 5608983 w 5608983"/>
              <a:gd name="connsiteY23" fmla="*/ 7701377 h 9388475"/>
              <a:gd name="connsiteX24" fmla="*/ 5608983 w 5608983"/>
              <a:gd name="connsiteY24" fmla="*/ 8375624 h 9388475"/>
              <a:gd name="connsiteX25" fmla="*/ 5608983 w 5608983"/>
              <a:gd name="connsiteY25" fmla="*/ 9076840 h 9388475"/>
              <a:gd name="connsiteX26" fmla="*/ 5297348 w 5608983"/>
              <a:gd name="connsiteY26" fmla="*/ 9388475 h 9388475"/>
              <a:gd name="connsiteX27" fmla="*/ 4574420 w 5608983"/>
              <a:gd name="connsiteY27" fmla="*/ 9388475 h 9388475"/>
              <a:gd name="connsiteX28" fmla="*/ 4001063 w 5608983"/>
              <a:gd name="connsiteY28" fmla="*/ 9388475 h 9388475"/>
              <a:gd name="connsiteX29" fmla="*/ 3327991 w 5608983"/>
              <a:gd name="connsiteY29" fmla="*/ 9388475 h 9388475"/>
              <a:gd name="connsiteX30" fmla="*/ 2754634 w 5608983"/>
              <a:gd name="connsiteY30" fmla="*/ 9388475 h 9388475"/>
              <a:gd name="connsiteX31" fmla="*/ 2181277 w 5608983"/>
              <a:gd name="connsiteY31" fmla="*/ 9388475 h 9388475"/>
              <a:gd name="connsiteX32" fmla="*/ 1458349 w 5608983"/>
              <a:gd name="connsiteY32" fmla="*/ 9388475 h 9388475"/>
              <a:gd name="connsiteX33" fmla="*/ 311635 w 5608983"/>
              <a:gd name="connsiteY33" fmla="*/ 9388475 h 9388475"/>
              <a:gd name="connsiteX34" fmla="*/ 0 w 5608983"/>
              <a:gd name="connsiteY34" fmla="*/ 9076840 h 9388475"/>
              <a:gd name="connsiteX35" fmla="*/ 0 w 5608983"/>
              <a:gd name="connsiteY35" fmla="*/ 8577898 h 9388475"/>
              <a:gd name="connsiteX36" fmla="*/ 0 w 5608983"/>
              <a:gd name="connsiteY36" fmla="*/ 7991303 h 9388475"/>
              <a:gd name="connsiteX37" fmla="*/ 0 w 5608983"/>
              <a:gd name="connsiteY37" fmla="*/ 7492361 h 9388475"/>
              <a:gd name="connsiteX38" fmla="*/ 0 w 5608983"/>
              <a:gd name="connsiteY38" fmla="*/ 6730462 h 9388475"/>
              <a:gd name="connsiteX39" fmla="*/ 0 w 5608983"/>
              <a:gd name="connsiteY39" fmla="*/ 6056216 h 9388475"/>
              <a:gd name="connsiteX40" fmla="*/ 0 w 5608983"/>
              <a:gd name="connsiteY40" fmla="*/ 5381969 h 9388475"/>
              <a:gd name="connsiteX41" fmla="*/ 0 w 5608983"/>
              <a:gd name="connsiteY41" fmla="*/ 4620070 h 9388475"/>
              <a:gd name="connsiteX42" fmla="*/ 0 w 5608983"/>
              <a:gd name="connsiteY42" fmla="*/ 3945824 h 9388475"/>
              <a:gd name="connsiteX43" fmla="*/ 0 w 5608983"/>
              <a:gd name="connsiteY43" fmla="*/ 3271577 h 9388475"/>
              <a:gd name="connsiteX44" fmla="*/ 0 w 5608983"/>
              <a:gd name="connsiteY44" fmla="*/ 2860287 h 9388475"/>
              <a:gd name="connsiteX45" fmla="*/ 0 w 5608983"/>
              <a:gd name="connsiteY45" fmla="*/ 2010736 h 9388475"/>
              <a:gd name="connsiteX46" fmla="*/ 0 w 5608983"/>
              <a:gd name="connsiteY46" fmla="*/ 1336490 h 9388475"/>
              <a:gd name="connsiteX47" fmla="*/ 0 w 5608983"/>
              <a:gd name="connsiteY47" fmla="*/ 311635 h 9388475"/>
              <a:gd name="connsiteX0" fmla="*/ 311635 w 5608983"/>
              <a:gd name="connsiteY0" fmla="*/ 9388475 h 9388475"/>
              <a:gd name="connsiteX1" fmla="*/ 0 w 5608983"/>
              <a:gd name="connsiteY1" fmla="*/ 9076840 h 9388475"/>
              <a:gd name="connsiteX2" fmla="*/ 0 w 5608983"/>
              <a:gd name="connsiteY2" fmla="*/ 8227289 h 9388475"/>
              <a:gd name="connsiteX3" fmla="*/ 0 w 5608983"/>
              <a:gd name="connsiteY3" fmla="*/ 7465391 h 9388475"/>
              <a:gd name="connsiteX4" fmla="*/ 0 w 5608983"/>
              <a:gd name="connsiteY4" fmla="*/ 6703492 h 9388475"/>
              <a:gd name="connsiteX5" fmla="*/ 0 w 5608983"/>
              <a:gd name="connsiteY5" fmla="*/ 5941594 h 9388475"/>
              <a:gd name="connsiteX6" fmla="*/ 0 w 5608983"/>
              <a:gd name="connsiteY6" fmla="*/ 5267347 h 9388475"/>
              <a:gd name="connsiteX7" fmla="*/ 0 w 5608983"/>
              <a:gd name="connsiteY7" fmla="*/ 4593101 h 9388475"/>
              <a:gd name="connsiteX8" fmla="*/ 0 w 5608983"/>
              <a:gd name="connsiteY8" fmla="*/ 4181810 h 9388475"/>
              <a:gd name="connsiteX9" fmla="*/ 0 w 5608983"/>
              <a:gd name="connsiteY9" fmla="*/ 3770520 h 9388475"/>
              <a:gd name="connsiteX10" fmla="*/ 0 w 5608983"/>
              <a:gd name="connsiteY10" fmla="*/ 3183925 h 9388475"/>
              <a:gd name="connsiteX11" fmla="*/ 0 w 5608983"/>
              <a:gd name="connsiteY11" fmla="*/ 2597331 h 9388475"/>
              <a:gd name="connsiteX12" fmla="*/ 0 w 5608983"/>
              <a:gd name="connsiteY12" fmla="*/ 1835432 h 9388475"/>
              <a:gd name="connsiteX13" fmla="*/ 0 w 5608983"/>
              <a:gd name="connsiteY13" fmla="*/ 1248838 h 9388475"/>
              <a:gd name="connsiteX14" fmla="*/ 0 w 5608983"/>
              <a:gd name="connsiteY14" fmla="*/ 311635 h 9388475"/>
              <a:gd name="connsiteX15" fmla="*/ 311635 w 5608983"/>
              <a:gd name="connsiteY15" fmla="*/ 0 h 9388475"/>
              <a:gd name="connsiteX16" fmla="*/ 5297348 w 5608983"/>
              <a:gd name="connsiteY16" fmla="*/ 0 h 9388475"/>
              <a:gd name="connsiteX17" fmla="*/ 5608983 w 5608983"/>
              <a:gd name="connsiteY17" fmla="*/ 311635 h 9388475"/>
              <a:gd name="connsiteX18" fmla="*/ 5608983 w 5608983"/>
              <a:gd name="connsiteY18" fmla="*/ 898229 h 9388475"/>
              <a:gd name="connsiteX19" fmla="*/ 5608983 w 5608983"/>
              <a:gd name="connsiteY19" fmla="*/ 1484824 h 9388475"/>
              <a:gd name="connsiteX20" fmla="*/ 5608983 w 5608983"/>
              <a:gd name="connsiteY20" fmla="*/ 1896114 h 9388475"/>
              <a:gd name="connsiteX21" fmla="*/ 5608983 w 5608983"/>
              <a:gd name="connsiteY21" fmla="*/ 2658013 h 9388475"/>
              <a:gd name="connsiteX22" fmla="*/ 5608983 w 5608983"/>
              <a:gd name="connsiteY22" fmla="*/ 3069303 h 9388475"/>
              <a:gd name="connsiteX23" fmla="*/ 5608983 w 5608983"/>
              <a:gd name="connsiteY23" fmla="*/ 3743550 h 9388475"/>
              <a:gd name="connsiteX24" fmla="*/ 5608983 w 5608983"/>
              <a:gd name="connsiteY24" fmla="*/ 4242492 h 9388475"/>
              <a:gd name="connsiteX25" fmla="*/ 5608983 w 5608983"/>
              <a:gd name="connsiteY25" fmla="*/ 4741435 h 9388475"/>
              <a:gd name="connsiteX26" fmla="*/ 5608983 w 5608983"/>
              <a:gd name="connsiteY26" fmla="*/ 5152725 h 9388475"/>
              <a:gd name="connsiteX27" fmla="*/ 5608983 w 5608983"/>
              <a:gd name="connsiteY27" fmla="*/ 5564016 h 9388475"/>
              <a:gd name="connsiteX28" fmla="*/ 5608983 w 5608983"/>
              <a:gd name="connsiteY28" fmla="*/ 6238262 h 9388475"/>
              <a:gd name="connsiteX29" fmla="*/ 5608983 w 5608983"/>
              <a:gd name="connsiteY29" fmla="*/ 6824857 h 9388475"/>
              <a:gd name="connsiteX30" fmla="*/ 5608983 w 5608983"/>
              <a:gd name="connsiteY30" fmla="*/ 7411451 h 9388475"/>
              <a:gd name="connsiteX31" fmla="*/ 5608983 w 5608983"/>
              <a:gd name="connsiteY31" fmla="*/ 8085698 h 9388475"/>
              <a:gd name="connsiteX32" fmla="*/ 5608983 w 5608983"/>
              <a:gd name="connsiteY32" fmla="*/ 9076840 h 9388475"/>
              <a:gd name="connsiteX33" fmla="*/ 5297348 w 5608983"/>
              <a:gd name="connsiteY33" fmla="*/ 9388475 h 938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608983" h="9388475" stroke="0" extrusionOk="0">
                <a:moveTo>
                  <a:pt x="0" y="311635"/>
                </a:moveTo>
                <a:cubicBezTo>
                  <a:pt x="-15483" y="128105"/>
                  <a:pt x="116399" y="11900"/>
                  <a:pt x="311635" y="0"/>
                </a:cubicBezTo>
                <a:cubicBezTo>
                  <a:pt x="540873" y="22526"/>
                  <a:pt x="614304" y="-21754"/>
                  <a:pt x="785278" y="0"/>
                </a:cubicBezTo>
                <a:cubicBezTo>
                  <a:pt x="956252" y="21754"/>
                  <a:pt x="1303595" y="-32428"/>
                  <a:pt x="1458349" y="0"/>
                </a:cubicBezTo>
                <a:cubicBezTo>
                  <a:pt x="1613103" y="32428"/>
                  <a:pt x="1788106" y="-17004"/>
                  <a:pt x="2031706" y="0"/>
                </a:cubicBezTo>
                <a:cubicBezTo>
                  <a:pt x="2275306" y="17004"/>
                  <a:pt x="2298189" y="9189"/>
                  <a:pt x="2505349" y="0"/>
                </a:cubicBezTo>
                <a:cubicBezTo>
                  <a:pt x="2712509" y="-9189"/>
                  <a:pt x="2848211" y="-7155"/>
                  <a:pt x="2978991" y="0"/>
                </a:cubicBezTo>
                <a:cubicBezTo>
                  <a:pt x="3109771" y="7155"/>
                  <a:pt x="3433076" y="14032"/>
                  <a:pt x="3701920" y="0"/>
                </a:cubicBezTo>
                <a:cubicBezTo>
                  <a:pt x="3970764" y="-14032"/>
                  <a:pt x="4001897" y="7791"/>
                  <a:pt x="4175563" y="0"/>
                </a:cubicBezTo>
                <a:cubicBezTo>
                  <a:pt x="4349229" y="-7791"/>
                  <a:pt x="4539131" y="24999"/>
                  <a:pt x="4699062" y="0"/>
                </a:cubicBezTo>
                <a:cubicBezTo>
                  <a:pt x="4858993" y="-24999"/>
                  <a:pt x="5172948" y="8579"/>
                  <a:pt x="5297348" y="0"/>
                </a:cubicBezTo>
                <a:cubicBezTo>
                  <a:pt x="5463289" y="19872"/>
                  <a:pt x="5602661" y="135109"/>
                  <a:pt x="5608983" y="311635"/>
                </a:cubicBezTo>
                <a:cubicBezTo>
                  <a:pt x="5631536" y="585799"/>
                  <a:pt x="5610848" y="771402"/>
                  <a:pt x="5608983" y="985882"/>
                </a:cubicBezTo>
                <a:cubicBezTo>
                  <a:pt x="5607118" y="1200362"/>
                  <a:pt x="5621409" y="1488521"/>
                  <a:pt x="5608983" y="1660128"/>
                </a:cubicBezTo>
                <a:cubicBezTo>
                  <a:pt x="5596557" y="1831735"/>
                  <a:pt x="5618608" y="2258424"/>
                  <a:pt x="5608983" y="2422027"/>
                </a:cubicBezTo>
                <a:cubicBezTo>
                  <a:pt x="5599358" y="2585630"/>
                  <a:pt x="5624612" y="2665260"/>
                  <a:pt x="5608983" y="2833317"/>
                </a:cubicBezTo>
                <a:cubicBezTo>
                  <a:pt x="5593355" y="3001374"/>
                  <a:pt x="5624294" y="3182921"/>
                  <a:pt x="5608983" y="3419912"/>
                </a:cubicBezTo>
                <a:cubicBezTo>
                  <a:pt x="5593672" y="3656904"/>
                  <a:pt x="5608433" y="3722071"/>
                  <a:pt x="5608983" y="4006506"/>
                </a:cubicBezTo>
                <a:cubicBezTo>
                  <a:pt x="5609533" y="4290941"/>
                  <a:pt x="5572138" y="4574559"/>
                  <a:pt x="5608983" y="4768405"/>
                </a:cubicBezTo>
                <a:cubicBezTo>
                  <a:pt x="5645828" y="4962251"/>
                  <a:pt x="5590610" y="5065381"/>
                  <a:pt x="5608983" y="5354999"/>
                </a:cubicBezTo>
                <a:cubicBezTo>
                  <a:pt x="5627356" y="5644617"/>
                  <a:pt x="5631614" y="5733273"/>
                  <a:pt x="5608983" y="5941594"/>
                </a:cubicBezTo>
                <a:cubicBezTo>
                  <a:pt x="5586352" y="6149915"/>
                  <a:pt x="5595772" y="6153649"/>
                  <a:pt x="5608983" y="6352884"/>
                </a:cubicBezTo>
                <a:cubicBezTo>
                  <a:pt x="5622195" y="6552119"/>
                  <a:pt x="5605982" y="6800857"/>
                  <a:pt x="5608983" y="7202435"/>
                </a:cubicBezTo>
                <a:cubicBezTo>
                  <a:pt x="5611984" y="7604013"/>
                  <a:pt x="5600179" y="7522700"/>
                  <a:pt x="5608983" y="7701377"/>
                </a:cubicBezTo>
                <a:cubicBezTo>
                  <a:pt x="5617787" y="7880054"/>
                  <a:pt x="5581020" y="8085712"/>
                  <a:pt x="5608983" y="8375624"/>
                </a:cubicBezTo>
                <a:cubicBezTo>
                  <a:pt x="5636946" y="8665536"/>
                  <a:pt x="5615765" y="8777988"/>
                  <a:pt x="5608983" y="9076840"/>
                </a:cubicBezTo>
                <a:cubicBezTo>
                  <a:pt x="5600841" y="9258358"/>
                  <a:pt x="5496211" y="9406856"/>
                  <a:pt x="5297348" y="9388475"/>
                </a:cubicBezTo>
                <a:cubicBezTo>
                  <a:pt x="5128405" y="9392490"/>
                  <a:pt x="4785445" y="9405325"/>
                  <a:pt x="4574420" y="9388475"/>
                </a:cubicBezTo>
                <a:cubicBezTo>
                  <a:pt x="4363395" y="9371625"/>
                  <a:pt x="4121896" y="9365064"/>
                  <a:pt x="4001063" y="9388475"/>
                </a:cubicBezTo>
                <a:cubicBezTo>
                  <a:pt x="3880230" y="9411886"/>
                  <a:pt x="3475601" y="9364671"/>
                  <a:pt x="3327991" y="9388475"/>
                </a:cubicBezTo>
                <a:cubicBezTo>
                  <a:pt x="3180381" y="9412279"/>
                  <a:pt x="2911502" y="9416090"/>
                  <a:pt x="2754634" y="9388475"/>
                </a:cubicBezTo>
                <a:cubicBezTo>
                  <a:pt x="2597766" y="9360860"/>
                  <a:pt x="2461586" y="9360331"/>
                  <a:pt x="2181277" y="9388475"/>
                </a:cubicBezTo>
                <a:cubicBezTo>
                  <a:pt x="1900968" y="9416619"/>
                  <a:pt x="1678720" y="9353053"/>
                  <a:pt x="1458349" y="9388475"/>
                </a:cubicBezTo>
                <a:cubicBezTo>
                  <a:pt x="1237978" y="9423897"/>
                  <a:pt x="662273" y="9403060"/>
                  <a:pt x="311635" y="9388475"/>
                </a:cubicBezTo>
                <a:cubicBezTo>
                  <a:pt x="155866" y="9408261"/>
                  <a:pt x="32154" y="9276123"/>
                  <a:pt x="0" y="9076840"/>
                </a:cubicBezTo>
                <a:cubicBezTo>
                  <a:pt x="-18189" y="8950532"/>
                  <a:pt x="-11381" y="8678749"/>
                  <a:pt x="0" y="8577898"/>
                </a:cubicBezTo>
                <a:cubicBezTo>
                  <a:pt x="11381" y="8477047"/>
                  <a:pt x="-6498" y="8156556"/>
                  <a:pt x="0" y="7991303"/>
                </a:cubicBezTo>
                <a:cubicBezTo>
                  <a:pt x="6498" y="7826051"/>
                  <a:pt x="6297" y="7677042"/>
                  <a:pt x="0" y="7492361"/>
                </a:cubicBezTo>
                <a:cubicBezTo>
                  <a:pt x="-6297" y="7307680"/>
                  <a:pt x="9309" y="6886238"/>
                  <a:pt x="0" y="6730462"/>
                </a:cubicBezTo>
                <a:cubicBezTo>
                  <a:pt x="-9309" y="6574686"/>
                  <a:pt x="-13029" y="6240716"/>
                  <a:pt x="0" y="6056216"/>
                </a:cubicBezTo>
                <a:cubicBezTo>
                  <a:pt x="13029" y="5871716"/>
                  <a:pt x="-22037" y="5711266"/>
                  <a:pt x="0" y="5381969"/>
                </a:cubicBezTo>
                <a:cubicBezTo>
                  <a:pt x="22037" y="5052672"/>
                  <a:pt x="-16432" y="4913047"/>
                  <a:pt x="0" y="4620070"/>
                </a:cubicBezTo>
                <a:cubicBezTo>
                  <a:pt x="16432" y="4327093"/>
                  <a:pt x="16609" y="4131493"/>
                  <a:pt x="0" y="3945824"/>
                </a:cubicBezTo>
                <a:cubicBezTo>
                  <a:pt x="-16609" y="3760155"/>
                  <a:pt x="28499" y="3596653"/>
                  <a:pt x="0" y="3271577"/>
                </a:cubicBezTo>
                <a:cubicBezTo>
                  <a:pt x="-28499" y="2946501"/>
                  <a:pt x="5078" y="3032663"/>
                  <a:pt x="0" y="2860287"/>
                </a:cubicBezTo>
                <a:cubicBezTo>
                  <a:pt x="-5078" y="2687911"/>
                  <a:pt x="19028" y="2279097"/>
                  <a:pt x="0" y="2010736"/>
                </a:cubicBezTo>
                <a:cubicBezTo>
                  <a:pt x="-19028" y="1742375"/>
                  <a:pt x="-16746" y="1580199"/>
                  <a:pt x="0" y="1336490"/>
                </a:cubicBezTo>
                <a:cubicBezTo>
                  <a:pt x="16746" y="1092781"/>
                  <a:pt x="12058" y="682576"/>
                  <a:pt x="0" y="311635"/>
                </a:cubicBezTo>
                <a:close/>
              </a:path>
              <a:path w="5608983" h="9388475" fill="none" extrusionOk="0">
                <a:moveTo>
                  <a:pt x="311635" y="9388475"/>
                </a:moveTo>
                <a:cubicBezTo>
                  <a:pt x="141720" y="9399505"/>
                  <a:pt x="691" y="9232296"/>
                  <a:pt x="0" y="9076840"/>
                </a:cubicBezTo>
                <a:cubicBezTo>
                  <a:pt x="-28170" y="8814001"/>
                  <a:pt x="-36086" y="8513970"/>
                  <a:pt x="0" y="8227289"/>
                </a:cubicBezTo>
                <a:cubicBezTo>
                  <a:pt x="36086" y="7940608"/>
                  <a:pt x="15248" y="7719260"/>
                  <a:pt x="0" y="7465391"/>
                </a:cubicBezTo>
                <a:cubicBezTo>
                  <a:pt x="-15248" y="7211522"/>
                  <a:pt x="-21045" y="6930302"/>
                  <a:pt x="0" y="6703492"/>
                </a:cubicBezTo>
                <a:cubicBezTo>
                  <a:pt x="21045" y="6476682"/>
                  <a:pt x="15211" y="6219645"/>
                  <a:pt x="0" y="5941594"/>
                </a:cubicBezTo>
                <a:cubicBezTo>
                  <a:pt x="-15211" y="5663543"/>
                  <a:pt x="5423" y="5407120"/>
                  <a:pt x="0" y="5267347"/>
                </a:cubicBezTo>
                <a:cubicBezTo>
                  <a:pt x="-5423" y="5127574"/>
                  <a:pt x="-5625" y="4789989"/>
                  <a:pt x="0" y="4593101"/>
                </a:cubicBezTo>
                <a:cubicBezTo>
                  <a:pt x="5625" y="4396213"/>
                  <a:pt x="-5502" y="4343407"/>
                  <a:pt x="0" y="4181810"/>
                </a:cubicBezTo>
                <a:cubicBezTo>
                  <a:pt x="5502" y="4020213"/>
                  <a:pt x="-2157" y="3932196"/>
                  <a:pt x="0" y="3770520"/>
                </a:cubicBezTo>
                <a:cubicBezTo>
                  <a:pt x="2157" y="3608844"/>
                  <a:pt x="3532" y="3359261"/>
                  <a:pt x="0" y="3183925"/>
                </a:cubicBezTo>
                <a:cubicBezTo>
                  <a:pt x="-3532" y="3008590"/>
                  <a:pt x="-22196" y="2852283"/>
                  <a:pt x="0" y="2597331"/>
                </a:cubicBezTo>
                <a:cubicBezTo>
                  <a:pt x="22196" y="2342379"/>
                  <a:pt x="35443" y="2035770"/>
                  <a:pt x="0" y="1835432"/>
                </a:cubicBezTo>
                <a:cubicBezTo>
                  <a:pt x="-35443" y="1635094"/>
                  <a:pt x="9190" y="1421060"/>
                  <a:pt x="0" y="1248838"/>
                </a:cubicBezTo>
                <a:cubicBezTo>
                  <a:pt x="-9190" y="1076616"/>
                  <a:pt x="-29200" y="562094"/>
                  <a:pt x="0" y="311635"/>
                </a:cubicBezTo>
                <a:cubicBezTo>
                  <a:pt x="-19161" y="153736"/>
                  <a:pt x="134984" y="-2522"/>
                  <a:pt x="311635" y="0"/>
                </a:cubicBezTo>
                <a:moveTo>
                  <a:pt x="5297348" y="0"/>
                </a:moveTo>
                <a:cubicBezTo>
                  <a:pt x="5455082" y="-18203"/>
                  <a:pt x="5609618" y="173288"/>
                  <a:pt x="5608983" y="311635"/>
                </a:cubicBezTo>
                <a:cubicBezTo>
                  <a:pt x="5635389" y="509747"/>
                  <a:pt x="5582989" y="707508"/>
                  <a:pt x="5608983" y="898229"/>
                </a:cubicBezTo>
                <a:cubicBezTo>
                  <a:pt x="5634977" y="1088950"/>
                  <a:pt x="5602714" y="1306895"/>
                  <a:pt x="5608983" y="1484824"/>
                </a:cubicBezTo>
                <a:cubicBezTo>
                  <a:pt x="5615252" y="1662753"/>
                  <a:pt x="5588994" y="1731817"/>
                  <a:pt x="5608983" y="1896114"/>
                </a:cubicBezTo>
                <a:cubicBezTo>
                  <a:pt x="5628973" y="2060411"/>
                  <a:pt x="5628373" y="2309662"/>
                  <a:pt x="5608983" y="2658013"/>
                </a:cubicBezTo>
                <a:cubicBezTo>
                  <a:pt x="5589593" y="3006364"/>
                  <a:pt x="5622920" y="2943870"/>
                  <a:pt x="5608983" y="3069303"/>
                </a:cubicBezTo>
                <a:cubicBezTo>
                  <a:pt x="5595047" y="3194736"/>
                  <a:pt x="5580872" y="3485729"/>
                  <a:pt x="5608983" y="3743550"/>
                </a:cubicBezTo>
                <a:cubicBezTo>
                  <a:pt x="5637094" y="4001371"/>
                  <a:pt x="5614846" y="4031015"/>
                  <a:pt x="5608983" y="4242492"/>
                </a:cubicBezTo>
                <a:cubicBezTo>
                  <a:pt x="5603120" y="4453969"/>
                  <a:pt x="5591497" y="4545006"/>
                  <a:pt x="5608983" y="4741435"/>
                </a:cubicBezTo>
                <a:cubicBezTo>
                  <a:pt x="5626469" y="4937864"/>
                  <a:pt x="5592171" y="5023426"/>
                  <a:pt x="5608983" y="5152725"/>
                </a:cubicBezTo>
                <a:cubicBezTo>
                  <a:pt x="5625796" y="5282024"/>
                  <a:pt x="5617381" y="5436585"/>
                  <a:pt x="5608983" y="5564016"/>
                </a:cubicBezTo>
                <a:cubicBezTo>
                  <a:pt x="5600585" y="5691447"/>
                  <a:pt x="5608586" y="5909487"/>
                  <a:pt x="5608983" y="6238262"/>
                </a:cubicBezTo>
                <a:cubicBezTo>
                  <a:pt x="5609380" y="6567037"/>
                  <a:pt x="5626292" y="6591325"/>
                  <a:pt x="5608983" y="6824857"/>
                </a:cubicBezTo>
                <a:cubicBezTo>
                  <a:pt x="5591674" y="7058389"/>
                  <a:pt x="5613629" y="7254162"/>
                  <a:pt x="5608983" y="7411451"/>
                </a:cubicBezTo>
                <a:cubicBezTo>
                  <a:pt x="5604337" y="7568740"/>
                  <a:pt x="5585841" y="7759177"/>
                  <a:pt x="5608983" y="8085698"/>
                </a:cubicBezTo>
                <a:cubicBezTo>
                  <a:pt x="5632125" y="8412219"/>
                  <a:pt x="5588925" y="8851300"/>
                  <a:pt x="5608983" y="9076840"/>
                </a:cubicBezTo>
                <a:cubicBezTo>
                  <a:pt x="5624306" y="9227344"/>
                  <a:pt x="5495796" y="9415499"/>
                  <a:pt x="5297348" y="9388475"/>
                </a:cubicBezTo>
              </a:path>
              <a:path w="5608983" h="9388475" fill="none" stroke="0" extrusionOk="0">
                <a:moveTo>
                  <a:pt x="311635" y="9388475"/>
                </a:moveTo>
                <a:cubicBezTo>
                  <a:pt x="153328" y="9392109"/>
                  <a:pt x="25096" y="9257697"/>
                  <a:pt x="0" y="9076840"/>
                </a:cubicBezTo>
                <a:cubicBezTo>
                  <a:pt x="5888" y="8773317"/>
                  <a:pt x="27579" y="8696242"/>
                  <a:pt x="0" y="8402593"/>
                </a:cubicBezTo>
                <a:cubicBezTo>
                  <a:pt x="-27579" y="8108944"/>
                  <a:pt x="-19442" y="8160435"/>
                  <a:pt x="0" y="7991303"/>
                </a:cubicBezTo>
                <a:cubicBezTo>
                  <a:pt x="19442" y="7822171"/>
                  <a:pt x="1520" y="7344758"/>
                  <a:pt x="0" y="7141752"/>
                </a:cubicBezTo>
                <a:cubicBezTo>
                  <a:pt x="-1520" y="6938746"/>
                  <a:pt x="-34160" y="6582753"/>
                  <a:pt x="0" y="6292202"/>
                </a:cubicBezTo>
                <a:cubicBezTo>
                  <a:pt x="34160" y="6001651"/>
                  <a:pt x="-6352" y="5801357"/>
                  <a:pt x="0" y="5530303"/>
                </a:cubicBezTo>
                <a:cubicBezTo>
                  <a:pt x="6352" y="5259249"/>
                  <a:pt x="29325" y="5088796"/>
                  <a:pt x="0" y="4768405"/>
                </a:cubicBezTo>
                <a:cubicBezTo>
                  <a:pt x="-29325" y="4448014"/>
                  <a:pt x="-1983" y="4391572"/>
                  <a:pt x="0" y="4269462"/>
                </a:cubicBezTo>
                <a:cubicBezTo>
                  <a:pt x="1983" y="4147352"/>
                  <a:pt x="10834" y="3937979"/>
                  <a:pt x="0" y="3682868"/>
                </a:cubicBezTo>
                <a:cubicBezTo>
                  <a:pt x="-10834" y="3427757"/>
                  <a:pt x="8858" y="3168079"/>
                  <a:pt x="0" y="3008621"/>
                </a:cubicBezTo>
                <a:cubicBezTo>
                  <a:pt x="-8858" y="2849163"/>
                  <a:pt x="22233" y="2579326"/>
                  <a:pt x="0" y="2422027"/>
                </a:cubicBezTo>
                <a:cubicBezTo>
                  <a:pt x="-22233" y="2264728"/>
                  <a:pt x="11991" y="2040268"/>
                  <a:pt x="0" y="1923084"/>
                </a:cubicBezTo>
                <a:cubicBezTo>
                  <a:pt x="-11991" y="1805900"/>
                  <a:pt x="-21189" y="1321613"/>
                  <a:pt x="0" y="1161186"/>
                </a:cubicBezTo>
                <a:cubicBezTo>
                  <a:pt x="21189" y="1000759"/>
                  <a:pt x="11887" y="728347"/>
                  <a:pt x="0" y="311635"/>
                </a:cubicBezTo>
                <a:cubicBezTo>
                  <a:pt x="11328" y="145116"/>
                  <a:pt x="153511" y="-13365"/>
                  <a:pt x="311635" y="0"/>
                </a:cubicBezTo>
                <a:moveTo>
                  <a:pt x="5297348" y="0"/>
                </a:moveTo>
                <a:cubicBezTo>
                  <a:pt x="5473527" y="-15490"/>
                  <a:pt x="5627868" y="144220"/>
                  <a:pt x="5608983" y="311635"/>
                </a:cubicBezTo>
                <a:cubicBezTo>
                  <a:pt x="5625164" y="500561"/>
                  <a:pt x="5602345" y="648193"/>
                  <a:pt x="5608983" y="810577"/>
                </a:cubicBezTo>
                <a:cubicBezTo>
                  <a:pt x="5615621" y="972961"/>
                  <a:pt x="5574511" y="1399203"/>
                  <a:pt x="5608983" y="1660128"/>
                </a:cubicBezTo>
                <a:cubicBezTo>
                  <a:pt x="5643455" y="1921053"/>
                  <a:pt x="5605087" y="2112103"/>
                  <a:pt x="5608983" y="2422027"/>
                </a:cubicBezTo>
                <a:cubicBezTo>
                  <a:pt x="5612879" y="2731951"/>
                  <a:pt x="5630805" y="3034730"/>
                  <a:pt x="5608983" y="3271577"/>
                </a:cubicBezTo>
                <a:cubicBezTo>
                  <a:pt x="5587162" y="3508424"/>
                  <a:pt x="5634840" y="3655424"/>
                  <a:pt x="5608983" y="4033476"/>
                </a:cubicBezTo>
                <a:cubicBezTo>
                  <a:pt x="5583126" y="4411528"/>
                  <a:pt x="5632371" y="4401428"/>
                  <a:pt x="5608983" y="4532418"/>
                </a:cubicBezTo>
                <a:cubicBezTo>
                  <a:pt x="5585595" y="4663408"/>
                  <a:pt x="5640837" y="5005405"/>
                  <a:pt x="5608983" y="5206665"/>
                </a:cubicBezTo>
                <a:cubicBezTo>
                  <a:pt x="5577129" y="5407925"/>
                  <a:pt x="5627607" y="5581958"/>
                  <a:pt x="5608983" y="5793259"/>
                </a:cubicBezTo>
                <a:cubicBezTo>
                  <a:pt x="5590359" y="6004560"/>
                  <a:pt x="5577332" y="6277349"/>
                  <a:pt x="5608983" y="6467506"/>
                </a:cubicBezTo>
                <a:cubicBezTo>
                  <a:pt x="5640634" y="6657663"/>
                  <a:pt x="5603762" y="6940636"/>
                  <a:pt x="5608983" y="7317057"/>
                </a:cubicBezTo>
                <a:cubicBezTo>
                  <a:pt x="5614204" y="7693478"/>
                  <a:pt x="5627347" y="7832690"/>
                  <a:pt x="5608983" y="7991303"/>
                </a:cubicBezTo>
                <a:cubicBezTo>
                  <a:pt x="5590619" y="8149916"/>
                  <a:pt x="5655266" y="8556152"/>
                  <a:pt x="5608983" y="9076840"/>
                </a:cubicBezTo>
                <a:cubicBezTo>
                  <a:pt x="5582596" y="9263921"/>
                  <a:pt x="5486294" y="9377518"/>
                  <a:pt x="5297348" y="9388475"/>
                </a:cubicBezTo>
              </a:path>
            </a:pathLst>
          </a:custGeom>
          <a:ln w="41275" cap="rnd">
            <a:solidFill>
              <a:srgbClr val="62C6C4"/>
            </a:solidFill>
            <a:extLst>
              <a:ext uri="{C807C97D-BFC1-408E-A445-0C87EB9F89A2}">
                <ask:lineSketchStyleProps xmlns:ask="http://schemas.microsoft.com/office/drawing/2018/sketchyshapes" sd="2506925995">
                  <a:prstGeom prst="bracketPair">
                    <a:avLst>
                      <a:gd name="adj" fmla="val 555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741BAA7A-6FB8-4E3B-8865-1E2B88B440D7}"/>
              </a:ext>
            </a:extLst>
          </p:cNvPr>
          <p:cNvSpPr txBox="1">
            <a:spLocks/>
          </p:cNvSpPr>
          <p:nvPr userDrawn="1"/>
        </p:nvSpPr>
        <p:spPr>
          <a:xfrm>
            <a:off x="5432424" y="5874999"/>
            <a:ext cx="1327150" cy="54784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4800" kern="1200" dirty="0">
                <a:solidFill>
                  <a:schemeClr val="bg1"/>
                </a:solidFill>
                <a:latin typeface="배달의민족 을지로체 TTF" panose="020B0600000101010101" pitchFamily="50" charset="-127"/>
                <a:ea typeface="배달의민족 을지로체 TTF" panose="020B0600000101010101" pitchFamily="50" charset="-127"/>
                <a:cs typeface="+mn-cs"/>
              </a:defRPr>
            </a:lvl1pPr>
          </a:lstStyle>
          <a:p>
            <a:pPr algn="ctr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62C6C4"/>
                </a:solidFill>
              </a:rPr>
              <a:t>SSU</a:t>
            </a:r>
          </a:p>
        </p:txBody>
      </p:sp>
      <p:pic>
        <p:nvPicPr>
          <p:cNvPr id="10" name="그래픽 9" descr="벚꽃">
            <a:extLst>
              <a:ext uri="{FF2B5EF4-FFF2-40B4-BE49-F238E27FC236}">
                <a16:creationId xmlns:a16="http://schemas.microsoft.com/office/drawing/2014/main" id="{1B0CBAAD-B0F0-4BCA-98F3-B4072A7072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9042"/>
          <a:stretch/>
        </p:blipFill>
        <p:spPr>
          <a:xfrm rot="21004646">
            <a:off x="10705944" y="5741030"/>
            <a:ext cx="495356" cy="611868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1BF9B84B-7898-47D8-8027-71AC5026189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257042" flipH="1">
            <a:off x="1368135" y="6320825"/>
            <a:ext cx="456153" cy="456153"/>
          </a:xfrm>
          <a:prstGeom prst="rect">
            <a:avLst/>
          </a:prstGeom>
        </p:spPr>
      </p:pic>
      <p:pic>
        <p:nvPicPr>
          <p:cNvPr id="12" name="그래픽 11" descr="화분에 있는 꽃">
            <a:extLst>
              <a:ext uri="{FF2B5EF4-FFF2-40B4-BE49-F238E27FC236}">
                <a16:creationId xmlns:a16="http://schemas.microsoft.com/office/drawing/2014/main" id="{A02942E4-D782-4E12-A2F6-18DB7B0F99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6482" b="50806"/>
          <a:stretch/>
        </p:blipFill>
        <p:spPr>
          <a:xfrm rot="948717" flipH="1">
            <a:off x="1965358" y="6027413"/>
            <a:ext cx="380933" cy="350154"/>
          </a:xfrm>
          <a:prstGeom prst="rect">
            <a:avLst/>
          </a:prstGeom>
        </p:spPr>
      </p:pic>
      <p:pic>
        <p:nvPicPr>
          <p:cNvPr id="13" name="그래픽 12">
            <a:extLst>
              <a:ext uri="{FF2B5EF4-FFF2-40B4-BE49-F238E27FC236}">
                <a16:creationId xmlns:a16="http://schemas.microsoft.com/office/drawing/2014/main" id="{D6FBCDA0-1E64-423B-8BBF-80E2607792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5536481" flipH="1" flipV="1">
            <a:off x="10571886" y="6355132"/>
            <a:ext cx="345114" cy="345114"/>
          </a:xfrm>
          <a:prstGeom prst="rect">
            <a:avLst/>
          </a:prstGeom>
        </p:spPr>
      </p:pic>
      <p:pic>
        <p:nvPicPr>
          <p:cNvPr id="14" name="그래픽 13" descr="벚꽃">
            <a:extLst>
              <a:ext uri="{FF2B5EF4-FFF2-40B4-BE49-F238E27FC236}">
                <a16:creationId xmlns:a16="http://schemas.microsoft.com/office/drawing/2014/main" id="{FA2C187D-42B3-48FE-8FC8-FFEEC7848D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9042"/>
          <a:stretch/>
        </p:blipFill>
        <p:spPr>
          <a:xfrm rot="20690251">
            <a:off x="1342773" y="5591214"/>
            <a:ext cx="468953" cy="579255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76482BCC-F6D2-4EA3-B78E-7DA9155D385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68620" y="254976"/>
            <a:ext cx="607394" cy="607394"/>
          </a:xfrm>
          <a:prstGeom prst="rect">
            <a:avLst/>
          </a:prstGeom>
        </p:spPr>
      </p:pic>
      <p:pic>
        <p:nvPicPr>
          <p:cNvPr id="16" name="그래픽 15" descr="화분에 있는 꽃">
            <a:extLst>
              <a:ext uri="{FF2B5EF4-FFF2-40B4-BE49-F238E27FC236}">
                <a16:creationId xmlns:a16="http://schemas.microsoft.com/office/drawing/2014/main" id="{37D5C075-40E3-44E9-9CEA-E4D84962D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6482" b="50806"/>
          <a:stretch/>
        </p:blipFill>
        <p:spPr>
          <a:xfrm rot="20651283">
            <a:off x="2290929" y="6198434"/>
            <a:ext cx="213345" cy="196107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7AF46238-6267-4880-8B56-80569431AC9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22604" y="6113672"/>
            <a:ext cx="298913" cy="321741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BD1FF772-3CA1-4E42-8235-0D94199A1E2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487529" y="6111781"/>
            <a:ext cx="404904" cy="404904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57662C6F-460C-45A3-91A3-DD1AAE697B4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56596" y="520992"/>
            <a:ext cx="298913" cy="321741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BB65915C-EC44-43D0-A863-95F7F83C719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10058964" y="6009091"/>
            <a:ext cx="392535" cy="39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36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실외, 잔디, 집, 작은이(가) 표시된 사진&#10;&#10;자동 생성된 설명">
            <a:extLst>
              <a:ext uri="{FF2B5EF4-FFF2-40B4-BE49-F238E27FC236}">
                <a16:creationId xmlns:a16="http://schemas.microsoft.com/office/drawing/2014/main" id="{4548371F-929C-4178-8C38-78724DB7C9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4" b="538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0039104D-B698-4473-8483-4CA8B60741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21E145AE-4405-4B0F-A746-EEDAFF8EC5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656" y="288156"/>
            <a:ext cx="6222458" cy="775597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 algn="l">
              <a:defRPr lang="ko-KR" altLang="en-US" sz="4800" dirty="0">
                <a:solidFill>
                  <a:schemeClr val="bg1"/>
                </a:solidFill>
                <a:latin typeface="배달의민족 을지로체 TTF" panose="020B0600000101010101" pitchFamily="50" charset="-127"/>
                <a:ea typeface="배달의민족 을지로체 TTF" panose="020B0600000101010101" pitchFamily="50" charset="-127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altLang="ko-KR" dirty="0"/>
              <a:t>01 </a:t>
            </a:r>
            <a:r>
              <a:rPr lang="ko-KR" altLang="en-US" dirty="0"/>
              <a:t>제목을 입력하세요</a:t>
            </a:r>
          </a:p>
        </p:txBody>
      </p:sp>
      <p:sp>
        <p:nvSpPr>
          <p:cNvPr id="11" name="양쪽 대괄호 10">
            <a:extLst>
              <a:ext uri="{FF2B5EF4-FFF2-40B4-BE49-F238E27FC236}">
                <a16:creationId xmlns:a16="http://schemas.microsoft.com/office/drawing/2014/main" id="{8D0EE485-9851-4264-94AA-181D5CAAD550}"/>
              </a:ext>
            </a:extLst>
          </p:cNvPr>
          <p:cNvSpPr/>
          <p:nvPr userDrawn="1"/>
        </p:nvSpPr>
        <p:spPr>
          <a:xfrm rot="5400000">
            <a:off x="7722339" y="2006107"/>
            <a:ext cx="4108268" cy="3818970"/>
          </a:xfrm>
          <a:custGeom>
            <a:avLst/>
            <a:gdLst>
              <a:gd name="connsiteX0" fmla="*/ 0 w 4108268"/>
              <a:gd name="connsiteY0" fmla="*/ 212182 h 3818970"/>
              <a:gd name="connsiteX1" fmla="*/ 212182 w 4108268"/>
              <a:gd name="connsiteY1" fmla="*/ 0 h 3818970"/>
              <a:gd name="connsiteX2" fmla="*/ 715649 w 4108268"/>
              <a:gd name="connsiteY2" fmla="*/ 0 h 3818970"/>
              <a:gd name="connsiteX3" fmla="*/ 1366472 w 4108268"/>
              <a:gd name="connsiteY3" fmla="*/ 0 h 3818970"/>
              <a:gd name="connsiteX4" fmla="*/ 1943617 w 4108268"/>
              <a:gd name="connsiteY4" fmla="*/ 0 h 3818970"/>
              <a:gd name="connsiteX5" fmla="*/ 2447084 w 4108268"/>
              <a:gd name="connsiteY5" fmla="*/ 0 h 3818970"/>
              <a:gd name="connsiteX6" fmla="*/ 2950551 w 4108268"/>
              <a:gd name="connsiteY6" fmla="*/ 0 h 3818970"/>
              <a:gd name="connsiteX7" fmla="*/ 3896086 w 4108268"/>
              <a:gd name="connsiteY7" fmla="*/ 0 h 3818970"/>
              <a:gd name="connsiteX8" fmla="*/ 4108268 w 4108268"/>
              <a:gd name="connsiteY8" fmla="*/ 212182 h 3818970"/>
              <a:gd name="connsiteX9" fmla="*/ 4108268 w 4108268"/>
              <a:gd name="connsiteY9" fmla="*/ 925049 h 3818970"/>
              <a:gd name="connsiteX10" fmla="*/ 4108268 w 4108268"/>
              <a:gd name="connsiteY10" fmla="*/ 1637917 h 3818970"/>
              <a:gd name="connsiteX11" fmla="*/ 4108268 w 4108268"/>
              <a:gd name="connsiteY11" fmla="*/ 2350784 h 3818970"/>
              <a:gd name="connsiteX12" fmla="*/ 4108268 w 4108268"/>
              <a:gd name="connsiteY12" fmla="*/ 2927867 h 3818970"/>
              <a:gd name="connsiteX13" fmla="*/ 4108268 w 4108268"/>
              <a:gd name="connsiteY13" fmla="*/ 3606788 h 3818970"/>
              <a:gd name="connsiteX14" fmla="*/ 3896086 w 4108268"/>
              <a:gd name="connsiteY14" fmla="*/ 3818970 h 3818970"/>
              <a:gd name="connsiteX15" fmla="*/ 3245263 w 4108268"/>
              <a:gd name="connsiteY15" fmla="*/ 3818970 h 3818970"/>
              <a:gd name="connsiteX16" fmla="*/ 2668118 w 4108268"/>
              <a:gd name="connsiteY16" fmla="*/ 3818970 h 3818970"/>
              <a:gd name="connsiteX17" fmla="*/ 2017295 w 4108268"/>
              <a:gd name="connsiteY17" fmla="*/ 3818970 h 3818970"/>
              <a:gd name="connsiteX18" fmla="*/ 1440150 w 4108268"/>
              <a:gd name="connsiteY18" fmla="*/ 3818970 h 3818970"/>
              <a:gd name="connsiteX19" fmla="*/ 863005 w 4108268"/>
              <a:gd name="connsiteY19" fmla="*/ 3818970 h 3818970"/>
              <a:gd name="connsiteX20" fmla="*/ 212182 w 4108268"/>
              <a:gd name="connsiteY20" fmla="*/ 3818970 h 3818970"/>
              <a:gd name="connsiteX21" fmla="*/ 0 w 4108268"/>
              <a:gd name="connsiteY21" fmla="*/ 3606788 h 3818970"/>
              <a:gd name="connsiteX22" fmla="*/ 0 w 4108268"/>
              <a:gd name="connsiteY22" fmla="*/ 3029705 h 3818970"/>
              <a:gd name="connsiteX23" fmla="*/ 0 w 4108268"/>
              <a:gd name="connsiteY23" fmla="*/ 2282892 h 3818970"/>
              <a:gd name="connsiteX24" fmla="*/ 0 w 4108268"/>
              <a:gd name="connsiteY24" fmla="*/ 1536078 h 3818970"/>
              <a:gd name="connsiteX25" fmla="*/ 0 w 4108268"/>
              <a:gd name="connsiteY25" fmla="*/ 958995 h 3818970"/>
              <a:gd name="connsiteX26" fmla="*/ 0 w 4108268"/>
              <a:gd name="connsiteY26" fmla="*/ 212182 h 3818970"/>
              <a:gd name="connsiteX0" fmla="*/ 212182 w 4108268"/>
              <a:gd name="connsiteY0" fmla="*/ 3818970 h 3818970"/>
              <a:gd name="connsiteX1" fmla="*/ 0 w 4108268"/>
              <a:gd name="connsiteY1" fmla="*/ 3606788 h 3818970"/>
              <a:gd name="connsiteX2" fmla="*/ 0 w 4108268"/>
              <a:gd name="connsiteY2" fmla="*/ 2893921 h 3818970"/>
              <a:gd name="connsiteX3" fmla="*/ 0 w 4108268"/>
              <a:gd name="connsiteY3" fmla="*/ 2248946 h 3818970"/>
              <a:gd name="connsiteX4" fmla="*/ 0 w 4108268"/>
              <a:gd name="connsiteY4" fmla="*/ 1502132 h 3818970"/>
              <a:gd name="connsiteX5" fmla="*/ 0 w 4108268"/>
              <a:gd name="connsiteY5" fmla="*/ 823211 h 3818970"/>
              <a:gd name="connsiteX6" fmla="*/ 0 w 4108268"/>
              <a:gd name="connsiteY6" fmla="*/ 212182 h 3818970"/>
              <a:gd name="connsiteX7" fmla="*/ 212182 w 4108268"/>
              <a:gd name="connsiteY7" fmla="*/ 0 h 3818970"/>
              <a:gd name="connsiteX8" fmla="*/ 3896086 w 4108268"/>
              <a:gd name="connsiteY8" fmla="*/ 0 h 3818970"/>
              <a:gd name="connsiteX9" fmla="*/ 4108268 w 4108268"/>
              <a:gd name="connsiteY9" fmla="*/ 212182 h 3818970"/>
              <a:gd name="connsiteX10" fmla="*/ 4108268 w 4108268"/>
              <a:gd name="connsiteY10" fmla="*/ 789265 h 3818970"/>
              <a:gd name="connsiteX11" fmla="*/ 4108268 w 4108268"/>
              <a:gd name="connsiteY11" fmla="*/ 1502132 h 3818970"/>
              <a:gd name="connsiteX12" fmla="*/ 4108268 w 4108268"/>
              <a:gd name="connsiteY12" fmla="*/ 2079215 h 3818970"/>
              <a:gd name="connsiteX13" fmla="*/ 4108268 w 4108268"/>
              <a:gd name="connsiteY13" fmla="*/ 2826029 h 3818970"/>
              <a:gd name="connsiteX14" fmla="*/ 4108268 w 4108268"/>
              <a:gd name="connsiteY14" fmla="*/ 3606788 h 3818970"/>
              <a:gd name="connsiteX15" fmla="*/ 3896086 w 4108268"/>
              <a:gd name="connsiteY15" fmla="*/ 3818970 h 381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08268" h="3818970" stroke="0" extrusionOk="0">
                <a:moveTo>
                  <a:pt x="0" y="212182"/>
                </a:moveTo>
                <a:cubicBezTo>
                  <a:pt x="-8122" y="89007"/>
                  <a:pt x="83255" y="6043"/>
                  <a:pt x="212182" y="0"/>
                </a:cubicBezTo>
                <a:cubicBezTo>
                  <a:pt x="436047" y="3794"/>
                  <a:pt x="545132" y="-22001"/>
                  <a:pt x="715649" y="0"/>
                </a:cubicBezTo>
                <a:cubicBezTo>
                  <a:pt x="886166" y="22001"/>
                  <a:pt x="1221192" y="-32357"/>
                  <a:pt x="1366472" y="0"/>
                </a:cubicBezTo>
                <a:cubicBezTo>
                  <a:pt x="1511752" y="32357"/>
                  <a:pt x="1767108" y="9918"/>
                  <a:pt x="1943617" y="0"/>
                </a:cubicBezTo>
                <a:cubicBezTo>
                  <a:pt x="2120126" y="-9918"/>
                  <a:pt x="2255271" y="14925"/>
                  <a:pt x="2447084" y="0"/>
                </a:cubicBezTo>
                <a:cubicBezTo>
                  <a:pt x="2638897" y="-14925"/>
                  <a:pt x="2778074" y="-25172"/>
                  <a:pt x="2950551" y="0"/>
                </a:cubicBezTo>
                <a:cubicBezTo>
                  <a:pt x="3123028" y="25172"/>
                  <a:pt x="3521365" y="42064"/>
                  <a:pt x="3896086" y="0"/>
                </a:cubicBezTo>
                <a:cubicBezTo>
                  <a:pt x="4015925" y="-4676"/>
                  <a:pt x="4117925" y="80106"/>
                  <a:pt x="4108268" y="212182"/>
                </a:cubicBezTo>
                <a:cubicBezTo>
                  <a:pt x="4120615" y="436272"/>
                  <a:pt x="4110749" y="704695"/>
                  <a:pt x="4108268" y="925049"/>
                </a:cubicBezTo>
                <a:cubicBezTo>
                  <a:pt x="4105787" y="1145403"/>
                  <a:pt x="4085273" y="1488411"/>
                  <a:pt x="4108268" y="1637917"/>
                </a:cubicBezTo>
                <a:cubicBezTo>
                  <a:pt x="4131263" y="1787423"/>
                  <a:pt x="4095322" y="2181376"/>
                  <a:pt x="4108268" y="2350784"/>
                </a:cubicBezTo>
                <a:cubicBezTo>
                  <a:pt x="4121214" y="2520192"/>
                  <a:pt x="4136297" y="2744943"/>
                  <a:pt x="4108268" y="2927867"/>
                </a:cubicBezTo>
                <a:cubicBezTo>
                  <a:pt x="4080239" y="3110791"/>
                  <a:pt x="4102580" y="3365919"/>
                  <a:pt x="4108268" y="3606788"/>
                </a:cubicBezTo>
                <a:cubicBezTo>
                  <a:pt x="4101350" y="3721249"/>
                  <a:pt x="3992306" y="3819430"/>
                  <a:pt x="3896086" y="3818970"/>
                </a:cubicBezTo>
                <a:cubicBezTo>
                  <a:pt x="3627489" y="3812031"/>
                  <a:pt x="3380363" y="3843908"/>
                  <a:pt x="3245263" y="3818970"/>
                </a:cubicBezTo>
                <a:cubicBezTo>
                  <a:pt x="3110163" y="3794032"/>
                  <a:pt x="2881798" y="3841460"/>
                  <a:pt x="2668118" y="3818970"/>
                </a:cubicBezTo>
                <a:cubicBezTo>
                  <a:pt x="2454439" y="3796480"/>
                  <a:pt x="2208313" y="3811104"/>
                  <a:pt x="2017295" y="3818970"/>
                </a:cubicBezTo>
                <a:cubicBezTo>
                  <a:pt x="1826277" y="3826836"/>
                  <a:pt x="1666633" y="3806065"/>
                  <a:pt x="1440150" y="3818970"/>
                </a:cubicBezTo>
                <a:cubicBezTo>
                  <a:pt x="1213668" y="3831875"/>
                  <a:pt x="983663" y="3824570"/>
                  <a:pt x="863005" y="3818970"/>
                </a:cubicBezTo>
                <a:cubicBezTo>
                  <a:pt x="742347" y="3813370"/>
                  <a:pt x="411177" y="3816504"/>
                  <a:pt x="212182" y="3818970"/>
                </a:cubicBezTo>
                <a:cubicBezTo>
                  <a:pt x="108846" y="3827348"/>
                  <a:pt x="9438" y="3742113"/>
                  <a:pt x="0" y="3606788"/>
                </a:cubicBezTo>
                <a:cubicBezTo>
                  <a:pt x="19818" y="3345507"/>
                  <a:pt x="-10881" y="3196989"/>
                  <a:pt x="0" y="3029705"/>
                </a:cubicBezTo>
                <a:cubicBezTo>
                  <a:pt x="10881" y="2862421"/>
                  <a:pt x="3378" y="2637909"/>
                  <a:pt x="0" y="2282892"/>
                </a:cubicBezTo>
                <a:cubicBezTo>
                  <a:pt x="-3378" y="1927875"/>
                  <a:pt x="28188" y="1717853"/>
                  <a:pt x="0" y="1536078"/>
                </a:cubicBezTo>
                <a:cubicBezTo>
                  <a:pt x="-28188" y="1354303"/>
                  <a:pt x="1889" y="1163863"/>
                  <a:pt x="0" y="958995"/>
                </a:cubicBezTo>
                <a:cubicBezTo>
                  <a:pt x="-1889" y="754127"/>
                  <a:pt x="-36399" y="459449"/>
                  <a:pt x="0" y="212182"/>
                </a:cubicBezTo>
                <a:close/>
              </a:path>
              <a:path w="4108268" h="3818970" fill="none" extrusionOk="0">
                <a:moveTo>
                  <a:pt x="212182" y="3818970"/>
                </a:moveTo>
                <a:cubicBezTo>
                  <a:pt x="112056" y="3834823"/>
                  <a:pt x="3579" y="3734403"/>
                  <a:pt x="0" y="3606788"/>
                </a:cubicBezTo>
                <a:cubicBezTo>
                  <a:pt x="33524" y="3372896"/>
                  <a:pt x="-10561" y="3208528"/>
                  <a:pt x="0" y="2893921"/>
                </a:cubicBezTo>
                <a:cubicBezTo>
                  <a:pt x="10561" y="2579314"/>
                  <a:pt x="8632" y="2387691"/>
                  <a:pt x="0" y="2248946"/>
                </a:cubicBezTo>
                <a:cubicBezTo>
                  <a:pt x="-8632" y="2110202"/>
                  <a:pt x="23623" y="1672928"/>
                  <a:pt x="0" y="1502132"/>
                </a:cubicBezTo>
                <a:cubicBezTo>
                  <a:pt x="-23623" y="1331336"/>
                  <a:pt x="8309" y="998580"/>
                  <a:pt x="0" y="823211"/>
                </a:cubicBezTo>
                <a:cubicBezTo>
                  <a:pt x="-8309" y="647842"/>
                  <a:pt x="20919" y="336220"/>
                  <a:pt x="0" y="212182"/>
                </a:cubicBezTo>
                <a:cubicBezTo>
                  <a:pt x="-13998" y="114587"/>
                  <a:pt x="105899" y="-7502"/>
                  <a:pt x="212182" y="0"/>
                </a:cubicBezTo>
                <a:moveTo>
                  <a:pt x="3896086" y="0"/>
                </a:moveTo>
                <a:cubicBezTo>
                  <a:pt x="4024142" y="11113"/>
                  <a:pt x="4096250" y="81780"/>
                  <a:pt x="4108268" y="212182"/>
                </a:cubicBezTo>
                <a:cubicBezTo>
                  <a:pt x="4102846" y="416836"/>
                  <a:pt x="4125982" y="553639"/>
                  <a:pt x="4108268" y="789265"/>
                </a:cubicBezTo>
                <a:cubicBezTo>
                  <a:pt x="4090554" y="1024891"/>
                  <a:pt x="4104950" y="1146718"/>
                  <a:pt x="4108268" y="1502132"/>
                </a:cubicBezTo>
                <a:cubicBezTo>
                  <a:pt x="4111586" y="1857546"/>
                  <a:pt x="4112264" y="1945354"/>
                  <a:pt x="4108268" y="2079215"/>
                </a:cubicBezTo>
                <a:cubicBezTo>
                  <a:pt x="4104272" y="2213076"/>
                  <a:pt x="4071355" y="2648146"/>
                  <a:pt x="4108268" y="2826029"/>
                </a:cubicBezTo>
                <a:cubicBezTo>
                  <a:pt x="4145181" y="3003912"/>
                  <a:pt x="4142824" y="3303445"/>
                  <a:pt x="4108268" y="3606788"/>
                </a:cubicBezTo>
                <a:cubicBezTo>
                  <a:pt x="4088563" y="3708900"/>
                  <a:pt x="4011560" y="3826932"/>
                  <a:pt x="3896086" y="3818970"/>
                </a:cubicBezTo>
              </a:path>
            </a:pathLst>
          </a:custGeom>
          <a:noFill/>
          <a:ln w="41275" cap="rnd">
            <a:solidFill>
              <a:srgbClr val="02A6CB"/>
            </a:solidFill>
            <a:extLst>
              <a:ext uri="{C807C97D-BFC1-408E-A445-0C87EB9F89A2}">
                <ask:lineSketchStyleProps xmlns:ask="http://schemas.microsoft.com/office/drawing/2018/sketchyshapes" sd="2506925995">
                  <a:prstGeom prst="bracketPair">
                    <a:avLst>
                      <a:gd name="adj" fmla="val 555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래픽 11" descr="벚꽃">
            <a:extLst>
              <a:ext uri="{FF2B5EF4-FFF2-40B4-BE49-F238E27FC236}">
                <a16:creationId xmlns:a16="http://schemas.microsoft.com/office/drawing/2014/main" id="{2DE8F955-8C15-4556-94C4-7A1FFC5626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9042"/>
          <a:stretch/>
        </p:blipFill>
        <p:spPr>
          <a:xfrm rot="21288569">
            <a:off x="11671954" y="1665960"/>
            <a:ext cx="316541" cy="390994"/>
          </a:xfrm>
          <a:prstGeom prst="rect">
            <a:avLst/>
          </a:prstGeom>
        </p:spPr>
      </p:pic>
      <p:pic>
        <p:nvPicPr>
          <p:cNvPr id="13" name="그래픽 12" descr="벚꽃">
            <a:extLst>
              <a:ext uri="{FF2B5EF4-FFF2-40B4-BE49-F238E27FC236}">
                <a16:creationId xmlns:a16="http://schemas.microsoft.com/office/drawing/2014/main" id="{2A950127-F215-485D-A488-9777CA6BD6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9042"/>
          <a:stretch/>
        </p:blipFill>
        <p:spPr>
          <a:xfrm rot="21197822" flipH="1">
            <a:off x="7576043" y="1782688"/>
            <a:ext cx="266141" cy="328739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1EDB4912-CD2E-4504-A074-E032632F93B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8142405" y="1675101"/>
            <a:ext cx="186356" cy="186356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165997A2-C758-4C58-9F6D-31331936994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14237" y="1650208"/>
            <a:ext cx="243720" cy="262333"/>
          </a:xfrm>
          <a:prstGeom prst="rect">
            <a:avLst/>
          </a:prstGeom>
        </p:spPr>
      </p:pic>
      <p:pic>
        <p:nvPicPr>
          <p:cNvPr id="16" name="그림 15" descr="그리기이(가) 표시된 사진&#10;&#10;자동 생성된 설명">
            <a:extLst>
              <a:ext uri="{FF2B5EF4-FFF2-40B4-BE49-F238E27FC236}">
                <a16:creationId xmlns:a16="http://schemas.microsoft.com/office/drawing/2014/main" id="{EC84E50C-C5C6-4738-8C79-46BBD58C8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9297" y1="40755" x2="29297" y2="40755"/>
                        <a14:foregroundMark x1="17480" y1="38411" x2="17480" y2="38411"/>
                        <a14:foregroundMark x1="63574" y1="44792" x2="63574" y2="44792"/>
                        <a14:foregroundMark x1="82031" y1="42578" x2="82031" y2="42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4" t="23865" r="7123" b="21117"/>
          <a:stretch/>
        </p:blipFill>
        <p:spPr>
          <a:xfrm>
            <a:off x="11258725" y="6415163"/>
            <a:ext cx="933275" cy="442837"/>
          </a:xfrm>
          <a:prstGeom prst="rect">
            <a:avLst/>
          </a:prstGeom>
        </p:spPr>
      </p:pic>
      <p:sp>
        <p:nvSpPr>
          <p:cNvPr id="18" name="텍스트 개체 틀 17">
            <a:extLst>
              <a:ext uri="{FF2B5EF4-FFF2-40B4-BE49-F238E27FC236}">
                <a16:creationId xmlns:a16="http://schemas.microsoft.com/office/drawing/2014/main" id="{FBEB5AB0-73DB-4898-BFED-1D165ECDC0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5629" y="2126389"/>
            <a:ext cx="3341687" cy="3843337"/>
          </a:xfr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2400" smtClean="0">
                <a:solidFill>
                  <a:schemeClr val="bg1"/>
                </a:solidFill>
                <a:latin typeface="배달의민족 을지로체 TTF" panose="020B0600000101010101" pitchFamily="50" charset="-127"/>
                <a:ea typeface="배달의민족 을지로체 TTF" panose="020B0600000101010101" pitchFamily="50" charset="-127"/>
              </a:defRPr>
            </a:lvl1pPr>
            <a:lvl2pPr>
              <a:defRPr lang="ko-KR" altLang="en-US" sz="2800" smtClean="0"/>
            </a:lvl2pPr>
            <a:lvl3pPr>
              <a:defRPr lang="ko-KR" altLang="en-US" sz="2400" smtClean="0"/>
            </a:lvl3pPr>
            <a:lvl4pPr>
              <a:defRPr lang="ko-KR" altLang="en-US" sz="2000" smtClean="0"/>
            </a:lvl4pPr>
            <a:lvl5pPr>
              <a:defRPr lang="ko-KR" altLang="en-US" sz="2000"/>
            </a:lvl5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ko-KR" altLang="en-US" dirty="0"/>
              <a:t>텍스트를 입력하세요</a:t>
            </a:r>
            <a:endParaRPr lang="en-US" altLang="ko-KR" dirty="0"/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텍스트를 입력하세요</a:t>
            </a:r>
            <a:endParaRPr lang="en-US" altLang="ko-KR" dirty="0"/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텍스트를 입력하세요</a:t>
            </a:r>
            <a:endParaRPr lang="en-US" altLang="ko-KR" dirty="0"/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텍스트를 입력하세요</a:t>
            </a:r>
            <a:endParaRPr lang="en-US" altLang="ko-KR" dirty="0"/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텍스트를 입력하세요</a:t>
            </a:r>
            <a:endParaRPr lang="en-US" altLang="ko-KR" dirty="0"/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텍스트를 입력하세요</a:t>
            </a:r>
            <a:endParaRPr lang="en-US" altLang="ko-KR" dirty="0"/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텍스트를 입력하세요</a:t>
            </a:r>
            <a:endParaRPr lang="en-US" altLang="ko-KR" dirty="0"/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텍스트를 입력하세요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69659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bg>
      <p:bgPr>
        <a:solidFill>
          <a:srgbClr val="3735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1A3F96-D8BD-4FAB-8E22-C87D82AB45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7671" y="0"/>
            <a:ext cx="1556657" cy="1354818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배달의민족 을지로체 TTF" panose="020B0600000101010101" pitchFamily="50" charset="-127"/>
                <a:ea typeface="배달의민족 을지로체 TTF" panose="020B0600000101010101" pitchFamily="50" charset="-127"/>
              </a:defRPr>
            </a:lvl1pPr>
          </a:lstStyle>
          <a:p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6" name="양쪽 대괄호 5">
            <a:extLst>
              <a:ext uri="{FF2B5EF4-FFF2-40B4-BE49-F238E27FC236}">
                <a16:creationId xmlns:a16="http://schemas.microsoft.com/office/drawing/2014/main" id="{2B0C7EAD-CC5A-429E-83BA-7225FEE99AD7}"/>
              </a:ext>
            </a:extLst>
          </p:cNvPr>
          <p:cNvSpPr/>
          <p:nvPr userDrawn="1"/>
        </p:nvSpPr>
        <p:spPr>
          <a:xfrm rot="5400000">
            <a:off x="879617" y="1946420"/>
            <a:ext cx="4628184" cy="3605667"/>
          </a:xfrm>
          <a:custGeom>
            <a:avLst/>
            <a:gdLst>
              <a:gd name="connsiteX0" fmla="*/ 0 w 4628184"/>
              <a:gd name="connsiteY0" fmla="*/ 200331 h 3605667"/>
              <a:gd name="connsiteX1" fmla="*/ 200331 w 4628184"/>
              <a:gd name="connsiteY1" fmla="*/ 0 h 3605667"/>
              <a:gd name="connsiteX2" fmla="*/ 677437 w 4628184"/>
              <a:gd name="connsiteY2" fmla="*/ 0 h 3605667"/>
              <a:gd name="connsiteX3" fmla="*/ 1323644 w 4628184"/>
              <a:gd name="connsiteY3" fmla="*/ 0 h 3605667"/>
              <a:gd name="connsiteX4" fmla="*/ 1885300 w 4628184"/>
              <a:gd name="connsiteY4" fmla="*/ 0 h 3605667"/>
              <a:gd name="connsiteX5" fmla="*/ 2362407 w 4628184"/>
              <a:gd name="connsiteY5" fmla="*/ 0 h 3605667"/>
              <a:gd name="connsiteX6" fmla="*/ 2839513 w 4628184"/>
              <a:gd name="connsiteY6" fmla="*/ 0 h 3605667"/>
              <a:gd name="connsiteX7" fmla="*/ 3527995 w 4628184"/>
              <a:gd name="connsiteY7" fmla="*/ 0 h 3605667"/>
              <a:gd name="connsiteX8" fmla="*/ 4427853 w 4628184"/>
              <a:gd name="connsiteY8" fmla="*/ 0 h 3605667"/>
              <a:gd name="connsiteX9" fmla="*/ 4628184 w 4628184"/>
              <a:gd name="connsiteY9" fmla="*/ 200331 h 3605667"/>
              <a:gd name="connsiteX10" fmla="*/ 4628184 w 4628184"/>
              <a:gd name="connsiteY10" fmla="*/ 841332 h 3605667"/>
              <a:gd name="connsiteX11" fmla="*/ 4628184 w 4628184"/>
              <a:gd name="connsiteY11" fmla="*/ 1514383 h 3605667"/>
              <a:gd name="connsiteX12" fmla="*/ 4628184 w 4628184"/>
              <a:gd name="connsiteY12" fmla="*/ 2059234 h 3605667"/>
              <a:gd name="connsiteX13" fmla="*/ 4628184 w 4628184"/>
              <a:gd name="connsiteY13" fmla="*/ 2700235 h 3605667"/>
              <a:gd name="connsiteX14" fmla="*/ 4628184 w 4628184"/>
              <a:gd name="connsiteY14" fmla="*/ 3405336 h 3605667"/>
              <a:gd name="connsiteX15" fmla="*/ 4427853 w 4628184"/>
              <a:gd name="connsiteY15" fmla="*/ 3605667 h 3605667"/>
              <a:gd name="connsiteX16" fmla="*/ 3823921 w 4628184"/>
              <a:gd name="connsiteY16" fmla="*/ 3605667 h 3605667"/>
              <a:gd name="connsiteX17" fmla="*/ 3177714 w 4628184"/>
              <a:gd name="connsiteY17" fmla="*/ 3605667 h 3605667"/>
              <a:gd name="connsiteX18" fmla="*/ 2616058 w 4628184"/>
              <a:gd name="connsiteY18" fmla="*/ 3605667 h 3605667"/>
              <a:gd name="connsiteX19" fmla="*/ 2054401 w 4628184"/>
              <a:gd name="connsiteY19" fmla="*/ 3605667 h 3605667"/>
              <a:gd name="connsiteX20" fmla="*/ 1577295 w 4628184"/>
              <a:gd name="connsiteY20" fmla="*/ 3605667 h 3605667"/>
              <a:gd name="connsiteX21" fmla="*/ 888813 w 4628184"/>
              <a:gd name="connsiteY21" fmla="*/ 3605667 h 3605667"/>
              <a:gd name="connsiteX22" fmla="*/ 200331 w 4628184"/>
              <a:gd name="connsiteY22" fmla="*/ 3605667 h 3605667"/>
              <a:gd name="connsiteX23" fmla="*/ 0 w 4628184"/>
              <a:gd name="connsiteY23" fmla="*/ 3405336 h 3605667"/>
              <a:gd name="connsiteX24" fmla="*/ 0 w 4628184"/>
              <a:gd name="connsiteY24" fmla="*/ 2732285 h 3605667"/>
              <a:gd name="connsiteX25" fmla="*/ 0 w 4628184"/>
              <a:gd name="connsiteY25" fmla="*/ 2187434 h 3605667"/>
              <a:gd name="connsiteX26" fmla="*/ 0 w 4628184"/>
              <a:gd name="connsiteY26" fmla="*/ 1514383 h 3605667"/>
              <a:gd name="connsiteX27" fmla="*/ 0 w 4628184"/>
              <a:gd name="connsiteY27" fmla="*/ 905432 h 3605667"/>
              <a:gd name="connsiteX28" fmla="*/ 0 w 4628184"/>
              <a:gd name="connsiteY28" fmla="*/ 200331 h 3605667"/>
              <a:gd name="connsiteX0" fmla="*/ 200331 w 4628184"/>
              <a:gd name="connsiteY0" fmla="*/ 3605667 h 3605667"/>
              <a:gd name="connsiteX1" fmla="*/ 0 w 4628184"/>
              <a:gd name="connsiteY1" fmla="*/ 3405336 h 3605667"/>
              <a:gd name="connsiteX2" fmla="*/ 0 w 4628184"/>
              <a:gd name="connsiteY2" fmla="*/ 2764335 h 3605667"/>
              <a:gd name="connsiteX3" fmla="*/ 0 w 4628184"/>
              <a:gd name="connsiteY3" fmla="*/ 2059234 h 3605667"/>
              <a:gd name="connsiteX4" fmla="*/ 0 w 4628184"/>
              <a:gd name="connsiteY4" fmla="*/ 1354133 h 3605667"/>
              <a:gd name="connsiteX5" fmla="*/ 0 w 4628184"/>
              <a:gd name="connsiteY5" fmla="*/ 809282 h 3605667"/>
              <a:gd name="connsiteX6" fmla="*/ 0 w 4628184"/>
              <a:gd name="connsiteY6" fmla="*/ 200331 h 3605667"/>
              <a:gd name="connsiteX7" fmla="*/ 200331 w 4628184"/>
              <a:gd name="connsiteY7" fmla="*/ 0 h 3605667"/>
              <a:gd name="connsiteX8" fmla="*/ 4427853 w 4628184"/>
              <a:gd name="connsiteY8" fmla="*/ 0 h 3605667"/>
              <a:gd name="connsiteX9" fmla="*/ 4628184 w 4628184"/>
              <a:gd name="connsiteY9" fmla="*/ 200331 h 3605667"/>
              <a:gd name="connsiteX10" fmla="*/ 4628184 w 4628184"/>
              <a:gd name="connsiteY10" fmla="*/ 777232 h 3605667"/>
              <a:gd name="connsiteX11" fmla="*/ 4628184 w 4628184"/>
              <a:gd name="connsiteY11" fmla="*/ 1386183 h 3605667"/>
              <a:gd name="connsiteX12" fmla="*/ 4628184 w 4628184"/>
              <a:gd name="connsiteY12" fmla="*/ 2027184 h 3605667"/>
              <a:gd name="connsiteX13" fmla="*/ 4628184 w 4628184"/>
              <a:gd name="connsiteY13" fmla="*/ 2636135 h 3605667"/>
              <a:gd name="connsiteX14" fmla="*/ 4628184 w 4628184"/>
              <a:gd name="connsiteY14" fmla="*/ 3405336 h 3605667"/>
              <a:gd name="connsiteX15" fmla="*/ 4427853 w 4628184"/>
              <a:gd name="connsiteY15" fmla="*/ 3605667 h 360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28184" h="3605667" stroke="0" extrusionOk="0">
                <a:moveTo>
                  <a:pt x="0" y="200331"/>
                </a:moveTo>
                <a:cubicBezTo>
                  <a:pt x="-3011" y="87470"/>
                  <a:pt x="74173" y="7986"/>
                  <a:pt x="200331" y="0"/>
                </a:cubicBezTo>
                <a:cubicBezTo>
                  <a:pt x="304473" y="3476"/>
                  <a:pt x="480479" y="7714"/>
                  <a:pt x="677437" y="0"/>
                </a:cubicBezTo>
                <a:cubicBezTo>
                  <a:pt x="874395" y="-7714"/>
                  <a:pt x="1068655" y="-13618"/>
                  <a:pt x="1323644" y="0"/>
                </a:cubicBezTo>
                <a:cubicBezTo>
                  <a:pt x="1578633" y="13618"/>
                  <a:pt x="1652946" y="8217"/>
                  <a:pt x="1885300" y="0"/>
                </a:cubicBezTo>
                <a:cubicBezTo>
                  <a:pt x="2117654" y="-8217"/>
                  <a:pt x="2219269" y="22002"/>
                  <a:pt x="2362407" y="0"/>
                </a:cubicBezTo>
                <a:cubicBezTo>
                  <a:pt x="2505545" y="-22002"/>
                  <a:pt x="2701956" y="12551"/>
                  <a:pt x="2839513" y="0"/>
                </a:cubicBezTo>
                <a:cubicBezTo>
                  <a:pt x="2977070" y="-12551"/>
                  <a:pt x="3373115" y="-31413"/>
                  <a:pt x="3527995" y="0"/>
                </a:cubicBezTo>
                <a:cubicBezTo>
                  <a:pt x="3682875" y="31413"/>
                  <a:pt x="4218214" y="-40408"/>
                  <a:pt x="4427853" y="0"/>
                </a:cubicBezTo>
                <a:cubicBezTo>
                  <a:pt x="4552678" y="-7327"/>
                  <a:pt x="4629534" y="87349"/>
                  <a:pt x="4628184" y="200331"/>
                </a:cubicBezTo>
                <a:cubicBezTo>
                  <a:pt x="4647776" y="514098"/>
                  <a:pt x="4648334" y="618600"/>
                  <a:pt x="4628184" y="841332"/>
                </a:cubicBezTo>
                <a:cubicBezTo>
                  <a:pt x="4608034" y="1064064"/>
                  <a:pt x="4645461" y="1272673"/>
                  <a:pt x="4628184" y="1514383"/>
                </a:cubicBezTo>
                <a:cubicBezTo>
                  <a:pt x="4610907" y="1756093"/>
                  <a:pt x="4630936" y="1863921"/>
                  <a:pt x="4628184" y="2059234"/>
                </a:cubicBezTo>
                <a:cubicBezTo>
                  <a:pt x="4625432" y="2254547"/>
                  <a:pt x="4630338" y="2448244"/>
                  <a:pt x="4628184" y="2700235"/>
                </a:cubicBezTo>
                <a:cubicBezTo>
                  <a:pt x="4626030" y="2952226"/>
                  <a:pt x="4663380" y="3210913"/>
                  <a:pt x="4628184" y="3405336"/>
                </a:cubicBezTo>
                <a:cubicBezTo>
                  <a:pt x="4629654" y="3519582"/>
                  <a:pt x="4547824" y="3594133"/>
                  <a:pt x="4427853" y="3605667"/>
                </a:cubicBezTo>
                <a:cubicBezTo>
                  <a:pt x="4238076" y="3592105"/>
                  <a:pt x="4037753" y="3626090"/>
                  <a:pt x="3823921" y="3605667"/>
                </a:cubicBezTo>
                <a:cubicBezTo>
                  <a:pt x="3610089" y="3585244"/>
                  <a:pt x="3418433" y="3612786"/>
                  <a:pt x="3177714" y="3605667"/>
                </a:cubicBezTo>
                <a:cubicBezTo>
                  <a:pt x="2936995" y="3598548"/>
                  <a:pt x="2740211" y="3579541"/>
                  <a:pt x="2616058" y="3605667"/>
                </a:cubicBezTo>
                <a:cubicBezTo>
                  <a:pt x="2491905" y="3631793"/>
                  <a:pt x="2304627" y="3605102"/>
                  <a:pt x="2054401" y="3605667"/>
                </a:cubicBezTo>
                <a:cubicBezTo>
                  <a:pt x="1804175" y="3606232"/>
                  <a:pt x="1719324" y="3609127"/>
                  <a:pt x="1577295" y="3605667"/>
                </a:cubicBezTo>
                <a:cubicBezTo>
                  <a:pt x="1435266" y="3602207"/>
                  <a:pt x="1079582" y="3628922"/>
                  <a:pt x="888813" y="3605667"/>
                </a:cubicBezTo>
                <a:cubicBezTo>
                  <a:pt x="698044" y="3582412"/>
                  <a:pt x="444324" y="3638810"/>
                  <a:pt x="200331" y="3605667"/>
                </a:cubicBezTo>
                <a:cubicBezTo>
                  <a:pt x="70565" y="3620109"/>
                  <a:pt x="11015" y="3512856"/>
                  <a:pt x="0" y="3405336"/>
                </a:cubicBezTo>
                <a:cubicBezTo>
                  <a:pt x="-14677" y="3262929"/>
                  <a:pt x="-20576" y="3030098"/>
                  <a:pt x="0" y="2732285"/>
                </a:cubicBezTo>
                <a:cubicBezTo>
                  <a:pt x="20576" y="2434472"/>
                  <a:pt x="11077" y="2364286"/>
                  <a:pt x="0" y="2187434"/>
                </a:cubicBezTo>
                <a:cubicBezTo>
                  <a:pt x="-11077" y="2010582"/>
                  <a:pt x="-28904" y="1704201"/>
                  <a:pt x="0" y="1514383"/>
                </a:cubicBezTo>
                <a:cubicBezTo>
                  <a:pt x="28904" y="1324565"/>
                  <a:pt x="-13602" y="1106743"/>
                  <a:pt x="0" y="905432"/>
                </a:cubicBezTo>
                <a:cubicBezTo>
                  <a:pt x="13602" y="704121"/>
                  <a:pt x="-20863" y="374283"/>
                  <a:pt x="0" y="200331"/>
                </a:cubicBezTo>
                <a:close/>
              </a:path>
              <a:path w="4628184" h="3605667" fill="none" extrusionOk="0">
                <a:moveTo>
                  <a:pt x="200331" y="3605667"/>
                </a:moveTo>
                <a:cubicBezTo>
                  <a:pt x="74840" y="3626207"/>
                  <a:pt x="-22035" y="3506089"/>
                  <a:pt x="0" y="3405336"/>
                </a:cubicBezTo>
                <a:cubicBezTo>
                  <a:pt x="2214" y="3224035"/>
                  <a:pt x="12222" y="2968673"/>
                  <a:pt x="0" y="2764335"/>
                </a:cubicBezTo>
                <a:cubicBezTo>
                  <a:pt x="-12222" y="2559997"/>
                  <a:pt x="-16628" y="2255085"/>
                  <a:pt x="0" y="2059234"/>
                </a:cubicBezTo>
                <a:cubicBezTo>
                  <a:pt x="16628" y="1863383"/>
                  <a:pt x="-22534" y="1622915"/>
                  <a:pt x="0" y="1354133"/>
                </a:cubicBezTo>
                <a:cubicBezTo>
                  <a:pt x="22534" y="1085351"/>
                  <a:pt x="20219" y="991669"/>
                  <a:pt x="0" y="809282"/>
                </a:cubicBezTo>
                <a:cubicBezTo>
                  <a:pt x="-20219" y="626895"/>
                  <a:pt x="-30125" y="338472"/>
                  <a:pt x="0" y="200331"/>
                </a:cubicBezTo>
                <a:cubicBezTo>
                  <a:pt x="-6449" y="101310"/>
                  <a:pt x="79090" y="-2036"/>
                  <a:pt x="200331" y="0"/>
                </a:cubicBezTo>
                <a:moveTo>
                  <a:pt x="4427853" y="0"/>
                </a:moveTo>
                <a:cubicBezTo>
                  <a:pt x="4538968" y="7258"/>
                  <a:pt x="4635965" y="91799"/>
                  <a:pt x="4628184" y="200331"/>
                </a:cubicBezTo>
                <a:cubicBezTo>
                  <a:pt x="4631706" y="328625"/>
                  <a:pt x="4602668" y="638585"/>
                  <a:pt x="4628184" y="777232"/>
                </a:cubicBezTo>
                <a:cubicBezTo>
                  <a:pt x="4653700" y="915879"/>
                  <a:pt x="4620090" y="1231257"/>
                  <a:pt x="4628184" y="1386183"/>
                </a:cubicBezTo>
                <a:cubicBezTo>
                  <a:pt x="4636278" y="1541109"/>
                  <a:pt x="4633140" y="1878075"/>
                  <a:pt x="4628184" y="2027184"/>
                </a:cubicBezTo>
                <a:cubicBezTo>
                  <a:pt x="4623228" y="2176293"/>
                  <a:pt x="4653059" y="2509202"/>
                  <a:pt x="4628184" y="2636135"/>
                </a:cubicBezTo>
                <a:cubicBezTo>
                  <a:pt x="4603309" y="2763068"/>
                  <a:pt x="4659685" y="3157933"/>
                  <a:pt x="4628184" y="3405336"/>
                </a:cubicBezTo>
                <a:cubicBezTo>
                  <a:pt x="4651217" y="3523614"/>
                  <a:pt x="4533200" y="3591563"/>
                  <a:pt x="4427853" y="3605667"/>
                </a:cubicBezTo>
              </a:path>
              <a:path w="4628184" h="3605667" fill="none" stroke="0" extrusionOk="0">
                <a:moveTo>
                  <a:pt x="200331" y="3605667"/>
                </a:moveTo>
                <a:cubicBezTo>
                  <a:pt x="78009" y="3620008"/>
                  <a:pt x="-1521" y="3518242"/>
                  <a:pt x="0" y="3405336"/>
                </a:cubicBezTo>
                <a:cubicBezTo>
                  <a:pt x="-17353" y="3102638"/>
                  <a:pt x="30282" y="2956639"/>
                  <a:pt x="0" y="2732285"/>
                </a:cubicBezTo>
                <a:cubicBezTo>
                  <a:pt x="-30282" y="2507931"/>
                  <a:pt x="-16574" y="2362260"/>
                  <a:pt x="0" y="2091284"/>
                </a:cubicBezTo>
                <a:cubicBezTo>
                  <a:pt x="16574" y="1820308"/>
                  <a:pt x="-6579" y="1679254"/>
                  <a:pt x="0" y="1482333"/>
                </a:cubicBezTo>
                <a:cubicBezTo>
                  <a:pt x="6579" y="1285412"/>
                  <a:pt x="-12149" y="1107537"/>
                  <a:pt x="0" y="809282"/>
                </a:cubicBezTo>
                <a:cubicBezTo>
                  <a:pt x="12149" y="511027"/>
                  <a:pt x="-13044" y="431847"/>
                  <a:pt x="0" y="200331"/>
                </a:cubicBezTo>
                <a:cubicBezTo>
                  <a:pt x="-6353" y="82704"/>
                  <a:pt x="100406" y="5088"/>
                  <a:pt x="200331" y="0"/>
                </a:cubicBezTo>
                <a:moveTo>
                  <a:pt x="4427853" y="0"/>
                </a:moveTo>
                <a:cubicBezTo>
                  <a:pt x="4547325" y="-17238"/>
                  <a:pt x="4650521" y="88620"/>
                  <a:pt x="4628184" y="200331"/>
                </a:cubicBezTo>
                <a:cubicBezTo>
                  <a:pt x="4619831" y="538450"/>
                  <a:pt x="4622100" y="660061"/>
                  <a:pt x="4628184" y="905432"/>
                </a:cubicBezTo>
                <a:cubicBezTo>
                  <a:pt x="4634268" y="1150803"/>
                  <a:pt x="4658712" y="1380805"/>
                  <a:pt x="4628184" y="1610533"/>
                </a:cubicBezTo>
                <a:cubicBezTo>
                  <a:pt x="4597656" y="1840261"/>
                  <a:pt x="4648560" y="1999288"/>
                  <a:pt x="4628184" y="2187434"/>
                </a:cubicBezTo>
                <a:cubicBezTo>
                  <a:pt x="4607808" y="2375580"/>
                  <a:pt x="4609680" y="2521481"/>
                  <a:pt x="4628184" y="2732285"/>
                </a:cubicBezTo>
                <a:cubicBezTo>
                  <a:pt x="4646688" y="2943089"/>
                  <a:pt x="4659310" y="3132870"/>
                  <a:pt x="4628184" y="3405336"/>
                </a:cubicBezTo>
                <a:cubicBezTo>
                  <a:pt x="4623579" y="3509685"/>
                  <a:pt x="4530626" y="3623984"/>
                  <a:pt x="4427853" y="3605667"/>
                </a:cubicBezTo>
              </a:path>
            </a:pathLst>
          </a:custGeom>
          <a:ln w="41275" cap="rnd">
            <a:solidFill>
              <a:srgbClr val="02A6CB"/>
            </a:solidFill>
            <a:extLst>
              <a:ext uri="{C807C97D-BFC1-408E-A445-0C87EB9F89A2}">
                <ask:lineSketchStyleProps xmlns:ask="http://schemas.microsoft.com/office/drawing/2018/sketchyshapes" sd="2506925995">
                  <a:prstGeom prst="bracketPair">
                    <a:avLst>
                      <a:gd name="adj" fmla="val 555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 descr="그리기이(가) 표시된 사진&#10;&#10;자동 생성된 설명">
            <a:extLst>
              <a:ext uri="{FF2B5EF4-FFF2-40B4-BE49-F238E27FC236}">
                <a16:creationId xmlns:a16="http://schemas.microsoft.com/office/drawing/2014/main" id="{7D276701-97B0-4CE1-A170-CD4AC4FFE1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9297" y1="40755" x2="29297" y2="40755"/>
                        <a14:foregroundMark x1="17480" y1="38411" x2="17480" y2="38411"/>
                        <a14:foregroundMark x1="63574" y1="44792" x2="63574" y2="44792"/>
                        <a14:foregroundMark x1="82031" y1="42578" x2="82031" y2="42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4" t="23865" r="7123" b="21117"/>
          <a:stretch/>
        </p:blipFill>
        <p:spPr>
          <a:xfrm>
            <a:off x="11258725" y="6415163"/>
            <a:ext cx="933275" cy="442837"/>
          </a:xfrm>
          <a:prstGeom prst="rect">
            <a:avLst/>
          </a:prstGeom>
        </p:spPr>
      </p:pic>
      <p:pic>
        <p:nvPicPr>
          <p:cNvPr id="8" name="그래픽 7" descr="벚꽃">
            <a:extLst>
              <a:ext uri="{FF2B5EF4-FFF2-40B4-BE49-F238E27FC236}">
                <a16:creationId xmlns:a16="http://schemas.microsoft.com/office/drawing/2014/main" id="{A12B87D1-E960-45ED-9FAE-C3615A51F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9042"/>
          <a:stretch/>
        </p:blipFill>
        <p:spPr>
          <a:xfrm rot="1488678">
            <a:off x="4965095" y="5813212"/>
            <a:ext cx="316541" cy="390994"/>
          </a:xfrm>
          <a:prstGeom prst="rect">
            <a:avLst/>
          </a:prstGeom>
        </p:spPr>
      </p:pic>
      <p:pic>
        <p:nvPicPr>
          <p:cNvPr id="9" name="그래픽 8" descr="벚꽃">
            <a:extLst>
              <a:ext uri="{FF2B5EF4-FFF2-40B4-BE49-F238E27FC236}">
                <a16:creationId xmlns:a16="http://schemas.microsoft.com/office/drawing/2014/main" id="{CEB60121-9C88-4F8D-8393-03D98619A4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9042"/>
          <a:stretch/>
        </p:blipFill>
        <p:spPr>
          <a:xfrm rot="177763" flipH="1">
            <a:off x="1064441" y="5555631"/>
            <a:ext cx="316541" cy="390994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0FB0563F-857D-40CC-8AE6-93973F0A6BB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063519" flipV="1">
            <a:off x="1420770" y="6053232"/>
            <a:ext cx="345114" cy="345114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006887AF-9CC4-4929-8F50-E8A599A5A30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542527" y="1245931"/>
            <a:ext cx="186356" cy="186356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0B45E1AA-4264-4CA1-A6D0-F654DE491B1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1576130" flipH="1" flipV="1">
            <a:off x="4928625" y="1195578"/>
            <a:ext cx="311955" cy="311955"/>
          </a:xfrm>
          <a:prstGeom prst="rect">
            <a:avLst/>
          </a:prstGeom>
        </p:spPr>
      </p:pic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78AB9C33-7402-43DD-B555-4DAC714C89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2527" y="1776571"/>
            <a:ext cx="3354388" cy="3959225"/>
          </a:xfrm>
        </p:spPr>
        <p:txBody>
          <a:bodyPr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  <a:latin typeface="배달의민족 을지로체 TTF" panose="020B0600000101010101" pitchFamily="50" charset="-127"/>
                <a:ea typeface="배달의민족 을지로체 TTF" panose="020B0600000101010101" pitchFamily="50" charset="-127"/>
              </a:defRPr>
            </a:lvl1pPr>
          </a:lstStyle>
          <a:p>
            <a:pPr lvl="0"/>
            <a:r>
              <a:rPr lang="ko-KR" altLang="en-US" dirty="0"/>
              <a:t>텍스트를 입력하세요</a:t>
            </a:r>
            <a:endParaRPr lang="en-US" altLang="ko-KR" dirty="0"/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텍스트를 입력하세요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텍스트를 입력하세요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텍스트를 입력하세요</a:t>
            </a:r>
            <a:endParaRPr lang="en-US" altLang="ko-KR" dirty="0"/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텍스트를 입력하세요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텍스트를 입력하세요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텍스트를 입력하세요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텍스트를 입력하세요</a:t>
            </a:r>
          </a:p>
        </p:txBody>
      </p:sp>
    </p:spTree>
    <p:extLst>
      <p:ext uri="{BB962C8B-B14F-4D97-AF65-F5344CB8AC3E}">
        <p14:creationId xmlns:p14="http://schemas.microsoft.com/office/powerpoint/2010/main" val="2213878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bg>
      <p:bgPr>
        <a:solidFill>
          <a:srgbClr val="3735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순서도: 연결자 15">
            <a:extLst>
              <a:ext uri="{FF2B5EF4-FFF2-40B4-BE49-F238E27FC236}">
                <a16:creationId xmlns:a16="http://schemas.microsoft.com/office/drawing/2014/main" id="{A936AF9B-1317-4F30-92C8-9BF4C921816F}"/>
              </a:ext>
            </a:extLst>
          </p:cNvPr>
          <p:cNvSpPr/>
          <p:nvPr userDrawn="1"/>
        </p:nvSpPr>
        <p:spPr>
          <a:xfrm>
            <a:off x="642257" y="2300873"/>
            <a:ext cx="2793642" cy="2793642"/>
          </a:xfrm>
          <a:custGeom>
            <a:avLst/>
            <a:gdLst>
              <a:gd name="connsiteX0" fmla="*/ 0 w 2793642"/>
              <a:gd name="connsiteY0" fmla="*/ 1396821 h 2793642"/>
              <a:gd name="connsiteX1" fmla="*/ 1396821 w 2793642"/>
              <a:gd name="connsiteY1" fmla="*/ 0 h 2793642"/>
              <a:gd name="connsiteX2" fmla="*/ 2793642 w 2793642"/>
              <a:gd name="connsiteY2" fmla="*/ 1396821 h 2793642"/>
              <a:gd name="connsiteX3" fmla="*/ 1396821 w 2793642"/>
              <a:gd name="connsiteY3" fmla="*/ 2793642 h 2793642"/>
              <a:gd name="connsiteX4" fmla="*/ 0 w 2793642"/>
              <a:gd name="connsiteY4" fmla="*/ 1396821 h 279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3642" h="2793642" fill="none" extrusionOk="0">
                <a:moveTo>
                  <a:pt x="0" y="1396821"/>
                </a:moveTo>
                <a:cubicBezTo>
                  <a:pt x="-2861" y="614027"/>
                  <a:pt x="617235" y="33233"/>
                  <a:pt x="1396821" y="0"/>
                </a:cubicBezTo>
                <a:cubicBezTo>
                  <a:pt x="2053536" y="16664"/>
                  <a:pt x="2761955" y="642912"/>
                  <a:pt x="2793642" y="1396821"/>
                </a:cubicBezTo>
                <a:cubicBezTo>
                  <a:pt x="2655852" y="2225428"/>
                  <a:pt x="2052201" y="2835881"/>
                  <a:pt x="1396821" y="2793642"/>
                </a:cubicBezTo>
                <a:cubicBezTo>
                  <a:pt x="623800" y="2700952"/>
                  <a:pt x="46185" y="2279548"/>
                  <a:pt x="0" y="1396821"/>
                </a:cubicBezTo>
                <a:close/>
              </a:path>
              <a:path w="2793642" h="2793642" stroke="0" extrusionOk="0">
                <a:moveTo>
                  <a:pt x="0" y="1396821"/>
                </a:moveTo>
                <a:cubicBezTo>
                  <a:pt x="-99216" y="572441"/>
                  <a:pt x="723936" y="36332"/>
                  <a:pt x="1396821" y="0"/>
                </a:cubicBezTo>
                <a:cubicBezTo>
                  <a:pt x="2199651" y="-11868"/>
                  <a:pt x="2811444" y="545422"/>
                  <a:pt x="2793642" y="1396821"/>
                </a:cubicBezTo>
                <a:cubicBezTo>
                  <a:pt x="2743513" y="2044497"/>
                  <a:pt x="2068115" y="2713794"/>
                  <a:pt x="1396821" y="2793642"/>
                </a:cubicBezTo>
                <a:cubicBezTo>
                  <a:pt x="587258" y="2822532"/>
                  <a:pt x="60340" y="2257126"/>
                  <a:pt x="0" y="1396821"/>
                </a:cubicBezTo>
                <a:close/>
              </a:path>
            </a:pathLst>
          </a:custGeom>
          <a:solidFill>
            <a:srgbClr val="62C6C4"/>
          </a:solidFill>
          <a:ln w="158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387552241">
                  <a:prstGeom prst="flowChartConnector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순서도: 연결자 16">
            <a:extLst>
              <a:ext uri="{FF2B5EF4-FFF2-40B4-BE49-F238E27FC236}">
                <a16:creationId xmlns:a16="http://schemas.microsoft.com/office/drawing/2014/main" id="{3C4DDB09-075C-4E88-BD45-7B5BCE89F235}"/>
              </a:ext>
            </a:extLst>
          </p:cNvPr>
          <p:cNvSpPr/>
          <p:nvPr userDrawn="1"/>
        </p:nvSpPr>
        <p:spPr>
          <a:xfrm>
            <a:off x="8756101" y="2300873"/>
            <a:ext cx="2793642" cy="2793642"/>
          </a:xfrm>
          <a:custGeom>
            <a:avLst/>
            <a:gdLst>
              <a:gd name="connsiteX0" fmla="*/ 0 w 2793642"/>
              <a:gd name="connsiteY0" fmla="*/ 1396821 h 2793642"/>
              <a:gd name="connsiteX1" fmla="*/ 1396821 w 2793642"/>
              <a:gd name="connsiteY1" fmla="*/ 0 h 2793642"/>
              <a:gd name="connsiteX2" fmla="*/ 2793642 w 2793642"/>
              <a:gd name="connsiteY2" fmla="*/ 1396821 h 2793642"/>
              <a:gd name="connsiteX3" fmla="*/ 1396821 w 2793642"/>
              <a:gd name="connsiteY3" fmla="*/ 2793642 h 2793642"/>
              <a:gd name="connsiteX4" fmla="*/ 0 w 2793642"/>
              <a:gd name="connsiteY4" fmla="*/ 1396821 h 279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3642" h="2793642" fill="none" extrusionOk="0">
                <a:moveTo>
                  <a:pt x="0" y="1396821"/>
                </a:moveTo>
                <a:cubicBezTo>
                  <a:pt x="-56816" y="554269"/>
                  <a:pt x="568897" y="16462"/>
                  <a:pt x="1396821" y="0"/>
                </a:cubicBezTo>
                <a:cubicBezTo>
                  <a:pt x="2083983" y="9468"/>
                  <a:pt x="2805018" y="652655"/>
                  <a:pt x="2793642" y="1396821"/>
                </a:cubicBezTo>
                <a:cubicBezTo>
                  <a:pt x="2768355" y="2149983"/>
                  <a:pt x="2061727" y="2754185"/>
                  <a:pt x="1396821" y="2793642"/>
                </a:cubicBezTo>
                <a:cubicBezTo>
                  <a:pt x="583812" y="2868595"/>
                  <a:pt x="67732" y="2098592"/>
                  <a:pt x="0" y="1396821"/>
                </a:cubicBezTo>
                <a:close/>
              </a:path>
              <a:path w="2793642" h="2793642" stroke="0" extrusionOk="0">
                <a:moveTo>
                  <a:pt x="0" y="1396821"/>
                </a:moveTo>
                <a:cubicBezTo>
                  <a:pt x="38587" y="580742"/>
                  <a:pt x="737947" y="-34864"/>
                  <a:pt x="1396821" y="0"/>
                </a:cubicBezTo>
                <a:cubicBezTo>
                  <a:pt x="2158707" y="20"/>
                  <a:pt x="2812634" y="595980"/>
                  <a:pt x="2793642" y="1396821"/>
                </a:cubicBezTo>
                <a:cubicBezTo>
                  <a:pt x="2773568" y="2063442"/>
                  <a:pt x="2137247" y="2785480"/>
                  <a:pt x="1396821" y="2793642"/>
                </a:cubicBezTo>
                <a:cubicBezTo>
                  <a:pt x="644938" y="2855553"/>
                  <a:pt x="24797" y="2202835"/>
                  <a:pt x="0" y="1396821"/>
                </a:cubicBezTo>
                <a:close/>
              </a:path>
            </a:pathLst>
          </a:custGeom>
          <a:solidFill>
            <a:srgbClr val="006E93"/>
          </a:solidFill>
          <a:ln w="158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636392587">
                  <a:prstGeom prst="flowChartConnector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순서도: 연결자 17">
            <a:extLst>
              <a:ext uri="{FF2B5EF4-FFF2-40B4-BE49-F238E27FC236}">
                <a16:creationId xmlns:a16="http://schemas.microsoft.com/office/drawing/2014/main" id="{1783DEC3-2F7E-4C21-B25E-A818B93B19D8}"/>
              </a:ext>
            </a:extLst>
          </p:cNvPr>
          <p:cNvSpPr/>
          <p:nvPr userDrawn="1"/>
        </p:nvSpPr>
        <p:spPr>
          <a:xfrm>
            <a:off x="4699179" y="2300873"/>
            <a:ext cx="2793642" cy="2793642"/>
          </a:xfrm>
          <a:custGeom>
            <a:avLst/>
            <a:gdLst>
              <a:gd name="connsiteX0" fmla="*/ 0 w 2793642"/>
              <a:gd name="connsiteY0" fmla="*/ 1396821 h 2793642"/>
              <a:gd name="connsiteX1" fmla="*/ 1396821 w 2793642"/>
              <a:gd name="connsiteY1" fmla="*/ 0 h 2793642"/>
              <a:gd name="connsiteX2" fmla="*/ 2793642 w 2793642"/>
              <a:gd name="connsiteY2" fmla="*/ 1396821 h 2793642"/>
              <a:gd name="connsiteX3" fmla="*/ 1396821 w 2793642"/>
              <a:gd name="connsiteY3" fmla="*/ 2793642 h 2793642"/>
              <a:gd name="connsiteX4" fmla="*/ 0 w 2793642"/>
              <a:gd name="connsiteY4" fmla="*/ 1396821 h 279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3642" h="2793642" fill="none" extrusionOk="0">
                <a:moveTo>
                  <a:pt x="0" y="1396821"/>
                </a:moveTo>
                <a:cubicBezTo>
                  <a:pt x="-580" y="503692"/>
                  <a:pt x="492443" y="91929"/>
                  <a:pt x="1396821" y="0"/>
                </a:cubicBezTo>
                <a:cubicBezTo>
                  <a:pt x="2201048" y="32769"/>
                  <a:pt x="2712647" y="637252"/>
                  <a:pt x="2793642" y="1396821"/>
                </a:cubicBezTo>
                <a:cubicBezTo>
                  <a:pt x="2728424" y="2178901"/>
                  <a:pt x="2157332" y="2742965"/>
                  <a:pt x="1396821" y="2793642"/>
                </a:cubicBezTo>
                <a:cubicBezTo>
                  <a:pt x="547936" y="2730834"/>
                  <a:pt x="19471" y="2175842"/>
                  <a:pt x="0" y="1396821"/>
                </a:cubicBezTo>
                <a:close/>
              </a:path>
              <a:path w="2793642" h="2793642" stroke="0" extrusionOk="0">
                <a:moveTo>
                  <a:pt x="0" y="1396821"/>
                </a:moveTo>
                <a:cubicBezTo>
                  <a:pt x="-1006" y="485887"/>
                  <a:pt x="444648" y="16108"/>
                  <a:pt x="1396821" y="0"/>
                </a:cubicBezTo>
                <a:cubicBezTo>
                  <a:pt x="2150675" y="-186077"/>
                  <a:pt x="2745292" y="679712"/>
                  <a:pt x="2793642" y="1396821"/>
                </a:cubicBezTo>
                <a:cubicBezTo>
                  <a:pt x="2863772" y="2211109"/>
                  <a:pt x="2307149" y="2795134"/>
                  <a:pt x="1396821" y="2793642"/>
                </a:cubicBezTo>
                <a:cubicBezTo>
                  <a:pt x="491467" y="2788474"/>
                  <a:pt x="79908" y="2234916"/>
                  <a:pt x="0" y="1396821"/>
                </a:cubicBezTo>
                <a:close/>
              </a:path>
            </a:pathLst>
          </a:custGeom>
          <a:solidFill>
            <a:srgbClr val="02A6CB"/>
          </a:solidFill>
          <a:ln w="158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8103624">
                  <a:prstGeom prst="flowChartConnecto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 descr="그리기이(가) 표시된 사진&#10;&#10;자동 생성된 설명">
            <a:extLst>
              <a:ext uri="{FF2B5EF4-FFF2-40B4-BE49-F238E27FC236}">
                <a16:creationId xmlns:a16="http://schemas.microsoft.com/office/drawing/2014/main" id="{4C96E554-FA1C-4E34-BD57-0AD9B0282C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9297" y1="40755" x2="29297" y2="40755"/>
                        <a14:foregroundMark x1="17480" y1="38411" x2="17480" y2="38411"/>
                        <a14:foregroundMark x1="63574" y1="44792" x2="63574" y2="44792"/>
                        <a14:foregroundMark x1="82031" y1="42578" x2="82031" y2="42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4" t="23865" r="7123" b="21117"/>
          <a:stretch/>
        </p:blipFill>
        <p:spPr>
          <a:xfrm>
            <a:off x="11258725" y="6415163"/>
            <a:ext cx="933275" cy="442837"/>
          </a:xfrm>
          <a:prstGeom prst="rect">
            <a:avLst/>
          </a:prstGeom>
        </p:spPr>
      </p:pic>
      <p:sp>
        <p:nvSpPr>
          <p:cNvPr id="23" name="텍스트 개체 틀 22">
            <a:extLst>
              <a:ext uri="{FF2B5EF4-FFF2-40B4-BE49-F238E27FC236}">
                <a16:creationId xmlns:a16="http://schemas.microsoft.com/office/drawing/2014/main" id="{7744A55A-6853-4535-BC38-05E9D13FEC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5147" y="3429000"/>
            <a:ext cx="1947862" cy="6209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배달의민족 을지로체 TTF" panose="020B0600000101010101" pitchFamily="50" charset="-127"/>
                <a:ea typeface="배달의민족 을지로체 TTF" panose="020B0600000101010101" pitchFamily="50" charset="-127"/>
              </a:defRPr>
            </a:lvl1pPr>
          </a:lstStyle>
          <a:p>
            <a:pPr lvl="0"/>
            <a:r>
              <a:rPr lang="ko-KR" altLang="en-US" dirty="0"/>
              <a:t>텍스트 입력</a:t>
            </a:r>
          </a:p>
        </p:txBody>
      </p:sp>
      <p:sp>
        <p:nvSpPr>
          <p:cNvPr id="24" name="텍스트 개체 틀 22">
            <a:extLst>
              <a:ext uri="{FF2B5EF4-FFF2-40B4-BE49-F238E27FC236}">
                <a16:creationId xmlns:a16="http://schemas.microsoft.com/office/drawing/2014/main" id="{603F5658-CE87-405E-9CE4-CA6865C872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2069" y="3429000"/>
            <a:ext cx="1947862" cy="6209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배달의민족 을지로체 TTF" panose="020B0600000101010101" pitchFamily="50" charset="-127"/>
                <a:ea typeface="배달의민족 을지로체 TTF" panose="020B0600000101010101" pitchFamily="50" charset="-127"/>
              </a:defRPr>
            </a:lvl1pPr>
          </a:lstStyle>
          <a:p>
            <a:pPr lvl="0"/>
            <a:r>
              <a:rPr lang="ko-KR" altLang="en-US" dirty="0"/>
              <a:t>텍스트 입력</a:t>
            </a:r>
          </a:p>
        </p:txBody>
      </p:sp>
      <p:sp>
        <p:nvSpPr>
          <p:cNvPr id="25" name="텍스트 개체 틀 22">
            <a:extLst>
              <a:ext uri="{FF2B5EF4-FFF2-40B4-BE49-F238E27FC236}">
                <a16:creationId xmlns:a16="http://schemas.microsoft.com/office/drawing/2014/main" id="{A697A388-3E7A-445C-9F26-B2E609429F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78991" y="3429000"/>
            <a:ext cx="1947862" cy="6209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배달의민족 을지로체 TTF" panose="020B0600000101010101" pitchFamily="50" charset="-127"/>
                <a:ea typeface="배달의민족 을지로체 TTF" panose="020B0600000101010101" pitchFamily="50" charset="-127"/>
              </a:defRPr>
            </a:lvl1pPr>
          </a:lstStyle>
          <a:p>
            <a:pPr lvl="0"/>
            <a:r>
              <a:rPr lang="ko-KR" altLang="en-US" dirty="0"/>
              <a:t>텍스트 입력</a:t>
            </a:r>
          </a:p>
        </p:txBody>
      </p:sp>
      <p:sp>
        <p:nvSpPr>
          <p:cNvPr id="26" name="제목 25">
            <a:extLst>
              <a:ext uri="{FF2B5EF4-FFF2-40B4-BE49-F238E27FC236}">
                <a16:creationId xmlns:a16="http://schemas.microsoft.com/office/drawing/2014/main" id="{29AEFEF6-22CD-4055-B4A9-EB9C24E1C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  <a:latin typeface="배달의민족 을지로체 TTF" panose="020B0600000101010101" pitchFamily="50" charset="-127"/>
                <a:ea typeface="배달의민족 을지로체 TTF" panose="020B0600000101010101" pitchFamily="50" charset="-127"/>
              </a:defRPr>
            </a:lvl1pPr>
          </a:lstStyle>
          <a:p>
            <a:r>
              <a:rPr lang="en-US" altLang="ko-KR" dirty="0"/>
              <a:t>01</a:t>
            </a:r>
            <a:br>
              <a:rPr lang="en-US" altLang="ko-KR" dirty="0"/>
            </a:br>
            <a:r>
              <a:rPr lang="ko-KR" altLang="en-US" dirty="0"/>
              <a:t>부제목을 입력하세요</a:t>
            </a:r>
          </a:p>
        </p:txBody>
      </p:sp>
    </p:spTree>
    <p:extLst>
      <p:ext uri="{BB962C8B-B14F-4D97-AF65-F5344CB8AC3E}">
        <p14:creationId xmlns:p14="http://schemas.microsoft.com/office/powerpoint/2010/main" val="3021410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rgbClr val="3735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 descr="실외, 도로, 건물, 거리이(가) 표시된 사진&#10;&#10;자동 생성된 설명">
            <a:extLst>
              <a:ext uri="{FF2B5EF4-FFF2-40B4-BE49-F238E27FC236}">
                <a16:creationId xmlns:a16="http://schemas.microsoft.com/office/drawing/2014/main" id="{75D97C45-A628-4E3E-BFB3-85C698FA4F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54"/>
            <a:ext cx="12192000" cy="6862354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182BD63D-7425-4E87-AD8B-4B49D9CF86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순서도: 연결자 4">
            <a:extLst>
              <a:ext uri="{FF2B5EF4-FFF2-40B4-BE49-F238E27FC236}">
                <a16:creationId xmlns:a16="http://schemas.microsoft.com/office/drawing/2014/main" id="{96ED384B-7264-4D6F-9C1C-FCF4D7EE5525}"/>
              </a:ext>
            </a:extLst>
          </p:cNvPr>
          <p:cNvSpPr/>
          <p:nvPr userDrawn="1"/>
        </p:nvSpPr>
        <p:spPr>
          <a:xfrm>
            <a:off x="3182279" y="515279"/>
            <a:ext cx="5827441" cy="5827441"/>
          </a:xfrm>
          <a:custGeom>
            <a:avLst/>
            <a:gdLst>
              <a:gd name="connsiteX0" fmla="*/ 0 w 5827441"/>
              <a:gd name="connsiteY0" fmla="*/ 2913721 h 5827441"/>
              <a:gd name="connsiteX1" fmla="*/ 2913721 w 5827441"/>
              <a:gd name="connsiteY1" fmla="*/ 0 h 5827441"/>
              <a:gd name="connsiteX2" fmla="*/ 5827442 w 5827441"/>
              <a:gd name="connsiteY2" fmla="*/ 2913721 h 5827441"/>
              <a:gd name="connsiteX3" fmla="*/ 2913721 w 5827441"/>
              <a:gd name="connsiteY3" fmla="*/ 5827442 h 5827441"/>
              <a:gd name="connsiteX4" fmla="*/ 0 w 5827441"/>
              <a:gd name="connsiteY4" fmla="*/ 2913721 h 582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7441" h="5827441" extrusionOk="0">
                <a:moveTo>
                  <a:pt x="0" y="2913721"/>
                </a:moveTo>
                <a:cubicBezTo>
                  <a:pt x="-449" y="1242226"/>
                  <a:pt x="1171665" y="11841"/>
                  <a:pt x="2913721" y="0"/>
                </a:cubicBezTo>
                <a:cubicBezTo>
                  <a:pt x="4504712" y="-192676"/>
                  <a:pt x="5714434" y="1431512"/>
                  <a:pt x="5827442" y="2913721"/>
                </a:cubicBezTo>
                <a:cubicBezTo>
                  <a:pt x="6148137" y="4718848"/>
                  <a:pt x="4667363" y="5828993"/>
                  <a:pt x="2913721" y="5827442"/>
                </a:cubicBezTo>
                <a:cubicBezTo>
                  <a:pt x="980177" y="5814924"/>
                  <a:pt x="246580" y="4728598"/>
                  <a:pt x="0" y="2913721"/>
                </a:cubicBezTo>
                <a:close/>
              </a:path>
            </a:pathLst>
          </a:custGeom>
          <a:noFill/>
          <a:ln w="19050">
            <a:solidFill>
              <a:srgbClr val="02A6CB"/>
            </a:solidFill>
            <a:extLst>
              <a:ext uri="{C807C97D-BFC1-408E-A445-0C87EB9F89A2}">
                <ask:lineSketchStyleProps xmlns:ask="http://schemas.microsoft.com/office/drawing/2018/sketchyshapes" sd="128103624">
                  <a:prstGeom prst="flowChartConnecto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순서도: 연결자 5">
            <a:extLst>
              <a:ext uri="{FF2B5EF4-FFF2-40B4-BE49-F238E27FC236}">
                <a16:creationId xmlns:a16="http://schemas.microsoft.com/office/drawing/2014/main" id="{1D9DCAA8-B650-486A-A7DE-FE7DD585D52D}"/>
              </a:ext>
            </a:extLst>
          </p:cNvPr>
          <p:cNvSpPr/>
          <p:nvPr userDrawn="1"/>
        </p:nvSpPr>
        <p:spPr>
          <a:xfrm>
            <a:off x="3182278" y="719747"/>
            <a:ext cx="5667807" cy="5622974"/>
          </a:xfrm>
          <a:custGeom>
            <a:avLst/>
            <a:gdLst>
              <a:gd name="connsiteX0" fmla="*/ 0 w 5667807"/>
              <a:gd name="connsiteY0" fmla="*/ 2811487 h 5622974"/>
              <a:gd name="connsiteX1" fmla="*/ 2833904 w 5667807"/>
              <a:gd name="connsiteY1" fmla="*/ 0 h 5622974"/>
              <a:gd name="connsiteX2" fmla="*/ 5667808 w 5667807"/>
              <a:gd name="connsiteY2" fmla="*/ 2811487 h 5622974"/>
              <a:gd name="connsiteX3" fmla="*/ 2833904 w 5667807"/>
              <a:gd name="connsiteY3" fmla="*/ 5622974 h 5622974"/>
              <a:gd name="connsiteX4" fmla="*/ 0 w 5667807"/>
              <a:gd name="connsiteY4" fmla="*/ 2811487 h 562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7807" h="5622974" extrusionOk="0">
                <a:moveTo>
                  <a:pt x="0" y="2811487"/>
                </a:moveTo>
                <a:cubicBezTo>
                  <a:pt x="-1163" y="1097542"/>
                  <a:pt x="1139821" y="11494"/>
                  <a:pt x="2833904" y="0"/>
                </a:cubicBezTo>
                <a:cubicBezTo>
                  <a:pt x="4376896" y="-234107"/>
                  <a:pt x="5567867" y="1371057"/>
                  <a:pt x="5667808" y="2811487"/>
                </a:cubicBezTo>
                <a:cubicBezTo>
                  <a:pt x="5887267" y="4498302"/>
                  <a:pt x="4458957" y="5623618"/>
                  <a:pt x="2833904" y="5622974"/>
                </a:cubicBezTo>
                <a:cubicBezTo>
                  <a:pt x="1131762" y="5617686"/>
                  <a:pt x="224051" y="4551110"/>
                  <a:pt x="0" y="2811487"/>
                </a:cubicBezTo>
                <a:close/>
              </a:path>
            </a:pathLst>
          </a:custGeom>
          <a:noFill/>
          <a:ln w="19050">
            <a:solidFill>
              <a:srgbClr val="006E93"/>
            </a:solidFill>
            <a:extLst>
              <a:ext uri="{C807C97D-BFC1-408E-A445-0C87EB9F89A2}">
                <ask:lineSketchStyleProps xmlns:ask="http://schemas.microsoft.com/office/drawing/2018/sketchyshapes" sd="128103624">
                  <a:prstGeom prst="flowChartConnector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순서도: 연결자 6">
            <a:extLst>
              <a:ext uri="{FF2B5EF4-FFF2-40B4-BE49-F238E27FC236}">
                <a16:creationId xmlns:a16="http://schemas.microsoft.com/office/drawing/2014/main" id="{05790143-C56D-48C4-9159-3D5943B12876}"/>
              </a:ext>
            </a:extLst>
          </p:cNvPr>
          <p:cNvSpPr/>
          <p:nvPr userDrawn="1"/>
        </p:nvSpPr>
        <p:spPr>
          <a:xfrm rot="20430972">
            <a:off x="3182277" y="617512"/>
            <a:ext cx="5667807" cy="5622974"/>
          </a:xfrm>
          <a:custGeom>
            <a:avLst/>
            <a:gdLst>
              <a:gd name="connsiteX0" fmla="*/ 0 w 5667807"/>
              <a:gd name="connsiteY0" fmla="*/ 2811487 h 5622974"/>
              <a:gd name="connsiteX1" fmla="*/ 2833904 w 5667807"/>
              <a:gd name="connsiteY1" fmla="*/ 0 h 5622974"/>
              <a:gd name="connsiteX2" fmla="*/ 5667808 w 5667807"/>
              <a:gd name="connsiteY2" fmla="*/ 2811487 h 5622974"/>
              <a:gd name="connsiteX3" fmla="*/ 2833904 w 5667807"/>
              <a:gd name="connsiteY3" fmla="*/ 5622974 h 5622974"/>
              <a:gd name="connsiteX4" fmla="*/ 0 w 5667807"/>
              <a:gd name="connsiteY4" fmla="*/ 2811487 h 562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7807" h="5622974" extrusionOk="0">
                <a:moveTo>
                  <a:pt x="0" y="2811487"/>
                </a:moveTo>
                <a:cubicBezTo>
                  <a:pt x="-1744" y="1016936"/>
                  <a:pt x="1193294" y="6728"/>
                  <a:pt x="2833904" y="0"/>
                </a:cubicBezTo>
                <a:cubicBezTo>
                  <a:pt x="4372483" y="-280794"/>
                  <a:pt x="5487652" y="1461200"/>
                  <a:pt x="5667808" y="2811487"/>
                </a:cubicBezTo>
                <a:cubicBezTo>
                  <a:pt x="5906692" y="4510170"/>
                  <a:pt x="4690252" y="5626102"/>
                  <a:pt x="2833904" y="5622974"/>
                </a:cubicBezTo>
                <a:cubicBezTo>
                  <a:pt x="1176994" y="5619431"/>
                  <a:pt x="38144" y="4396044"/>
                  <a:pt x="0" y="2811487"/>
                </a:cubicBezTo>
                <a:close/>
              </a:path>
            </a:pathLst>
          </a:custGeom>
          <a:noFill/>
          <a:ln w="19050">
            <a:solidFill>
              <a:srgbClr val="62C6C4"/>
            </a:solidFill>
            <a:extLst>
              <a:ext uri="{C807C97D-BFC1-408E-A445-0C87EB9F89A2}">
                <ask:lineSketchStyleProps xmlns:ask="http://schemas.microsoft.com/office/drawing/2018/sketchyshapes" sd="128103624">
                  <a:prstGeom prst="flowChartConnecto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A625329C-2FEE-46A1-B0AD-EEF2223F9BAF}"/>
              </a:ext>
            </a:extLst>
          </p:cNvPr>
          <p:cNvSpPr/>
          <p:nvPr userDrawn="1"/>
        </p:nvSpPr>
        <p:spPr>
          <a:xfrm>
            <a:off x="3314730" y="719747"/>
            <a:ext cx="5402899" cy="5520740"/>
          </a:xfrm>
          <a:custGeom>
            <a:avLst/>
            <a:gdLst>
              <a:gd name="connsiteX0" fmla="*/ 0 w 5402899"/>
              <a:gd name="connsiteY0" fmla="*/ 2760370 h 5520740"/>
              <a:gd name="connsiteX1" fmla="*/ 2701450 w 5402899"/>
              <a:gd name="connsiteY1" fmla="*/ 0 h 5520740"/>
              <a:gd name="connsiteX2" fmla="*/ 5402900 w 5402899"/>
              <a:gd name="connsiteY2" fmla="*/ 2760370 h 5520740"/>
              <a:gd name="connsiteX3" fmla="*/ 2701450 w 5402899"/>
              <a:gd name="connsiteY3" fmla="*/ 5520740 h 5520740"/>
              <a:gd name="connsiteX4" fmla="*/ 0 w 5402899"/>
              <a:gd name="connsiteY4" fmla="*/ 2760370 h 552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2899" h="5520740" extrusionOk="0">
                <a:moveTo>
                  <a:pt x="0" y="2760370"/>
                </a:moveTo>
                <a:cubicBezTo>
                  <a:pt x="-2908" y="832655"/>
                  <a:pt x="1136141" y="6536"/>
                  <a:pt x="2701450" y="0"/>
                </a:cubicBezTo>
                <a:cubicBezTo>
                  <a:pt x="4168973" y="-258627"/>
                  <a:pt x="5372686" y="1269813"/>
                  <a:pt x="5402900" y="2760370"/>
                </a:cubicBezTo>
                <a:cubicBezTo>
                  <a:pt x="5435642" y="4304883"/>
                  <a:pt x="4401479" y="5522975"/>
                  <a:pt x="2701450" y="5520740"/>
                </a:cubicBezTo>
                <a:cubicBezTo>
                  <a:pt x="994205" y="5512431"/>
                  <a:pt x="245871" y="4489962"/>
                  <a:pt x="0" y="2760370"/>
                </a:cubicBezTo>
                <a:close/>
              </a:path>
            </a:pathLst>
          </a:custGeom>
          <a:noFill/>
          <a:ln w="19050">
            <a:solidFill>
              <a:srgbClr val="62C6C4"/>
            </a:solidFill>
            <a:extLst>
              <a:ext uri="{C807C97D-BFC1-408E-A445-0C87EB9F89A2}">
                <ask:lineSketchStyleProps xmlns:ask="http://schemas.microsoft.com/office/drawing/2018/sketchyshapes" sd="128103624">
                  <a:prstGeom prst="flowChartConnecto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B6CCF4-E580-4935-A2F0-0FB948D63942}"/>
              </a:ext>
            </a:extLst>
          </p:cNvPr>
          <p:cNvSpPr txBox="1"/>
          <p:nvPr userDrawn="1"/>
        </p:nvSpPr>
        <p:spPr>
          <a:xfrm>
            <a:off x="1738093" y="2122689"/>
            <a:ext cx="855617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5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THANK YOU</a:t>
            </a:r>
            <a:endParaRPr lang="ko-KR" altLang="en-US" sz="115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10" name="그림 9" descr="그리기이(가) 표시된 사진&#10;&#10;자동 생성된 설명">
            <a:extLst>
              <a:ext uri="{FF2B5EF4-FFF2-40B4-BE49-F238E27FC236}">
                <a16:creationId xmlns:a16="http://schemas.microsoft.com/office/drawing/2014/main" id="{DF5C5FE2-CB2C-47C4-856B-F7F08F83F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9297" y1="40755" x2="29297" y2="40755"/>
                        <a14:foregroundMark x1="17480" y1="38411" x2="17480" y2="38411"/>
                        <a14:foregroundMark x1="63574" y1="44792" x2="63574" y2="44792"/>
                        <a14:foregroundMark x1="82031" y1="42578" x2="82031" y2="42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4" t="23865" r="7123" b="21117"/>
          <a:stretch/>
        </p:blipFill>
        <p:spPr>
          <a:xfrm>
            <a:off x="11258725" y="6415163"/>
            <a:ext cx="933275" cy="442837"/>
          </a:xfrm>
          <a:prstGeom prst="rect">
            <a:avLst/>
          </a:prstGeom>
        </p:spPr>
      </p:pic>
      <p:pic>
        <p:nvPicPr>
          <p:cNvPr id="11" name="그래픽 10" descr="벚꽃">
            <a:extLst>
              <a:ext uri="{FF2B5EF4-FFF2-40B4-BE49-F238E27FC236}">
                <a16:creationId xmlns:a16="http://schemas.microsoft.com/office/drawing/2014/main" id="{81D8462F-067B-45BD-B3F3-0D2C43A47D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9042"/>
          <a:stretch/>
        </p:blipFill>
        <p:spPr>
          <a:xfrm rot="20690251">
            <a:off x="8589117" y="1867353"/>
            <a:ext cx="468953" cy="579255"/>
          </a:xfrm>
          <a:prstGeom prst="rect">
            <a:avLst/>
          </a:prstGeom>
        </p:spPr>
      </p:pic>
      <p:pic>
        <p:nvPicPr>
          <p:cNvPr id="12" name="그래픽 11" descr="벚꽃">
            <a:extLst>
              <a:ext uri="{FF2B5EF4-FFF2-40B4-BE49-F238E27FC236}">
                <a16:creationId xmlns:a16="http://schemas.microsoft.com/office/drawing/2014/main" id="{2E8DBB6E-1E24-40C3-9B59-A98C50609A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9042"/>
          <a:stretch/>
        </p:blipFill>
        <p:spPr>
          <a:xfrm rot="19661407" flipH="1">
            <a:off x="3630315" y="5261753"/>
            <a:ext cx="468953" cy="579255"/>
          </a:xfrm>
          <a:prstGeom prst="rect">
            <a:avLst/>
          </a:prstGeom>
        </p:spPr>
      </p:pic>
      <p:pic>
        <p:nvPicPr>
          <p:cNvPr id="13" name="그래픽 12" descr="벚꽃">
            <a:extLst>
              <a:ext uri="{FF2B5EF4-FFF2-40B4-BE49-F238E27FC236}">
                <a16:creationId xmlns:a16="http://schemas.microsoft.com/office/drawing/2014/main" id="{F19B4FD2-C43C-4BF9-9725-5A65FD1660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9042"/>
          <a:stretch/>
        </p:blipFill>
        <p:spPr>
          <a:xfrm rot="309003" flipH="1">
            <a:off x="3091387" y="1319087"/>
            <a:ext cx="468953" cy="579255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1BA50106-828E-4E51-A037-C781DFBFD74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934701">
            <a:off x="8616637" y="4593685"/>
            <a:ext cx="456153" cy="456153"/>
          </a:xfrm>
          <a:prstGeom prst="rect">
            <a:avLst/>
          </a:prstGeom>
        </p:spPr>
      </p:pic>
      <p:pic>
        <p:nvPicPr>
          <p:cNvPr id="15" name="그래픽 14" descr="화분에 있는 꽃">
            <a:extLst>
              <a:ext uri="{FF2B5EF4-FFF2-40B4-BE49-F238E27FC236}">
                <a16:creationId xmlns:a16="http://schemas.microsoft.com/office/drawing/2014/main" id="{F981E733-5ECF-495D-B6A5-A55235FDA5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46482" b="50806"/>
          <a:stretch/>
        </p:blipFill>
        <p:spPr>
          <a:xfrm rot="948717" flipH="1">
            <a:off x="3474931" y="1124131"/>
            <a:ext cx="380933" cy="350154"/>
          </a:xfrm>
          <a:prstGeom prst="rect">
            <a:avLst/>
          </a:prstGeom>
        </p:spPr>
      </p:pic>
      <p:pic>
        <p:nvPicPr>
          <p:cNvPr id="16" name="그래픽 15" descr="화분에 있는 꽃">
            <a:extLst>
              <a:ext uri="{FF2B5EF4-FFF2-40B4-BE49-F238E27FC236}">
                <a16:creationId xmlns:a16="http://schemas.microsoft.com/office/drawing/2014/main" id="{E5568970-2084-4558-8C84-FA403A7977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46482" b="50806"/>
          <a:stretch/>
        </p:blipFill>
        <p:spPr>
          <a:xfrm rot="948717" flipH="1">
            <a:off x="4159754" y="5398783"/>
            <a:ext cx="380933" cy="350154"/>
          </a:xfrm>
          <a:prstGeom prst="rect">
            <a:avLst/>
          </a:prstGeom>
        </p:spPr>
      </p:pic>
      <p:pic>
        <p:nvPicPr>
          <p:cNvPr id="17" name="그래픽 16" descr="화분에 있는 꽃">
            <a:extLst>
              <a:ext uri="{FF2B5EF4-FFF2-40B4-BE49-F238E27FC236}">
                <a16:creationId xmlns:a16="http://schemas.microsoft.com/office/drawing/2014/main" id="{120461D5-1215-41C4-B641-3689339A88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46482" b="50806"/>
          <a:stretch/>
        </p:blipFill>
        <p:spPr>
          <a:xfrm rot="20651283">
            <a:off x="8447631" y="1706123"/>
            <a:ext cx="380933" cy="350154"/>
          </a:xfrm>
          <a:prstGeom prst="rect">
            <a:avLst/>
          </a:prstGeom>
        </p:spPr>
      </p:pic>
      <p:pic>
        <p:nvPicPr>
          <p:cNvPr id="19" name="그래픽 18" descr="화분에 있는 꽃">
            <a:extLst>
              <a:ext uri="{FF2B5EF4-FFF2-40B4-BE49-F238E27FC236}">
                <a16:creationId xmlns:a16="http://schemas.microsoft.com/office/drawing/2014/main" id="{75EA83BD-539D-4295-B476-172CC2A302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46482" b="50806"/>
          <a:stretch/>
        </p:blipFill>
        <p:spPr>
          <a:xfrm rot="8170838" flipH="1">
            <a:off x="8518457" y="4935209"/>
            <a:ext cx="380933" cy="35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66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14B38D2-2369-430D-B0AD-769167788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3111444-F7B4-4A60-9F67-5D5633AFC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7DB6F1-E068-4205-8A8F-1845C72A2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D09FC-78DD-476D-A039-4BCE09420A35}" type="datetimeFigureOut">
              <a:rPr lang="ko-KR" altLang="en-US" smtClean="0"/>
              <a:t>2020-05-23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1F57C4-08D1-431E-B95B-5F953BB00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433B5F7-3D85-42D2-987F-BC06EC73D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EF17D-6E5D-4E8C-A148-8F5A2CA029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979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2" r:id="rId3"/>
    <p:sldLayoutId id="2147483656" r:id="rId4"/>
    <p:sldLayoutId id="2147483663" r:id="rId5"/>
    <p:sldLayoutId id="2147483653" r:id="rId6"/>
    <p:sldLayoutId id="2147483655" r:id="rId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FB983D-5FD2-44D4-A603-205BCA15B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8086DB9-6C29-4621-9A08-AC8FD9D94097}"/>
              </a:ext>
            </a:extLst>
          </p:cNvPr>
          <p:cNvSpPr/>
          <p:nvPr/>
        </p:nvSpPr>
        <p:spPr>
          <a:xfrm>
            <a:off x="0" y="3951354"/>
            <a:ext cx="9258300" cy="73466"/>
          </a:xfrm>
          <a:prstGeom prst="rect">
            <a:avLst/>
          </a:prstGeom>
          <a:solidFill>
            <a:srgbClr val="02A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6A3F9F6-264F-448C-B234-3A9B35375CC5}"/>
              </a:ext>
            </a:extLst>
          </p:cNvPr>
          <p:cNvSpPr/>
          <p:nvPr/>
        </p:nvSpPr>
        <p:spPr>
          <a:xfrm>
            <a:off x="0" y="4110748"/>
            <a:ext cx="9258300" cy="73466"/>
          </a:xfrm>
          <a:prstGeom prst="rect">
            <a:avLst/>
          </a:prstGeom>
          <a:solidFill>
            <a:srgbClr val="62C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7C14B80-5303-4059-A95F-38EF97FBC57B}"/>
              </a:ext>
            </a:extLst>
          </p:cNvPr>
          <p:cNvSpPr/>
          <p:nvPr/>
        </p:nvSpPr>
        <p:spPr>
          <a:xfrm>
            <a:off x="0" y="3791960"/>
            <a:ext cx="9258300" cy="73466"/>
          </a:xfrm>
          <a:prstGeom prst="rect">
            <a:avLst/>
          </a:prstGeom>
          <a:solidFill>
            <a:srgbClr val="006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4793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C08360F-DB17-4929-AF0E-ABA05F71A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34582B-5B1E-491C-A84A-9ED4CFD2FD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188B9D2-315C-4D12-888C-38E56B1856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B6B4F85-8FC2-4E45-8984-C56D24706483}"/>
              </a:ext>
            </a:extLst>
          </p:cNvPr>
          <p:cNvSpPr/>
          <p:nvPr/>
        </p:nvSpPr>
        <p:spPr>
          <a:xfrm>
            <a:off x="0" y="3951354"/>
            <a:ext cx="7924800" cy="73466"/>
          </a:xfrm>
          <a:prstGeom prst="rect">
            <a:avLst/>
          </a:prstGeom>
          <a:solidFill>
            <a:srgbClr val="02A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4B4C7F6-BEEC-4ABA-993C-0BE4E7177571}"/>
              </a:ext>
            </a:extLst>
          </p:cNvPr>
          <p:cNvSpPr/>
          <p:nvPr/>
        </p:nvSpPr>
        <p:spPr>
          <a:xfrm>
            <a:off x="0" y="4110748"/>
            <a:ext cx="12192000" cy="73466"/>
          </a:xfrm>
          <a:prstGeom prst="rect">
            <a:avLst/>
          </a:prstGeom>
          <a:solidFill>
            <a:srgbClr val="62C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9A05288-25E9-4BF1-BF17-85AD59285B7D}"/>
              </a:ext>
            </a:extLst>
          </p:cNvPr>
          <p:cNvSpPr/>
          <p:nvPr/>
        </p:nvSpPr>
        <p:spPr>
          <a:xfrm>
            <a:off x="-1" y="3791960"/>
            <a:ext cx="4060371" cy="73466"/>
          </a:xfrm>
          <a:prstGeom prst="rect">
            <a:avLst/>
          </a:prstGeom>
          <a:solidFill>
            <a:srgbClr val="006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0602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605572-A9DA-4E82-9005-6E57347BB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8177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B750F0-8593-404D-BDA8-60FB37732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2E12136-265C-4F0F-ACFF-9E38E3A792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6B549EA-FAD2-40E1-860A-967F2634FD4C}"/>
              </a:ext>
            </a:extLst>
          </p:cNvPr>
          <p:cNvSpPr/>
          <p:nvPr/>
        </p:nvSpPr>
        <p:spPr>
          <a:xfrm>
            <a:off x="1522311" y="1861458"/>
            <a:ext cx="1332822" cy="576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AD2AB03-7E13-490B-8D7B-52D9CE4F9E23}"/>
              </a:ext>
            </a:extLst>
          </p:cNvPr>
          <p:cNvSpPr/>
          <p:nvPr/>
        </p:nvSpPr>
        <p:spPr>
          <a:xfrm>
            <a:off x="1522311" y="2866861"/>
            <a:ext cx="1972003" cy="576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4EBB8E1-3056-4643-B3D7-301BA8132C5D}"/>
              </a:ext>
            </a:extLst>
          </p:cNvPr>
          <p:cNvSpPr/>
          <p:nvPr/>
        </p:nvSpPr>
        <p:spPr>
          <a:xfrm>
            <a:off x="1522311" y="3872264"/>
            <a:ext cx="3126312" cy="576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8CBD931-FA3F-4BA3-94BD-F7279A9247A9}"/>
              </a:ext>
            </a:extLst>
          </p:cNvPr>
          <p:cNvSpPr/>
          <p:nvPr/>
        </p:nvSpPr>
        <p:spPr>
          <a:xfrm>
            <a:off x="1522310" y="4877667"/>
            <a:ext cx="4258431" cy="576943"/>
          </a:xfrm>
          <a:prstGeom prst="rect">
            <a:avLst/>
          </a:prstGeom>
          <a:solidFill>
            <a:srgbClr val="02A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F763FE-6FB7-4734-BA52-C2DA190E7AAD}"/>
              </a:ext>
            </a:extLst>
          </p:cNvPr>
          <p:cNvSpPr txBox="1"/>
          <p:nvPr/>
        </p:nvSpPr>
        <p:spPr>
          <a:xfrm>
            <a:off x="2895597" y="1965264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20</a:t>
            </a:r>
            <a:r>
              <a:rPr lang="ko-KR" altLang="en-US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7FAE2D-1EE5-4119-8CF4-8262F694853A}"/>
              </a:ext>
            </a:extLst>
          </p:cNvPr>
          <p:cNvSpPr txBox="1"/>
          <p:nvPr/>
        </p:nvSpPr>
        <p:spPr>
          <a:xfrm>
            <a:off x="498029" y="1980652"/>
            <a:ext cx="930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2000</a:t>
            </a:r>
            <a:r>
              <a:rPr lang="ko-KR" altLang="en-US" sz="16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년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A41769-AA71-4C89-B2D5-D27DE930D7F9}"/>
              </a:ext>
            </a:extLst>
          </p:cNvPr>
          <p:cNvSpPr txBox="1"/>
          <p:nvPr/>
        </p:nvSpPr>
        <p:spPr>
          <a:xfrm>
            <a:off x="525279" y="2986055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2010</a:t>
            </a:r>
            <a:r>
              <a:rPr lang="ko-KR" altLang="en-US" sz="16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3F8FBB-8547-4862-A72A-87E82CAF5B4A}"/>
              </a:ext>
            </a:extLst>
          </p:cNvPr>
          <p:cNvSpPr txBox="1"/>
          <p:nvPr/>
        </p:nvSpPr>
        <p:spPr>
          <a:xfrm>
            <a:off x="506042" y="3991458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2020</a:t>
            </a:r>
            <a:r>
              <a:rPr lang="ko-KR" altLang="en-US" sz="16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년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A1518A-9AC2-42F6-9DAD-AAA1EAEEAB86}"/>
              </a:ext>
            </a:extLst>
          </p:cNvPr>
          <p:cNvSpPr txBox="1"/>
          <p:nvPr/>
        </p:nvSpPr>
        <p:spPr>
          <a:xfrm>
            <a:off x="503637" y="4996861"/>
            <a:ext cx="918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2030</a:t>
            </a:r>
            <a:r>
              <a:rPr lang="ko-KR" altLang="en-US" sz="16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년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F534B9-8A49-4EBB-91D3-FDBCE8001CFF}"/>
              </a:ext>
            </a:extLst>
          </p:cNvPr>
          <p:cNvSpPr txBox="1"/>
          <p:nvPr/>
        </p:nvSpPr>
        <p:spPr>
          <a:xfrm>
            <a:off x="3522236" y="2955278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30</a:t>
            </a:r>
            <a:r>
              <a:rPr lang="ko-KR" altLang="en-US" sz="2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16B6BE-A04B-4351-865E-85EC85628805}"/>
              </a:ext>
            </a:extLst>
          </p:cNvPr>
          <p:cNvSpPr txBox="1"/>
          <p:nvPr/>
        </p:nvSpPr>
        <p:spPr>
          <a:xfrm>
            <a:off x="4674235" y="3929903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50</a:t>
            </a:r>
            <a:r>
              <a:rPr lang="ko-KR" altLang="en-US" sz="24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DB9818-A5C9-40B6-8C70-66F1EEFDC23B}"/>
              </a:ext>
            </a:extLst>
          </p:cNvPr>
          <p:cNvSpPr txBox="1"/>
          <p:nvPr/>
        </p:nvSpPr>
        <p:spPr>
          <a:xfrm>
            <a:off x="4810435" y="4910642"/>
            <a:ext cx="1013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65</a:t>
            </a:r>
            <a:r>
              <a:rPr lang="ko-KR" altLang="en-US" sz="28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억</a:t>
            </a:r>
          </a:p>
        </p:txBody>
      </p:sp>
      <p:sp>
        <p:nvSpPr>
          <p:cNvPr id="16" name="이등변 삼각형 15">
            <a:extLst>
              <a:ext uri="{FF2B5EF4-FFF2-40B4-BE49-F238E27FC236}">
                <a16:creationId xmlns:a16="http://schemas.microsoft.com/office/drawing/2014/main" id="{B326FFF1-88B5-4135-BC46-9FBA43699A7E}"/>
              </a:ext>
            </a:extLst>
          </p:cNvPr>
          <p:cNvSpPr/>
          <p:nvPr/>
        </p:nvSpPr>
        <p:spPr>
          <a:xfrm rot="5400000">
            <a:off x="6652084" y="3520519"/>
            <a:ext cx="400111" cy="217073"/>
          </a:xfrm>
          <a:prstGeom prst="triangle">
            <a:avLst/>
          </a:prstGeom>
          <a:solidFill>
            <a:srgbClr val="02A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306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7C8AD8-1BE3-49DE-A8EC-E1BCB977D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7ED197-1795-4C36-B3AF-488D9A44F8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319F9F5-16C0-42FD-9CF6-2A6EA674771C}"/>
              </a:ext>
            </a:extLst>
          </p:cNvPr>
          <p:cNvSpPr/>
          <p:nvPr/>
        </p:nvSpPr>
        <p:spPr>
          <a:xfrm>
            <a:off x="7130143" y="1317171"/>
            <a:ext cx="4093028" cy="4757057"/>
          </a:xfrm>
          <a:custGeom>
            <a:avLst/>
            <a:gdLst>
              <a:gd name="connsiteX0" fmla="*/ 0 w 4093028"/>
              <a:gd name="connsiteY0" fmla="*/ 0 h 4757057"/>
              <a:gd name="connsiteX1" fmla="*/ 4093028 w 4093028"/>
              <a:gd name="connsiteY1" fmla="*/ 0 h 4757057"/>
              <a:gd name="connsiteX2" fmla="*/ 4093028 w 4093028"/>
              <a:gd name="connsiteY2" fmla="*/ 4757057 h 4757057"/>
              <a:gd name="connsiteX3" fmla="*/ 0 w 4093028"/>
              <a:gd name="connsiteY3" fmla="*/ 4757057 h 4757057"/>
              <a:gd name="connsiteX4" fmla="*/ 0 w 4093028"/>
              <a:gd name="connsiteY4" fmla="*/ 0 h 475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3028" h="4757057" fill="none" extrusionOk="0">
                <a:moveTo>
                  <a:pt x="0" y="0"/>
                </a:moveTo>
                <a:cubicBezTo>
                  <a:pt x="1373135" y="71480"/>
                  <a:pt x="2264043" y="-154378"/>
                  <a:pt x="4093028" y="0"/>
                </a:cubicBezTo>
                <a:cubicBezTo>
                  <a:pt x="4050080" y="1379950"/>
                  <a:pt x="4149970" y="4081877"/>
                  <a:pt x="4093028" y="4757057"/>
                </a:cubicBezTo>
                <a:cubicBezTo>
                  <a:pt x="2729338" y="4856117"/>
                  <a:pt x="757519" y="4705581"/>
                  <a:pt x="0" y="4757057"/>
                </a:cubicBezTo>
                <a:cubicBezTo>
                  <a:pt x="46651" y="3944939"/>
                  <a:pt x="21846" y="1042839"/>
                  <a:pt x="0" y="0"/>
                </a:cubicBezTo>
                <a:close/>
              </a:path>
              <a:path w="4093028" h="4757057" stroke="0" extrusionOk="0">
                <a:moveTo>
                  <a:pt x="0" y="0"/>
                </a:moveTo>
                <a:cubicBezTo>
                  <a:pt x="782908" y="-151370"/>
                  <a:pt x="3563097" y="148655"/>
                  <a:pt x="4093028" y="0"/>
                </a:cubicBezTo>
                <a:cubicBezTo>
                  <a:pt x="4116396" y="533068"/>
                  <a:pt x="4095292" y="4226643"/>
                  <a:pt x="4093028" y="4757057"/>
                </a:cubicBezTo>
                <a:cubicBezTo>
                  <a:pt x="3167754" y="4651969"/>
                  <a:pt x="1939573" y="4719983"/>
                  <a:pt x="0" y="4757057"/>
                </a:cubicBezTo>
                <a:cubicBezTo>
                  <a:pt x="-54371" y="3454887"/>
                  <a:pt x="-144838" y="2261168"/>
                  <a:pt x="0" y="0"/>
                </a:cubicBezTo>
                <a:close/>
              </a:path>
            </a:pathLst>
          </a:custGeom>
          <a:solidFill>
            <a:srgbClr val="02A6CB"/>
          </a:solidFill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9289993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87FC8FD-0D87-4631-AE53-AE6CA37EAF27}"/>
              </a:ext>
            </a:extLst>
          </p:cNvPr>
          <p:cNvSpPr txBox="1">
            <a:spLocks/>
          </p:cNvSpPr>
          <p:nvPr/>
        </p:nvSpPr>
        <p:spPr>
          <a:xfrm>
            <a:off x="8404739" y="2891248"/>
            <a:ext cx="1543835" cy="16089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4800" kern="1200" dirty="0">
                <a:solidFill>
                  <a:schemeClr val="bg1"/>
                </a:solidFill>
                <a:latin typeface="배달의민족 을지로체 TTF" panose="020B0600000101010101" pitchFamily="50" charset="-127"/>
                <a:ea typeface="배달의민족 을지로체 TTF" panose="020B0600000101010101" pitchFamily="50" charset="-127"/>
                <a:cs typeface="+mn-cs"/>
              </a:defRPr>
            </a:lvl1pPr>
          </a:lstStyle>
          <a:p>
            <a:pPr algn="ctr"/>
            <a:r>
              <a:rPr lang="ko-KR" altLang="en-US" sz="5400" dirty="0"/>
              <a:t>사진첨부</a:t>
            </a:r>
          </a:p>
        </p:txBody>
      </p:sp>
    </p:spTree>
    <p:extLst>
      <p:ext uri="{BB962C8B-B14F-4D97-AF65-F5344CB8AC3E}">
        <p14:creationId xmlns:p14="http://schemas.microsoft.com/office/powerpoint/2010/main" val="3849808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5518400-2498-4EB0-A8F2-55EF60384F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594EF2F-4C62-4F2F-B64B-1A0E78CFB8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7703F3C-5B0F-4DFC-893D-517BDB3E56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3DD9B217-3900-4788-A6FA-3CFB0FF02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9098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46239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17</Words>
  <Application>Microsoft Office PowerPoint</Application>
  <PresentationFormat>와이드스크린</PresentationFormat>
  <Paragraphs>9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맑은 고딕</vt:lpstr>
      <vt:lpstr>배달의민족 을지로체 TTF</vt:lpstr>
      <vt:lpstr>배달의민족 도현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성지민</dc:creator>
  <cp:lastModifiedBy>성지민</cp:lastModifiedBy>
  <cp:revision>32</cp:revision>
  <dcterms:created xsi:type="dcterms:W3CDTF">2020-05-23T08:13:30Z</dcterms:created>
  <dcterms:modified xsi:type="dcterms:W3CDTF">2020-05-23T14:34:42Z</dcterms:modified>
</cp:coreProperties>
</file>