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aveSubsetFonts="1">
  <p:sldMasterIdLst>
    <p:sldMasterId id="2147483855" r:id="rId1"/>
  </p:sldMasterIdLst>
  <p:notesMasterIdLst>
    <p:notesMasterId r:id="rId2"/>
  </p:notesMasterIdLst>
  <p:handoutMasterIdLst>
    <p:handoutMasterId r:id="rId3"/>
  </p:handoutMasterIdLst>
  <p:sldIdLst>
    <p:sldId id="256" r:id="rId4"/>
    <p:sldId id="257" r:id="rId5"/>
    <p:sldId id="258" r:id="rId6"/>
    <p:sldId id="259" r:id="rId7"/>
    <p:sldId id="260" r:id="rId8"/>
    <p:sldId id="261" r:id="rId9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prnPr scaleToFitPaper="1"/>
  <p:showPr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ACF4677E-8BD2-47ae-8A1F-98590045965D">
      <hp:hncThemeShow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lastView="sldMasterView">
  <p:normalViewPr>
    <p:restoredLeft sz="11242"/>
    <p:restoredTop sz="96391"/>
  </p:normalViewPr>
  <p:slideViewPr>
    <p:cSldViewPr snapToGrid="0" snapToObjects="1">
      <p:cViewPr>
        <p:scale>
          <a:sx n="100" d="100"/>
          <a:sy n="100" d="100"/>
        </p:scale>
        <p:origin x="0" y="0"/>
      </p:cViewPr>
      <p:guideLst>
        <p:guide orient="horz" pos="2156"/>
        <p:guide orient="horz" pos="2566"/>
        <p:guide pos="3839"/>
        <p:guide pos="-413"/>
        <p:guide pos="6974"/>
        <p:guide pos="6326"/>
        <p:guide pos="5600"/>
        <p:guide pos="-19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5" d="100"/>
        <a:sy n="65" d="100"/>
      </p:scale>
      <p:origin x="0" y="0"/>
    </p:cViewPr>
  </p:sorterViewPr>
  <p:notesViewPr>
    <p:cSldViewPr snapToGrid="0" snapToObjects="1">
      <p:cViewPr varScale="1">
        <p:scale>
          <a:sx n="100" d="100"/>
          <a:sy n="100" d="100"/>
        </p:scale>
        <p:origin x="0" y="0"/>
      </p:cViewPr>
      <p:guideLst>
        <p:guide orient="horz" pos="2878"/>
        <p:guide pos="2158"/>
      </p:guideLst>
    </p:cSldViewPr>
  </p:notesViewPr>
  <p:gridSpacing cx="73737216" cy="73737216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presProps" Target="presProps.xml"  /><Relationship Id="rId11" Type="http://schemas.openxmlformats.org/officeDocument/2006/relationships/viewProps" Target="viewProps.xml"  /><Relationship Id="rId12" Type="http://schemas.openxmlformats.org/officeDocument/2006/relationships/theme" Target="theme/theme1.xml"  /><Relationship Id="rId13" Type="http://schemas.openxmlformats.org/officeDocument/2006/relationships/tableStyles" Target="tableStyles.xml"  /><Relationship Id="rId2" Type="http://schemas.openxmlformats.org/officeDocument/2006/relationships/notesMaster" Target="notesMasters/notesMaster1.xml"  /><Relationship Id="rId3" Type="http://schemas.openxmlformats.org/officeDocument/2006/relationships/handoutMaster" Target="handoutMasters/handoutMaster1.xml"  /><Relationship Id="rId4" Type="http://schemas.openxmlformats.org/officeDocument/2006/relationships/slide" Target="slides/slide1.xml"  /><Relationship Id="rId5" Type="http://schemas.openxmlformats.org/officeDocument/2006/relationships/slide" Target="slides/slide2.xml"  /><Relationship Id="rId6" Type="http://schemas.openxmlformats.org/officeDocument/2006/relationships/slide" Target="slides/slide3.xml"  /><Relationship Id="rId7" Type="http://schemas.openxmlformats.org/officeDocument/2006/relationships/slide" Target="slides/slide4.xml"  /><Relationship Id="rId8" Type="http://schemas.openxmlformats.org/officeDocument/2006/relationships/slide" Target="slides/slide5.xml"  /><Relationship Id="rId9" Type="http://schemas.openxmlformats.org/officeDocument/2006/relationships/slide" Target="slides/slide6.xml"  /></Relationships>
</file>

<file path=ppt/handoutMasters/_rels/handout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3.xml"  /></Relationships>
</file>

<file path=ppt/handoutMasters/handoutMaster1.xml><?xml version="1.0" encoding="utf-8"?>
<p:handout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D8D7A7C4-C82A-4D21-9AB0-F0C5A1D3EF09}" type="datetime1">
              <a:rPr lang="ko-KR" altLang="en-US"/>
              <a:pPr lvl="0">
                <a:defRPr/>
              </a:pPr>
              <a:t>2020-06-01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F450E784-2449-4FFD-AA69-3F5CFAA75BCB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2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E2B2BC9D-A816-4D0A-858B-1D023B3A8ACA}" type="datetime1">
              <a:rPr lang="ko-KR" altLang="en-US"/>
              <a:pPr lvl="0">
                <a:defRPr/>
              </a:pPr>
              <a:t>2020-06-01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>
            <a:noAutofit/>
          </a:bodyPr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09F4262C-968C-4EE9-8164-CE16364706B3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1pPr>
    <a:lvl2pPr marL="4572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2pPr>
    <a:lvl3pPr marL="9144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3pPr>
    <a:lvl4pPr marL="13716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4pPr>
    <a:lvl5pPr marL="18288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5pPr>
    <a:lvl6pPr marL="22860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6pPr>
    <a:lvl7pPr marL="27432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7pPr>
    <a:lvl8pPr marL="32004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8pPr>
    <a:lvl9pPr marL="36576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1" Type="http://schemas.openxmlformats.org/officeDocument/2006/relationships/slide" Target="../slides/slide1.xml"  /><Relationship Id="rId2" Type="http://schemas.openxmlformats.org/officeDocument/2006/relationships/notesMaster" Target="../notesMasters/notesMaster1.xml"  /></Relationships>
</file>

<file path=ppt/notesSlides/notesSlide1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1</a:t>
            </a:fld>
            <a:endParaRPr lang="en-US" altLang="en-US"/>
          </a:p>
        </p:txBody>
      </p:sp>
    </p:spTree>
  </p:cSld>
</p:note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1.jpeg"  /><Relationship Id="rId3" Type="http://schemas.openxmlformats.org/officeDocument/2006/relationships/image" Target="../media/image2.png"  /><Relationship Id="rId4" Type="http://schemas.openxmlformats.org/officeDocument/2006/relationships/image" Target="../media/image3.png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4.jpeg"  /><Relationship Id="rId3" Type="http://schemas.openxmlformats.org/officeDocument/2006/relationships/image" Target="../media/image2.png"  /><Relationship Id="rId4" Type="http://schemas.openxmlformats.org/officeDocument/2006/relationships/image" Target="../media/image3.png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4.jpeg"  /><Relationship Id="rId3" Type="http://schemas.openxmlformats.org/officeDocument/2006/relationships/image" Target="../media/image2.png"  /><Relationship Id="rId4" Type="http://schemas.openxmlformats.org/officeDocument/2006/relationships/image" Target="../media/image3.png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4.jpeg"  /><Relationship Id="rId3" Type="http://schemas.openxmlformats.org/officeDocument/2006/relationships/image" Target="../media/image2.png"  /><Relationship Id="rId4" Type="http://schemas.openxmlformats.org/officeDocument/2006/relationships/image" Target="../media/image3.png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5.jpeg"  /><Relationship Id="rId3" Type="http://schemas.openxmlformats.org/officeDocument/2006/relationships/image" Target="../media/image2.png"  /><Relationship Id="rId4" Type="http://schemas.openxmlformats.org/officeDocument/2006/relationships/image" Target="../media/image3.png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6.jpeg"  /><Relationship Id="rId3" Type="http://schemas.openxmlformats.org/officeDocument/2006/relationships/image" Target="../media/image2.png"  /><Relationship Id="rId4" Type="http://schemas.openxmlformats.org/officeDocument/2006/relationships/image" Target="../media/image3.png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6.jpeg"  /><Relationship Id="rId3" Type="http://schemas.openxmlformats.org/officeDocument/2006/relationships/image" Target="../media/image2.png"  /><Relationship Id="rId4" Type="http://schemas.openxmlformats.org/officeDocument/2006/relationships/image" Target="../media/image3.png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1.jpeg"  /></Relationships>
</file>

<file path=ppt/slideLayouts/slideLayout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표지" preserve="1" userDrawn="1">
  <p:cSld name="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"/>
          <p:cNvPicPr>
            <a:picLocks noChangeAspect="1"/>
          </p:cNvPicPr>
          <p:nvPr userDrawn="1"/>
        </p:nvPicPr>
        <p:blipFill rotWithShape="1">
          <a:blip r:embed="rId2">
            <a:lum contrast="-50000"/>
          </a:blip>
          <a:srcRect t="7840" b="7840"/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pic>
        <p:nvPicPr>
          <p:cNvPr id="8" name=""/>
          <p:cNvPicPr>
            <a:picLocks noChangeAspect="1"/>
          </p:cNvPicPr>
          <p:nvPr userDrawn="1"/>
        </p:nvPicPr>
        <p:blipFill rotWithShape="1">
          <a:blip r:embed="rId3"/>
          <a:stretch>
            <a:fillRect/>
          </a:stretch>
        </p:blipFill>
        <p:spPr>
          <a:xfrm>
            <a:off x="4485622" y="5731432"/>
            <a:ext cx="1705628" cy="1279221"/>
          </a:xfrm>
          <a:prstGeom prst="rect">
            <a:avLst/>
          </a:prstGeom>
        </p:spPr>
      </p:pic>
      <p:sp>
        <p:nvSpPr>
          <p:cNvPr id="9" name=""/>
          <p:cNvSpPr/>
          <p:nvPr userDrawn="1"/>
        </p:nvSpPr>
        <p:spPr>
          <a:xfrm>
            <a:off x="-1" y="1069326"/>
            <a:ext cx="12192001" cy="2895008"/>
          </a:xfrm>
          <a:prstGeom prst="rect">
            <a:avLst/>
          </a:prstGeom>
          <a:solidFill>
            <a:srgbClr val="000000">
              <a:alpha val="47000"/>
            </a:srgbClr>
          </a:solidFill>
          <a:ln algn="ctr"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914400" y="1677042"/>
            <a:ext cx="10363199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259484"/>
            <a:ext cx="8534399" cy="619125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ko-KR" altLang="en-US"/>
              <a:t>마스터 부제목 스타일 편집</a:t>
            </a:r>
            <a:endParaRPr lang="ko-KR" altLang="en-US"/>
          </a:p>
        </p:txBody>
      </p:sp>
      <p:pic>
        <p:nvPicPr>
          <p:cNvPr id="10" name=""/>
          <p:cNvPicPr>
            <a:picLocks noChangeAspect="1"/>
          </p:cNvPicPr>
          <p:nvPr userDrawn="1"/>
        </p:nvPicPr>
        <p:blipFill rotWithShape="1">
          <a:blip r:embed="rId4"/>
          <a:stretch>
            <a:fillRect/>
          </a:stretch>
        </p:blipFill>
        <p:spPr>
          <a:xfrm>
            <a:off x="6096000" y="6186366"/>
            <a:ext cx="1763700" cy="350303"/>
          </a:xfrm>
          <a:prstGeom prst="rect">
            <a:avLst/>
          </a:prstGeom>
        </p:spPr>
      </p:pic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간지_01" preserve="1" userDrawn="1">
  <p:cSld name="간지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"/>
          <p:cNvPicPr>
            <a:picLocks noChangeAspect="1"/>
          </p:cNvPicPr>
          <p:nvPr userDrawn="1"/>
        </p:nvPicPr>
        <p:blipFill rotWithShape="1">
          <a:blip r:embed="rId2">
            <a:lum contrast="-40000"/>
          </a:blip>
          <a:srcRect t="7840" b="7840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7" name=""/>
          <p:cNvSpPr/>
          <p:nvPr userDrawn="1"/>
        </p:nvSpPr>
        <p:spPr>
          <a:xfrm>
            <a:off x="0" y="0"/>
            <a:ext cx="752475" cy="6858000"/>
          </a:xfrm>
          <a:prstGeom prst="rect">
            <a:avLst/>
          </a:prstGeom>
          <a:solidFill>
            <a:srgbClr val="42c7f1"/>
          </a:solidFill>
          <a:ln algn="ctr"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/>
            </a:pPr>
            <a:endParaRPr lang="ko-KR" altLang="en-US"/>
          </a:p>
        </p:txBody>
      </p:sp>
      <p:grpSp>
        <p:nvGrpSpPr>
          <p:cNvPr id="8" name=""/>
          <p:cNvGrpSpPr/>
          <p:nvPr userDrawn="1"/>
        </p:nvGrpSpPr>
        <p:grpSpPr>
          <a:xfrm rot="0">
            <a:off x="1570064" y="3429000"/>
            <a:ext cx="2299474" cy="589254"/>
            <a:chOff x="1570064" y="2423939"/>
            <a:chExt cx="2299474" cy="589254"/>
          </a:xfrm>
        </p:grpSpPr>
        <p:grpSp>
          <p:nvGrpSpPr>
            <p:cNvPr id="9" name=""/>
            <p:cNvGrpSpPr/>
            <p:nvPr/>
          </p:nvGrpSpPr>
          <p:grpSpPr>
            <a:xfrm rot="0">
              <a:off x="2210626" y="2423939"/>
              <a:ext cx="1658912" cy="589254"/>
              <a:chOff x="8671904" y="1121940"/>
              <a:chExt cx="3097187" cy="1100137"/>
            </a:xfrm>
          </p:grpSpPr>
          <p:sp>
            <p:nvSpPr>
              <p:cNvPr id="10" name=""/>
              <p:cNvSpPr/>
              <p:nvPr/>
            </p:nvSpPr>
            <p:spPr>
              <a:xfrm>
                <a:off x="8671904" y="1121940"/>
                <a:ext cx="3097187" cy="1100137"/>
              </a:xfrm>
              <a:prstGeom prst="snip2DiagRect">
                <a:avLst>
                  <a:gd name="adj1" fmla="val 0"/>
                  <a:gd name="adj2" fmla="val 16667"/>
                </a:avLst>
              </a:prstGeom>
              <a:solidFill>
                <a:srgbClr val="a9ddec"/>
              </a:solidFill>
              <a:ln algn="ctr">
                <a:noFill/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/>
                </a:pPr>
                <a:endParaRPr lang="ko-KR" altLang="en-US" sz="2000"/>
              </a:p>
            </p:txBody>
          </p:sp>
          <p:sp>
            <p:nvSpPr>
              <p:cNvPr id="11" name=""/>
              <p:cNvSpPr/>
              <p:nvPr/>
            </p:nvSpPr>
            <p:spPr>
              <a:xfrm>
                <a:off x="8805132" y="1241001"/>
                <a:ext cx="2830732" cy="862012"/>
              </a:xfrm>
              <a:prstGeom prst="rect">
                <a:avLst/>
              </a:prstGeom>
              <a:noFill/>
              <a:ln w="38100" algn="ctr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/>
                </a:pPr>
                <a:endParaRPr lang="en-US" altLang="ko-KR" sz="2000">
                  <a:latin typeface="경기천년제목 Bold"/>
                  <a:ea typeface="경기천년제목 Bold"/>
                </a:endParaRPr>
              </a:p>
            </p:txBody>
          </p:sp>
        </p:grpSp>
        <p:cxnSp>
          <p:nvCxnSpPr>
            <p:cNvPr id="12" name=""/>
            <p:cNvCxnSpPr/>
            <p:nvPr/>
          </p:nvCxnSpPr>
          <p:spPr>
            <a:xfrm rot="10800000">
              <a:off x="1570064" y="2718566"/>
              <a:ext cx="640561" cy="0"/>
            </a:xfrm>
            <a:prstGeom prst="line">
              <a:avLst/>
            </a:prstGeom>
            <a:ln w="25400" algn="ctr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"/>
          <p:cNvGrpSpPr/>
          <p:nvPr userDrawn="1"/>
        </p:nvGrpSpPr>
        <p:grpSpPr>
          <a:xfrm rot="0">
            <a:off x="1570064" y="4433883"/>
            <a:ext cx="2299474" cy="589254"/>
            <a:chOff x="1570064" y="3428822"/>
            <a:chExt cx="2299474" cy="589254"/>
          </a:xfrm>
        </p:grpSpPr>
        <p:grpSp>
          <p:nvGrpSpPr>
            <p:cNvPr id="14" name=""/>
            <p:cNvGrpSpPr/>
            <p:nvPr/>
          </p:nvGrpSpPr>
          <p:grpSpPr>
            <a:xfrm rot="0">
              <a:off x="2210626" y="3428822"/>
              <a:ext cx="1658912" cy="589254"/>
              <a:chOff x="8671904" y="1121940"/>
              <a:chExt cx="3097187" cy="1100137"/>
            </a:xfrm>
          </p:grpSpPr>
          <p:sp>
            <p:nvSpPr>
              <p:cNvPr id="15" name=""/>
              <p:cNvSpPr/>
              <p:nvPr/>
            </p:nvSpPr>
            <p:spPr>
              <a:xfrm>
                <a:off x="8671904" y="1121940"/>
                <a:ext cx="3097187" cy="1100137"/>
              </a:xfrm>
              <a:prstGeom prst="snip2DiagRect">
                <a:avLst>
                  <a:gd name="adj1" fmla="val 0"/>
                  <a:gd name="adj2" fmla="val 16667"/>
                </a:avLst>
              </a:prstGeom>
              <a:solidFill>
                <a:srgbClr val="a9ddec"/>
              </a:solidFill>
              <a:ln algn="ctr">
                <a:noFill/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/>
                </a:pPr>
                <a:endParaRPr lang="ko-KR" altLang="en-US" sz="2000"/>
              </a:p>
            </p:txBody>
          </p:sp>
          <p:sp>
            <p:nvSpPr>
              <p:cNvPr id="16" name=""/>
              <p:cNvSpPr/>
              <p:nvPr/>
            </p:nvSpPr>
            <p:spPr>
              <a:xfrm>
                <a:off x="8805132" y="1241001"/>
                <a:ext cx="2830732" cy="862012"/>
              </a:xfrm>
              <a:prstGeom prst="rect">
                <a:avLst/>
              </a:prstGeom>
              <a:noFill/>
              <a:ln w="38100" algn="ctr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/>
                </a:pPr>
                <a:endParaRPr lang="en-US" altLang="ko-KR" sz="2000">
                  <a:latin typeface="경기천년제목 Bold"/>
                  <a:ea typeface="경기천년제목 Bold"/>
                </a:endParaRPr>
              </a:p>
            </p:txBody>
          </p:sp>
        </p:grpSp>
        <p:cxnSp>
          <p:nvCxnSpPr>
            <p:cNvPr id="17" name=""/>
            <p:cNvCxnSpPr/>
            <p:nvPr/>
          </p:nvCxnSpPr>
          <p:spPr>
            <a:xfrm rot="10800000">
              <a:off x="1570064" y="3723448"/>
              <a:ext cx="640561" cy="0"/>
            </a:xfrm>
            <a:prstGeom prst="line">
              <a:avLst/>
            </a:prstGeom>
            <a:ln w="25400" algn="ctr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" name=""/>
          <p:cNvCxnSpPr/>
          <p:nvPr userDrawn="1"/>
        </p:nvCxnSpPr>
        <p:spPr>
          <a:xfrm rot="16200000">
            <a:off x="-343170" y="2813566"/>
            <a:ext cx="3826153" cy="0"/>
          </a:xfrm>
          <a:prstGeom prst="line">
            <a:avLst/>
          </a:prstGeom>
          <a:ln w="25400" algn="ctr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"/>
          <p:cNvPicPr>
            <a:picLocks noChangeAspect="1"/>
          </p:cNvPicPr>
          <p:nvPr userDrawn="1"/>
        </p:nvPicPr>
        <p:blipFill rotWithShape="1">
          <a:blip r:embed="rId3"/>
          <a:stretch>
            <a:fillRect/>
          </a:stretch>
        </p:blipFill>
        <p:spPr>
          <a:xfrm>
            <a:off x="9769035" y="6169094"/>
            <a:ext cx="1112892" cy="834669"/>
          </a:xfrm>
          <a:prstGeom prst="rect">
            <a:avLst/>
          </a:prstGeom>
        </p:spPr>
      </p:pic>
      <p:pic>
        <p:nvPicPr>
          <p:cNvPr id="20" name=""/>
          <p:cNvPicPr>
            <a:picLocks noChangeAspect="1"/>
          </p:cNvPicPr>
          <p:nvPr userDrawn="1"/>
        </p:nvPicPr>
        <p:blipFill rotWithShape="1">
          <a:blip r:embed="rId4"/>
          <a:stretch>
            <a:fillRect/>
          </a:stretch>
        </p:blipFill>
        <p:spPr>
          <a:xfrm>
            <a:off x="10881927" y="6472145"/>
            <a:ext cx="1150783" cy="228566"/>
          </a:xfrm>
          <a:prstGeom prst="rect">
            <a:avLst/>
          </a:prstGeom>
        </p:spPr>
      </p:pic>
      <p:grpSp>
        <p:nvGrpSpPr>
          <p:cNvPr id="21" name=""/>
          <p:cNvGrpSpPr/>
          <p:nvPr userDrawn="1"/>
        </p:nvGrpSpPr>
        <p:grpSpPr>
          <a:xfrm rot="0">
            <a:off x="87377" y="233736"/>
            <a:ext cx="3588263" cy="657225"/>
            <a:chOff x="87377" y="557587"/>
            <a:chExt cx="3588263" cy="657225"/>
          </a:xfrm>
        </p:grpSpPr>
        <p:grpSp>
          <p:nvGrpSpPr>
            <p:cNvPr id="22" name=""/>
            <p:cNvGrpSpPr/>
            <p:nvPr/>
          </p:nvGrpSpPr>
          <p:grpSpPr>
            <a:xfrm rot="0">
              <a:off x="87377" y="557587"/>
              <a:ext cx="577720" cy="558454"/>
              <a:chOff x="87377" y="557587"/>
              <a:chExt cx="577720" cy="558454"/>
            </a:xfrm>
          </p:grpSpPr>
          <p:sp>
            <p:nvSpPr>
              <p:cNvPr id="23" name=""/>
              <p:cNvSpPr/>
              <p:nvPr/>
            </p:nvSpPr>
            <p:spPr>
              <a:xfrm>
                <a:off x="87377" y="557587"/>
                <a:ext cx="577720" cy="558454"/>
              </a:xfrm>
              <a:prstGeom prst="ellipse">
                <a:avLst/>
              </a:prstGeom>
              <a:solidFill>
                <a:schemeClr val="bg1"/>
              </a:solidFill>
              <a:ln algn="ctr">
                <a:noFill/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/>
                </a:pPr>
                <a:endParaRPr lang="ko-KR" altLang="en-US"/>
              </a:p>
            </p:txBody>
          </p:sp>
          <p:sp>
            <p:nvSpPr>
              <p:cNvPr id="24" name=""/>
              <p:cNvSpPr/>
              <p:nvPr/>
            </p:nvSpPr>
            <p:spPr>
              <a:xfrm>
                <a:off x="129096" y="598307"/>
                <a:ext cx="487451" cy="471195"/>
              </a:xfrm>
              <a:prstGeom prst="ellipse">
                <a:avLst/>
              </a:prstGeom>
              <a:solidFill>
                <a:srgbClr val="62b2cb"/>
              </a:solidFill>
              <a:ln algn="ctr">
                <a:noFill/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/>
                </a:pPr>
                <a:endParaRPr lang="ko-KR" altLang="en-US"/>
              </a:p>
            </p:txBody>
          </p:sp>
        </p:grpSp>
        <p:cxnSp>
          <p:nvCxnSpPr>
            <p:cNvPr id="25" name=""/>
            <p:cNvCxnSpPr/>
            <p:nvPr/>
          </p:nvCxnSpPr>
          <p:spPr>
            <a:xfrm>
              <a:off x="665097" y="881437"/>
              <a:ext cx="705492" cy="4762"/>
            </a:xfrm>
            <a:prstGeom prst="line">
              <a:avLst/>
            </a:prstGeom>
            <a:ln w="38100" algn="ctr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"/>
            <p:cNvSpPr/>
            <p:nvPr/>
          </p:nvSpPr>
          <p:spPr>
            <a:xfrm>
              <a:off x="1370590" y="557587"/>
              <a:ext cx="2305049" cy="657225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50800" algn="ctr">
              <a:solidFill>
                <a:srgbClr val="62b2cb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buClr>
                  <a:srgbClr val="9be5c8"/>
                </a:buClr>
                <a:defRPr/>
              </a:pPr>
              <a:endParaRPr lang="ko-KR" altLang="en-US" sz="2500">
                <a:solidFill>
                  <a:srgbClr val="1d7eb3"/>
                </a:solidFill>
                <a:latin typeface="배달의민족 도현"/>
                <a:ea typeface="배달의민족 도현"/>
              </a:endParaRPr>
            </a:p>
          </p:txBody>
        </p:sp>
      </p:grpSp>
      <p:sp>
        <p:nvSpPr>
          <p:cNvPr id="28" name=""/>
          <p:cNvSpPr/>
          <p:nvPr/>
        </p:nvSpPr>
        <p:spPr>
          <a:xfrm>
            <a:off x="5872162" y="2841654"/>
            <a:ext cx="6160548" cy="2352844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2d4d5e">
              <a:alpha val="60000"/>
            </a:srgbClr>
          </a:solidFill>
          <a:ln algn="ctr"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/>
            </a:pPr>
            <a:endParaRPr lang="ko-KR" altLang="en-US"/>
          </a:p>
        </p:txBody>
      </p:sp>
      <p:grpSp>
        <p:nvGrpSpPr>
          <p:cNvPr id="31" name=""/>
          <p:cNvGrpSpPr/>
          <p:nvPr userDrawn="1"/>
        </p:nvGrpSpPr>
        <p:grpSpPr>
          <a:xfrm rot="0">
            <a:off x="1585908" y="2423939"/>
            <a:ext cx="5715672" cy="798804"/>
            <a:chOff x="-1256194" y="1314281"/>
            <a:chExt cx="5715672" cy="798804"/>
          </a:xfrm>
        </p:grpSpPr>
        <p:grpSp>
          <p:nvGrpSpPr>
            <p:cNvPr id="32" name=""/>
            <p:cNvGrpSpPr/>
            <p:nvPr/>
          </p:nvGrpSpPr>
          <p:grpSpPr>
            <a:xfrm rot="0">
              <a:off x="2210626" y="1314281"/>
              <a:ext cx="2248852" cy="798804"/>
              <a:chOff x="8671904" y="1121940"/>
              <a:chExt cx="3097187" cy="1100137"/>
            </a:xfrm>
          </p:grpSpPr>
          <p:sp>
            <p:nvSpPr>
              <p:cNvPr id="33" name=""/>
              <p:cNvSpPr/>
              <p:nvPr/>
            </p:nvSpPr>
            <p:spPr>
              <a:xfrm>
                <a:off x="8671904" y="1121940"/>
                <a:ext cx="3097187" cy="1100137"/>
              </a:xfrm>
              <a:prstGeom prst="snip2DiagRect">
                <a:avLst>
                  <a:gd name="adj1" fmla="val 0"/>
                  <a:gd name="adj2" fmla="val 16667"/>
                </a:avLst>
              </a:prstGeom>
              <a:solidFill>
                <a:srgbClr val="62b2cb"/>
              </a:solidFill>
              <a:ln algn="ctr">
                <a:noFill/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/>
                </a:pPr>
                <a:endParaRPr lang="ko-KR" altLang="en-US" sz="200"/>
              </a:p>
            </p:txBody>
          </p:sp>
          <p:sp>
            <p:nvSpPr>
              <p:cNvPr id="34" name=""/>
              <p:cNvSpPr/>
              <p:nvPr/>
            </p:nvSpPr>
            <p:spPr>
              <a:xfrm>
                <a:off x="8805132" y="1241000"/>
                <a:ext cx="2830732" cy="862012"/>
              </a:xfrm>
              <a:prstGeom prst="rect">
                <a:avLst/>
              </a:prstGeom>
              <a:noFill/>
              <a:ln w="38100" algn="ctr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/>
                </a:pPr>
                <a:endParaRPr lang="en-US" altLang="ko-KR" sz="2400">
                  <a:latin typeface="경기천년제목 Bold"/>
                  <a:ea typeface="경기천년제목 Bold"/>
                </a:endParaRPr>
              </a:p>
            </p:txBody>
          </p:sp>
        </p:grpSp>
        <p:cxnSp>
          <p:nvCxnSpPr>
            <p:cNvPr id="35" name=""/>
            <p:cNvCxnSpPr/>
            <p:nvPr/>
          </p:nvCxnSpPr>
          <p:spPr>
            <a:xfrm rot="10800000">
              <a:off x="-1256194" y="1713682"/>
              <a:ext cx="3466819" cy="0"/>
            </a:xfrm>
            <a:prstGeom prst="line">
              <a:avLst/>
            </a:prstGeom>
            <a:ln w="25400" algn="ctr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제목 1"/>
          <p:cNvSpPr>
            <a:spLocks noGrp="1"/>
          </p:cNvSpPr>
          <p:nvPr>
            <p:ph type="title" idx="0" hasCustomPrompt="1"/>
          </p:nvPr>
        </p:nvSpPr>
        <p:spPr>
          <a:xfrm>
            <a:off x="1428749" y="328989"/>
            <a:ext cx="2246891" cy="438150"/>
          </a:xfrm>
        </p:spPr>
        <p:txBody>
          <a:bodyPr/>
          <a:lstStyle>
            <a:lvl1pPr>
              <a:defRPr sz="2000"/>
            </a:lvl1pPr>
          </a:lstStyle>
          <a:p>
            <a:pPr lvl="0">
              <a:defRPr/>
            </a:pPr>
            <a:r>
              <a:rPr lang="ko-KR" altLang="en-US"/>
              <a:t>제목 스타일 편집</a:t>
            </a:r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간지_02" preserve="1" userDrawn="1">
  <p:cSld name="간지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"/>
          <p:cNvPicPr>
            <a:picLocks noChangeAspect="1"/>
          </p:cNvPicPr>
          <p:nvPr userDrawn="1"/>
        </p:nvPicPr>
        <p:blipFill rotWithShape="1">
          <a:blip r:embed="rId2">
            <a:lum contrast="-40000"/>
          </a:blip>
          <a:srcRect t="7840" b="7840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7" name=""/>
          <p:cNvSpPr/>
          <p:nvPr userDrawn="1"/>
        </p:nvSpPr>
        <p:spPr>
          <a:xfrm>
            <a:off x="0" y="0"/>
            <a:ext cx="752475" cy="6858000"/>
          </a:xfrm>
          <a:prstGeom prst="rect">
            <a:avLst/>
          </a:prstGeom>
          <a:solidFill>
            <a:srgbClr val="42c7f1"/>
          </a:solidFill>
          <a:ln algn="ctr"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/>
            </a:pPr>
            <a:endParaRPr lang="ko-KR" altLang="en-US"/>
          </a:p>
        </p:txBody>
      </p:sp>
      <p:grpSp>
        <p:nvGrpSpPr>
          <p:cNvPr id="8" name=""/>
          <p:cNvGrpSpPr/>
          <p:nvPr userDrawn="1"/>
        </p:nvGrpSpPr>
        <p:grpSpPr>
          <a:xfrm rot="0">
            <a:off x="1569906" y="1685925"/>
            <a:ext cx="2299474" cy="589254"/>
            <a:chOff x="1570064" y="2423939"/>
            <a:chExt cx="2299474" cy="589254"/>
          </a:xfrm>
        </p:grpSpPr>
        <p:grpSp>
          <p:nvGrpSpPr>
            <p:cNvPr id="9" name=""/>
            <p:cNvGrpSpPr/>
            <p:nvPr/>
          </p:nvGrpSpPr>
          <p:grpSpPr>
            <a:xfrm rot="0">
              <a:off x="2210626" y="2423939"/>
              <a:ext cx="1658912" cy="589254"/>
              <a:chOff x="8671904" y="1121940"/>
              <a:chExt cx="3097187" cy="1100137"/>
            </a:xfrm>
          </p:grpSpPr>
          <p:sp>
            <p:nvSpPr>
              <p:cNvPr id="10" name=""/>
              <p:cNvSpPr/>
              <p:nvPr/>
            </p:nvSpPr>
            <p:spPr>
              <a:xfrm>
                <a:off x="8671904" y="1121940"/>
                <a:ext cx="3097187" cy="1100137"/>
              </a:xfrm>
              <a:prstGeom prst="snip2DiagRect">
                <a:avLst>
                  <a:gd name="adj1" fmla="val 0"/>
                  <a:gd name="adj2" fmla="val 16667"/>
                </a:avLst>
              </a:prstGeom>
              <a:solidFill>
                <a:srgbClr val="a9ddec"/>
              </a:solidFill>
              <a:ln algn="ctr">
                <a:noFill/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/>
                </a:pPr>
                <a:endParaRPr lang="ko-KR" altLang="en-US" sz="2000"/>
              </a:p>
            </p:txBody>
          </p:sp>
          <p:sp>
            <p:nvSpPr>
              <p:cNvPr id="11" name=""/>
              <p:cNvSpPr/>
              <p:nvPr/>
            </p:nvSpPr>
            <p:spPr>
              <a:xfrm>
                <a:off x="8805132" y="1241001"/>
                <a:ext cx="2830732" cy="862012"/>
              </a:xfrm>
              <a:prstGeom prst="rect">
                <a:avLst/>
              </a:prstGeom>
              <a:noFill/>
              <a:ln w="38100" algn="ctr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/>
                </a:pPr>
                <a:endParaRPr lang="en-US" altLang="ko-KR" sz="2000">
                  <a:latin typeface="경기천년제목 Bold"/>
                  <a:ea typeface="경기천년제목 Bold"/>
                </a:endParaRPr>
              </a:p>
            </p:txBody>
          </p:sp>
        </p:grpSp>
        <p:cxnSp>
          <p:nvCxnSpPr>
            <p:cNvPr id="12" name=""/>
            <p:cNvCxnSpPr/>
            <p:nvPr/>
          </p:nvCxnSpPr>
          <p:spPr>
            <a:xfrm rot="10800000">
              <a:off x="1570064" y="2718566"/>
              <a:ext cx="640561" cy="0"/>
            </a:xfrm>
            <a:prstGeom prst="line">
              <a:avLst/>
            </a:prstGeom>
            <a:ln w="25400" algn="ctr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"/>
          <p:cNvGrpSpPr/>
          <p:nvPr userDrawn="1"/>
        </p:nvGrpSpPr>
        <p:grpSpPr>
          <a:xfrm rot="0">
            <a:off x="1585908" y="3429000"/>
            <a:ext cx="2299474" cy="589254"/>
            <a:chOff x="1570064" y="3428822"/>
            <a:chExt cx="2299474" cy="589254"/>
          </a:xfrm>
        </p:grpSpPr>
        <p:grpSp>
          <p:nvGrpSpPr>
            <p:cNvPr id="14" name=""/>
            <p:cNvGrpSpPr/>
            <p:nvPr/>
          </p:nvGrpSpPr>
          <p:grpSpPr>
            <a:xfrm rot="0">
              <a:off x="2210626" y="3428822"/>
              <a:ext cx="1658912" cy="589254"/>
              <a:chOff x="8671904" y="1121940"/>
              <a:chExt cx="3097187" cy="1100137"/>
            </a:xfrm>
          </p:grpSpPr>
          <p:sp>
            <p:nvSpPr>
              <p:cNvPr id="15" name=""/>
              <p:cNvSpPr/>
              <p:nvPr/>
            </p:nvSpPr>
            <p:spPr>
              <a:xfrm>
                <a:off x="8671904" y="1121940"/>
                <a:ext cx="3097187" cy="1100137"/>
              </a:xfrm>
              <a:prstGeom prst="snip2DiagRect">
                <a:avLst>
                  <a:gd name="adj1" fmla="val 0"/>
                  <a:gd name="adj2" fmla="val 16667"/>
                </a:avLst>
              </a:prstGeom>
              <a:solidFill>
                <a:srgbClr val="a9ddec"/>
              </a:solidFill>
              <a:ln algn="ctr">
                <a:noFill/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/>
                </a:pPr>
                <a:endParaRPr lang="ko-KR" altLang="en-US" sz="2000"/>
              </a:p>
            </p:txBody>
          </p:sp>
          <p:sp>
            <p:nvSpPr>
              <p:cNvPr id="16" name=""/>
              <p:cNvSpPr/>
              <p:nvPr/>
            </p:nvSpPr>
            <p:spPr>
              <a:xfrm>
                <a:off x="8805132" y="1241002"/>
                <a:ext cx="2830732" cy="862012"/>
              </a:xfrm>
              <a:prstGeom prst="rect">
                <a:avLst/>
              </a:prstGeom>
              <a:noFill/>
              <a:ln w="38100" algn="ctr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/>
                </a:pPr>
                <a:endParaRPr lang="en-US" altLang="ko-KR" sz="2000">
                  <a:latin typeface="경기천년제목 Bold"/>
                  <a:ea typeface="경기천년제목 Bold"/>
                </a:endParaRPr>
              </a:p>
            </p:txBody>
          </p:sp>
        </p:grpSp>
        <p:cxnSp>
          <p:nvCxnSpPr>
            <p:cNvPr id="17" name=""/>
            <p:cNvCxnSpPr/>
            <p:nvPr/>
          </p:nvCxnSpPr>
          <p:spPr>
            <a:xfrm rot="10800000">
              <a:off x="1570064" y="3723448"/>
              <a:ext cx="640561" cy="0"/>
            </a:xfrm>
            <a:prstGeom prst="line">
              <a:avLst/>
            </a:prstGeom>
            <a:ln w="25400" algn="ctr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" name=""/>
          <p:cNvCxnSpPr/>
          <p:nvPr userDrawn="1"/>
        </p:nvCxnSpPr>
        <p:spPr>
          <a:xfrm rot="16200000" flipV="1">
            <a:off x="166338" y="2304057"/>
            <a:ext cx="2823137" cy="16002"/>
          </a:xfrm>
          <a:prstGeom prst="line">
            <a:avLst/>
          </a:prstGeom>
          <a:ln w="25400" algn="ctr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"/>
          <p:cNvPicPr>
            <a:picLocks noChangeAspect="1"/>
          </p:cNvPicPr>
          <p:nvPr userDrawn="1"/>
        </p:nvPicPr>
        <p:blipFill rotWithShape="1">
          <a:blip r:embed="rId3"/>
          <a:stretch>
            <a:fillRect/>
          </a:stretch>
        </p:blipFill>
        <p:spPr>
          <a:xfrm>
            <a:off x="9769035" y="6169094"/>
            <a:ext cx="1112892" cy="834669"/>
          </a:xfrm>
          <a:prstGeom prst="rect">
            <a:avLst/>
          </a:prstGeom>
        </p:spPr>
      </p:pic>
      <p:pic>
        <p:nvPicPr>
          <p:cNvPr id="20" name=""/>
          <p:cNvPicPr>
            <a:picLocks noChangeAspect="1"/>
          </p:cNvPicPr>
          <p:nvPr userDrawn="1"/>
        </p:nvPicPr>
        <p:blipFill rotWithShape="1">
          <a:blip r:embed="rId4"/>
          <a:stretch>
            <a:fillRect/>
          </a:stretch>
        </p:blipFill>
        <p:spPr>
          <a:xfrm>
            <a:off x="10881927" y="6472145"/>
            <a:ext cx="1150783" cy="228566"/>
          </a:xfrm>
          <a:prstGeom prst="rect">
            <a:avLst/>
          </a:prstGeom>
        </p:spPr>
      </p:pic>
      <p:grpSp>
        <p:nvGrpSpPr>
          <p:cNvPr id="21" name=""/>
          <p:cNvGrpSpPr/>
          <p:nvPr userDrawn="1"/>
        </p:nvGrpSpPr>
        <p:grpSpPr>
          <a:xfrm rot="0">
            <a:off x="87377" y="233736"/>
            <a:ext cx="3588263" cy="657225"/>
            <a:chOff x="87377" y="557587"/>
            <a:chExt cx="3588263" cy="657225"/>
          </a:xfrm>
        </p:grpSpPr>
        <p:grpSp>
          <p:nvGrpSpPr>
            <p:cNvPr id="22" name=""/>
            <p:cNvGrpSpPr/>
            <p:nvPr/>
          </p:nvGrpSpPr>
          <p:grpSpPr>
            <a:xfrm rot="0">
              <a:off x="87377" y="557587"/>
              <a:ext cx="577720" cy="558454"/>
              <a:chOff x="87377" y="557587"/>
              <a:chExt cx="577720" cy="558454"/>
            </a:xfrm>
          </p:grpSpPr>
          <p:sp>
            <p:nvSpPr>
              <p:cNvPr id="23" name=""/>
              <p:cNvSpPr/>
              <p:nvPr/>
            </p:nvSpPr>
            <p:spPr>
              <a:xfrm>
                <a:off x="87377" y="557587"/>
                <a:ext cx="577720" cy="558454"/>
              </a:xfrm>
              <a:prstGeom prst="ellipse">
                <a:avLst/>
              </a:prstGeom>
              <a:solidFill>
                <a:schemeClr val="bg1"/>
              </a:solidFill>
              <a:ln algn="ctr">
                <a:noFill/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/>
                </a:pPr>
                <a:endParaRPr lang="ko-KR" altLang="en-US"/>
              </a:p>
            </p:txBody>
          </p:sp>
          <p:sp>
            <p:nvSpPr>
              <p:cNvPr id="24" name=""/>
              <p:cNvSpPr/>
              <p:nvPr/>
            </p:nvSpPr>
            <p:spPr>
              <a:xfrm>
                <a:off x="129096" y="598307"/>
                <a:ext cx="487451" cy="471195"/>
              </a:xfrm>
              <a:prstGeom prst="ellipse">
                <a:avLst/>
              </a:prstGeom>
              <a:solidFill>
                <a:srgbClr val="62b2cb"/>
              </a:solidFill>
              <a:ln algn="ctr">
                <a:noFill/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/>
                </a:pPr>
                <a:endParaRPr lang="ko-KR" altLang="en-US"/>
              </a:p>
            </p:txBody>
          </p:sp>
        </p:grpSp>
        <p:cxnSp>
          <p:nvCxnSpPr>
            <p:cNvPr id="25" name=""/>
            <p:cNvCxnSpPr/>
            <p:nvPr/>
          </p:nvCxnSpPr>
          <p:spPr>
            <a:xfrm>
              <a:off x="665097" y="881437"/>
              <a:ext cx="705492" cy="4762"/>
            </a:xfrm>
            <a:prstGeom prst="line">
              <a:avLst/>
            </a:prstGeom>
            <a:ln w="38100" algn="ctr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"/>
            <p:cNvSpPr/>
            <p:nvPr/>
          </p:nvSpPr>
          <p:spPr>
            <a:xfrm>
              <a:off x="1370590" y="557587"/>
              <a:ext cx="2305049" cy="657225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50800" algn="ctr">
              <a:solidFill>
                <a:srgbClr val="62b2cb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buClr>
                  <a:srgbClr val="9be5c8"/>
                </a:buClr>
                <a:defRPr/>
              </a:pPr>
              <a:endParaRPr lang="ko-KR" altLang="en-US" sz="2500">
                <a:solidFill>
                  <a:srgbClr val="1d7eb3"/>
                </a:solidFill>
                <a:latin typeface="배달의민족 도현"/>
                <a:ea typeface="배달의민족 도현"/>
              </a:endParaRPr>
            </a:p>
          </p:txBody>
        </p:sp>
      </p:grpSp>
      <p:sp>
        <p:nvSpPr>
          <p:cNvPr id="28" name=""/>
          <p:cNvSpPr/>
          <p:nvPr/>
        </p:nvSpPr>
        <p:spPr>
          <a:xfrm>
            <a:off x="5872162" y="2841654"/>
            <a:ext cx="6160548" cy="2352844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2d4d5e">
              <a:alpha val="60000"/>
            </a:srgbClr>
          </a:solidFill>
          <a:ln algn="ctr"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/>
            </a:pPr>
            <a:endParaRPr lang="ko-KR" altLang="en-US"/>
          </a:p>
        </p:txBody>
      </p:sp>
      <p:grpSp>
        <p:nvGrpSpPr>
          <p:cNvPr id="31" name=""/>
          <p:cNvGrpSpPr/>
          <p:nvPr userDrawn="1"/>
        </p:nvGrpSpPr>
        <p:grpSpPr>
          <a:xfrm rot="0">
            <a:off x="1585908" y="2423939"/>
            <a:ext cx="5715672" cy="798804"/>
            <a:chOff x="-1256194" y="1314281"/>
            <a:chExt cx="5715672" cy="798804"/>
          </a:xfrm>
        </p:grpSpPr>
        <p:grpSp>
          <p:nvGrpSpPr>
            <p:cNvPr id="32" name=""/>
            <p:cNvGrpSpPr/>
            <p:nvPr/>
          </p:nvGrpSpPr>
          <p:grpSpPr>
            <a:xfrm rot="0">
              <a:off x="2210626" y="1314281"/>
              <a:ext cx="2248852" cy="798804"/>
              <a:chOff x="8671904" y="1121940"/>
              <a:chExt cx="3097187" cy="1100137"/>
            </a:xfrm>
          </p:grpSpPr>
          <p:sp>
            <p:nvSpPr>
              <p:cNvPr id="33" name=""/>
              <p:cNvSpPr/>
              <p:nvPr/>
            </p:nvSpPr>
            <p:spPr>
              <a:xfrm>
                <a:off x="8671904" y="1121940"/>
                <a:ext cx="3097187" cy="1100137"/>
              </a:xfrm>
              <a:prstGeom prst="snip2DiagRect">
                <a:avLst>
                  <a:gd name="adj1" fmla="val 0"/>
                  <a:gd name="adj2" fmla="val 16667"/>
                </a:avLst>
              </a:prstGeom>
              <a:solidFill>
                <a:srgbClr val="62b2cb"/>
              </a:solidFill>
              <a:ln algn="ctr">
                <a:noFill/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/>
                </a:pPr>
                <a:endParaRPr lang="ko-KR" altLang="en-US" sz="200"/>
              </a:p>
            </p:txBody>
          </p:sp>
          <p:sp>
            <p:nvSpPr>
              <p:cNvPr id="34" name=""/>
              <p:cNvSpPr/>
              <p:nvPr/>
            </p:nvSpPr>
            <p:spPr>
              <a:xfrm>
                <a:off x="8805132" y="1241000"/>
                <a:ext cx="2830732" cy="862012"/>
              </a:xfrm>
              <a:prstGeom prst="rect">
                <a:avLst/>
              </a:prstGeom>
              <a:noFill/>
              <a:ln w="38100" algn="ctr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/>
                </a:pPr>
                <a:endParaRPr lang="en-US" altLang="ko-KR" sz="2400">
                  <a:latin typeface="경기천년제목 Bold"/>
                  <a:ea typeface="경기천년제목 Bold"/>
                </a:endParaRPr>
              </a:p>
            </p:txBody>
          </p:sp>
        </p:grpSp>
        <p:cxnSp>
          <p:nvCxnSpPr>
            <p:cNvPr id="35" name=""/>
            <p:cNvCxnSpPr/>
            <p:nvPr/>
          </p:nvCxnSpPr>
          <p:spPr>
            <a:xfrm rot="10800000">
              <a:off x="-1256194" y="1713682"/>
              <a:ext cx="3466819" cy="0"/>
            </a:xfrm>
            <a:prstGeom prst="line">
              <a:avLst/>
            </a:prstGeom>
            <a:ln w="25400" algn="ctr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제목 1"/>
          <p:cNvSpPr>
            <a:spLocks noGrp="1"/>
          </p:cNvSpPr>
          <p:nvPr userDrawn="1">
            <p:ph type="title" idx="13" hasCustomPrompt="1"/>
          </p:nvPr>
        </p:nvSpPr>
        <p:spPr>
          <a:xfrm>
            <a:off x="1428749" y="328989"/>
            <a:ext cx="2246891" cy="438150"/>
          </a:xfrm>
        </p:spPr>
        <p:txBody>
          <a:bodyPr vert="horz" lIns="91440" tIns="45720" rIns="91440" bIns="45720" anchor="ctr">
            <a:normAutofit/>
          </a:bodyPr>
          <a:lstStyle>
            <a:lvl1pPr>
              <a:defRPr sz="2000"/>
            </a:lvl1pPr>
          </a:lstStyle>
          <a:p>
            <a:pPr lvl="0">
              <a:defRPr/>
            </a:pPr>
            <a:r>
              <a:rPr lang="ko-KR" altLang="en-US"/>
              <a:t>제목 스타일 편집</a:t>
            </a:r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4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간지_03" preserve="1" userDrawn="1">
  <p:cSld name="간지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"/>
          <p:cNvPicPr>
            <a:picLocks noChangeAspect="1"/>
          </p:cNvPicPr>
          <p:nvPr userDrawn="1"/>
        </p:nvPicPr>
        <p:blipFill rotWithShape="1">
          <a:blip r:embed="rId2">
            <a:lum contrast="-40000"/>
          </a:blip>
          <a:srcRect t="7840" b="7840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7" name=""/>
          <p:cNvSpPr/>
          <p:nvPr userDrawn="1"/>
        </p:nvSpPr>
        <p:spPr>
          <a:xfrm>
            <a:off x="0" y="0"/>
            <a:ext cx="752475" cy="6858000"/>
          </a:xfrm>
          <a:prstGeom prst="rect">
            <a:avLst/>
          </a:prstGeom>
          <a:solidFill>
            <a:srgbClr val="42c7f1"/>
          </a:solidFill>
          <a:ln algn="ctr"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/>
            </a:pPr>
            <a:endParaRPr lang="ko-KR" altLang="en-US"/>
          </a:p>
        </p:txBody>
      </p:sp>
      <p:grpSp>
        <p:nvGrpSpPr>
          <p:cNvPr id="8" name=""/>
          <p:cNvGrpSpPr/>
          <p:nvPr userDrawn="1"/>
        </p:nvGrpSpPr>
        <p:grpSpPr>
          <a:xfrm rot="0">
            <a:off x="1569906" y="1095375"/>
            <a:ext cx="2299474" cy="589254"/>
            <a:chOff x="1570064" y="2423939"/>
            <a:chExt cx="2299474" cy="589254"/>
          </a:xfrm>
        </p:grpSpPr>
        <p:grpSp>
          <p:nvGrpSpPr>
            <p:cNvPr id="9" name=""/>
            <p:cNvGrpSpPr/>
            <p:nvPr/>
          </p:nvGrpSpPr>
          <p:grpSpPr>
            <a:xfrm rot="0">
              <a:off x="2210626" y="2423939"/>
              <a:ext cx="1658912" cy="589254"/>
              <a:chOff x="8671904" y="1121940"/>
              <a:chExt cx="3097187" cy="1100137"/>
            </a:xfrm>
          </p:grpSpPr>
          <p:sp>
            <p:nvSpPr>
              <p:cNvPr id="10" name=""/>
              <p:cNvSpPr/>
              <p:nvPr/>
            </p:nvSpPr>
            <p:spPr>
              <a:xfrm>
                <a:off x="8671904" y="1121940"/>
                <a:ext cx="3097187" cy="1100137"/>
              </a:xfrm>
              <a:prstGeom prst="snip2DiagRect">
                <a:avLst>
                  <a:gd name="adj1" fmla="val 0"/>
                  <a:gd name="adj2" fmla="val 16667"/>
                </a:avLst>
              </a:prstGeom>
              <a:solidFill>
                <a:srgbClr val="a9ddec"/>
              </a:solidFill>
              <a:ln algn="ctr">
                <a:noFill/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/>
                </a:pPr>
                <a:endParaRPr lang="ko-KR" altLang="en-US" sz="2000"/>
              </a:p>
            </p:txBody>
          </p:sp>
          <p:sp>
            <p:nvSpPr>
              <p:cNvPr id="11" name=""/>
              <p:cNvSpPr/>
              <p:nvPr/>
            </p:nvSpPr>
            <p:spPr>
              <a:xfrm>
                <a:off x="8805132" y="1241001"/>
                <a:ext cx="2830732" cy="862012"/>
              </a:xfrm>
              <a:prstGeom prst="rect">
                <a:avLst/>
              </a:prstGeom>
              <a:noFill/>
              <a:ln w="38100" algn="ctr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/>
                </a:pPr>
                <a:endParaRPr lang="en-US" altLang="ko-KR" sz="2000">
                  <a:latin typeface="경기천년제목 Bold"/>
                  <a:ea typeface="경기천년제목 Bold"/>
                </a:endParaRPr>
              </a:p>
            </p:txBody>
          </p:sp>
        </p:grpSp>
        <p:cxnSp>
          <p:nvCxnSpPr>
            <p:cNvPr id="12" name=""/>
            <p:cNvCxnSpPr/>
            <p:nvPr/>
          </p:nvCxnSpPr>
          <p:spPr>
            <a:xfrm rot="10800000">
              <a:off x="1570064" y="2718566"/>
              <a:ext cx="640561" cy="0"/>
            </a:xfrm>
            <a:prstGeom prst="line">
              <a:avLst/>
            </a:prstGeom>
            <a:ln w="25400" algn="ctr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"/>
          <p:cNvGrpSpPr/>
          <p:nvPr userDrawn="1"/>
        </p:nvGrpSpPr>
        <p:grpSpPr>
          <a:xfrm rot="0">
            <a:off x="1585908" y="1834685"/>
            <a:ext cx="2299474" cy="589254"/>
            <a:chOff x="1570064" y="3428822"/>
            <a:chExt cx="2299474" cy="589254"/>
          </a:xfrm>
        </p:grpSpPr>
        <p:grpSp>
          <p:nvGrpSpPr>
            <p:cNvPr id="14" name=""/>
            <p:cNvGrpSpPr/>
            <p:nvPr/>
          </p:nvGrpSpPr>
          <p:grpSpPr>
            <a:xfrm rot="0">
              <a:off x="2210626" y="3428822"/>
              <a:ext cx="1658912" cy="589254"/>
              <a:chOff x="8671904" y="1121940"/>
              <a:chExt cx="3097187" cy="1100137"/>
            </a:xfrm>
          </p:grpSpPr>
          <p:sp>
            <p:nvSpPr>
              <p:cNvPr id="15" name=""/>
              <p:cNvSpPr/>
              <p:nvPr/>
            </p:nvSpPr>
            <p:spPr>
              <a:xfrm>
                <a:off x="8671904" y="1121940"/>
                <a:ext cx="3097187" cy="1100137"/>
              </a:xfrm>
              <a:prstGeom prst="snip2DiagRect">
                <a:avLst>
                  <a:gd name="adj1" fmla="val 0"/>
                  <a:gd name="adj2" fmla="val 16667"/>
                </a:avLst>
              </a:prstGeom>
              <a:solidFill>
                <a:srgbClr val="a9ddec"/>
              </a:solidFill>
              <a:ln algn="ctr">
                <a:noFill/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/>
                </a:pPr>
                <a:endParaRPr lang="ko-KR" altLang="en-US" sz="2000"/>
              </a:p>
            </p:txBody>
          </p:sp>
          <p:sp>
            <p:nvSpPr>
              <p:cNvPr id="16" name=""/>
              <p:cNvSpPr/>
              <p:nvPr/>
            </p:nvSpPr>
            <p:spPr>
              <a:xfrm>
                <a:off x="8805132" y="1241002"/>
                <a:ext cx="2830732" cy="862012"/>
              </a:xfrm>
              <a:prstGeom prst="rect">
                <a:avLst/>
              </a:prstGeom>
              <a:noFill/>
              <a:ln w="38100" algn="ctr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/>
                </a:pPr>
                <a:endParaRPr lang="en-US" altLang="ko-KR" sz="2000">
                  <a:latin typeface="경기천년제목 Bold"/>
                  <a:ea typeface="경기천년제목 Bold"/>
                </a:endParaRPr>
              </a:p>
            </p:txBody>
          </p:sp>
        </p:grpSp>
        <p:cxnSp>
          <p:nvCxnSpPr>
            <p:cNvPr id="17" name=""/>
            <p:cNvCxnSpPr/>
            <p:nvPr/>
          </p:nvCxnSpPr>
          <p:spPr>
            <a:xfrm rot="10800000">
              <a:off x="1570064" y="3723448"/>
              <a:ext cx="640561" cy="0"/>
            </a:xfrm>
            <a:prstGeom prst="line">
              <a:avLst/>
            </a:prstGeom>
            <a:ln w="25400" algn="ctr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" name=""/>
          <p:cNvCxnSpPr/>
          <p:nvPr userDrawn="1"/>
        </p:nvCxnSpPr>
        <p:spPr>
          <a:xfrm rot="16200000">
            <a:off x="599323" y="1871071"/>
            <a:ext cx="1941164" cy="0"/>
          </a:xfrm>
          <a:prstGeom prst="line">
            <a:avLst/>
          </a:prstGeom>
          <a:ln w="25400" algn="ctr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"/>
          <p:cNvPicPr>
            <a:picLocks noChangeAspect="1"/>
          </p:cNvPicPr>
          <p:nvPr userDrawn="1"/>
        </p:nvPicPr>
        <p:blipFill rotWithShape="1">
          <a:blip r:embed="rId3"/>
          <a:stretch>
            <a:fillRect/>
          </a:stretch>
        </p:blipFill>
        <p:spPr>
          <a:xfrm>
            <a:off x="9769035" y="6169094"/>
            <a:ext cx="1112892" cy="834669"/>
          </a:xfrm>
          <a:prstGeom prst="rect">
            <a:avLst/>
          </a:prstGeom>
        </p:spPr>
      </p:pic>
      <p:pic>
        <p:nvPicPr>
          <p:cNvPr id="20" name=""/>
          <p:cNvPicPr>
            <a:picLocks noChangeAspect="1"/>
          </p:cNvPicPr>
          <p:nvPr userDrawn="1"/>
        </p:nvPicPr>
        <p:blipFill rotWithShape="1">
          <a:blip r:embed="rId4"/>
          <a:stretch>
            <a:fillRect/>
          </a:stretch>
        </p:blipFill>
        <p:spPr>
          <a:xfrm>
            <a:off x="10881927" y="6472145"/>
            <a:ext cx="1150783" cy="228566"/>
          </a:xfrm>
          <a:prstGeom prst="rect">
            <a:avLst/>
          </a:prstGeom>
        </p:spPr>
      </p:pic>
      <p:grpSp>
        <p:nvGrpSpPr>
          <p:cNvPr id="21" name=""/>
          <p:cNvGrpSpPr/>
          <p:nvPr userDrawn="1"/>
        </p:nvGrpSpPr>
        <p:grpSpPr>
          <a:xfrm rot="0">
            <a:off x="87377" y="233736"/>
            <a:ext cx="3588263" cy="657225"/>
            <a:chOff x="87377" y="557587"/>
            <a:chExt cx="3588263" cy="657225"/>
          </a:xfrm>
        </p:grpSpPr>
        <p:grpSp>
          <p:nvGrpSpPr>
            <p:cNvPr id="22" name=""/>
            <p:cNvGrpSpPr/>
            <p:nvPr/>
          </p:nvGrpSpPr>
          <p:grpSpPr>
            <a:xfrm rot="0">
              <a:off x="87377" y="557587"/>
              <a:ext cx="577720" cy="558454"/>
              <a:chOff x="87377" y="557587"/>
              <a:chExt cx="577720" cy="558454"/>
            </a:xfrm>
          </p:grpSpPr>
          <p:sp>
            <p:nvSpPr>
              <p:cNvPr id="23" name=""/>
              <p:cNvSpPr/>
              <p:nvPr/>
            </p:nvSpPr>
            <p:spPr>
              <a:xfrm>
                <a:off x="87377" y="557587"/>
                <a:ext cx="577720" cy="558454"/>
              </a:xfrm>
              <a:prstGeom prst="ellipse">
                <a:avLst/>
              </a:prstGeom>
              <a:solidFill>
                <a:schemeClr val="bg1"/>
              </a:solidFill>
              <a:ln algn="ctr">
                <a:noFill/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/>
                </a:pPr>
                <a:endParaRPr lang="ko-KR" altLang="en-US"/>
              </a:p>
            </p:txBody>
          </p:sp>
          <p:sp>
            <p:nvSpPr>
              <p:cNvPr id="24" name=""/>
              <p:cNvSpPr/>
              <p:nvPr/>
            </p:nvSpPr>
            <p:spPr>
              <a:xfrm>
                <a:off x="129096" y="598307"/>
                <a:ext cx="487451" cy="471195"/>
              </a:xfrm>
              <a:prstGeom prst="ellipse">
                <a:avLst/>
              </a:prstGeom>
              <a:solidFill>
                <a:srgbClr val="62b2cb"/>
              </a:solidFill>
              <a:ln algn="ctr">
                <a:noFill/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/>
                </a:pPr>
                <a:endParaRPr lang="ko-KR" altLang="en-US"/>
              </a:p>
            </p:txBody>
          </p:sp>
        </p:grpSp>
        <p:cxnSp>
          <p:nvCxnSpPr>
            <p:cNvPr id="25" name=""/>
            <p:cNvCxnSpPr/>
            <p:nvPr/>
          </p:nvCxnSpPr>
          <p:spPr>
            <a:xfrm>
              <a:off x="665097" y="881437"/>
              <a:ext cx="705492" cy="4762"/>
            </a:xfrm>
            <a:prstGeom prst="line">
              <a:avLst/>
            </a:prstGeom>
            <a:ln w="38100" algn="ctr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"/>
            <p:cNvSpPr/>
            <p:nvPr/>
          </p:nvSpPr>
          <p:spPr>
            <a:xfrm>
              <a:off x="1370590" y="557587"/>
              <a:ext cx="2305049" cy="657225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50800" algn="ctr">
              <a:solidFill>
                <a:srgbClr val="62b2cb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buClr>
                  <a:srgbClr val="9be5c8"/>
                </a:buClr>
                <a:defRPr/>
              </a:pPr>
              <a:endParaRPr lang="ko-KR" altLang="en-US" sz="2500">
                <a:solidFill>
                  <a:srgbClr val="1d7eb3"/>
                </a:solidFill>
                <a:latin typeface="배달의민족 도현"/>
                <a:ea typeface="배달의민족 도현"/>
              </a:endParaRPr>
            </a:p>
          </p:txBody>
        </p:sp>
      </p:grpSp>
      <p:sp>
        <p:nvSpPr>
          <p:cNvPr id="28" name=""/>
          <p:cNvSpPr/>
          <p:nvPr/>
        </p:nvSpPr>
        <p:spPr>
          <a:xfrm>
            <a:off x="5872162" y="2841654"/>
            <a:ext cx="6160548" cy="2352844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2d4d5e">
              <a:alpha val="60000"/>
            </a:srgbClr>
          </a:solidFill>
          <a:ln algn="ctr"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/>
            </a:pPr>
            <a:endParaRPr lang="ko-KR" altLang="en-US"/>
          </a:p>
        </p:txBody>
      </p:sp>
      <p:grpSp>
        <p:nvGrpSpPr>
          <p:cNvPr id="31" name=""/>
          <p:cNvGrpSpPr/>
          <p:nvPr userDrawn="1"/>
        </p:nvGrpSpPr>
        <p:grpSpPr>
          <a:xfrm rot="0">
            <a:off x="1585908" y="2423939"/>
            <a:ext cx="5715672" cy="798804"/>
            <a:chOff x="-1256194" y="1314281"/>
            <a:chExt cx="5715672" cy="798804"/>
          </a:xfrm>
        </p:grpSpPr>
        <p:grpSp>
          <p:nvGrpSpPr>
            <p:cNvPr id="32" name=""/>
            <p:cNvGrpSpPr/>
            <p:nvPr/>
          </p:nvGrpSpPr>
          <p:grpSpPr>
            <a:xfrm rot="0">
              <a:off x="2210626" y="1314281"/>
              <a:ext cx="2248852" cy="798804"/>
              <a:chOff x="8671904" y="1121940"/>
              <a:chExt cx="3097187" cy="1100137"/>
            </a:xfrm>
          </p:grpSpPr>
          <p:sp>
            <p:nvSpPr>
              <p:cNvPr id="33" name=""/>
              <p:cNvSpPr/>
              <p:nvPr/>
            </p:nvSpPr>
            <p:spPr>
              <a:xfrm>
                <a:off x="8671904" y="1121940"/>
                <a:ext cx="3097187" cy="1100137"/>
              </a:xfrm>
              <a:prstGeom prst="snip2DiagRect">
                <a:avLst>
                  <a:gd name="adj1" fmla="val 0"/>
                  <a:gd name="adj2" fmla="val 16667"/>
                </a:avLst>
              </a:prstGeom>
              <a:solidFill>
                <a:srgbClr val="62b2cb"/>
              </a:solidFill>
              <a:ln algn="ctr">
                <a:noFill/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/>
                </a:pPr>
                <a:endParaRPr lang="ko-KR" altLang="en-US" sz="200"/>
              </a:p>
            </p:txBody>
          </p:sp>
          <p:sp>
            <p:nvSpPr>
              <p:cNvPr id="34" name=""/>
              <p:cNvSpPr/>
              <p:nvPr/>
            </p:nvSpPr>
            <p:spPr>
              <a:xfrm>
                <a:off x="8805132" y="1241000"/>
                <a:ext cx="2830732" cy="862012"/>
              </a:xfrm>
              <a:prstGeom prst="rect">
                <a:avLst/>
              </a:prstGeom>
              <a:noFill/>
              <a:ln w="38100" algn="ctr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/>
                </a:pPr>
                <a:endParaRPr lang="en-US" altLang="ko-KR" sz="2400">
                  <a:latin typeface="경기천년제목 Bold"/>
                  <a:ea typeface="경기천년제목 Bold"/>
                </a:endParaRPr>
              </a:p>
            </p:txBody>
          </p:sp>
        </p:grpSp>
        <p:cxnSp>
          <p:nvCxnSpPr>
            <p:cNvPr id="35" name=""/>
            <p:cNvCxnSpPr/>
            <p:nvPr/>
          </p:nvCxnSpPr>
          <p:spPr>
            <a:xfrm rot="10800000">
              <a:off x="-1256194" y="1713682"/>
              <a:ext cx="3466819" cy="0"/>
            </a:xfrm>
            <a:prstGeom prst="line">
              <a:avLst/>
            </a:prstGeom>
            <a:ln w="25400" algn="ctr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제목 1"/>
          <p:cNvSpPr>
            <a:spLocks noGrp="1"/>
          </p:cNvSpPr>
          <p:nvPr userDrawn="1">
            <p:ph type="title" idx="10" hasCustomPrompt="1"/>
          </p:nvPr>
        </p:nvSpPr>
        <p:spPr>
          <a:xfrm>
            <a:off x="1428749" y="328989"/>
            <a:ext cx="2246891" cy="438150"/>
          </a:xfrm>
        </p:spPr>
        <p:txBody>
          <a:bodyPr vert="horz" lIns="91440" tIns="45720" rIns="91440" bIns="45720" anchor="ctr">
            <a:normAutofit/>
          </a:bodyPr>
          <a:lstStyle>
            <a:lvl1pPr>
              <a:defRPr sz="2000"/>
            </a:lvl1pPr>
          </a:lstStyle>
          <a:p>
            <a:pPr lvl="0">
              <a:defRPr/>
            </a:pPr>
            <a:r>
              <a:rPr lang="ko-KR" altLang="en-US"/>
              <a:t>제목 스타일 편집</a:t>
            </a:r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5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목차" preserve="1" userDrawn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"/>
          <p:cNvPicPr>
            <a:picLocks noChangeAspect="1"/>
          </p:cNvPicPr>
          <p:nvPr userDrawn="1"/>
        </p:nvPicPr>
        <p:blipFill rotWithShape="1">
          <a:blip r:embed="rId2">
            <a:lum contrast="-40000"/>
          </a:blip>
          <a:srcRect t="7840" b="784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"/>
          <p:cNvSpPr/>
          <p:nvPr userDrawn="1"/>
        </p:nvSpPr>
        <p:spPr>
          <a:xfrm>
            <a:off x="0" y="0"/>
            <a:ext cx="752400" cy="6858000"/>
          </a:xfrm>
          <a:prstGeom prst="rect">
            <a:avLst/>
          </a:prstGeom>
          <a:solidFill>
            <a:srgbClr val="42c7f1"/>
          </a:solidFill>
          <a:ln algn="ctr"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/>
            </a:pPr>
            <a:endParaRPr lang="ko-KR" altLang="en-US"/>
          </a:p>
        </p:txBody>
      </p:sp>
      <p:grpSp>
        <p:nvGrpSpPr>
          <p:cNvPr id="11" name=""/>
          <p:cNvGrpSpPr/>
          <p:nvPr/>
        </p:nvGrpSpPr>
        <p:grpSpPr>
          <a:xfrm rot="0">
            <a:off x="87377" y="233736"/>
            <a:ext cx="577720" cy="558454"/>
            <a:chOff x="87377" y="557587"/>
            <a:chExt cx="577720" cy="558454"/>
          </a:xfrm>
        </p:grpSpPr>
        <p:sp>
          <p:nvSpPr>
            <p:cNvPr id="12" name=""/>
            <p:cNvSpPr/>
            <p:nvPr/>
          </p:nvSpPr>
          <p:spPr>
            <a:xfrm>
              <a:off x="87377" y="557587"/>
              <a:ext cx="577720" cy="558454"/>
            </a:xfrm>
            <a:prstGeom prst="ellipse">
              <a:avLst/>
            </a:prstGeom>
            <a:solidFill>
              <a:schemeClr val="bg1"/>
            </a:solidFill>
            <a:ln algn="ctr">
              <a:noFill/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13" name=""/>
            <p:cNvSpPr/>
            <p:nvPr/>
          </p:nvSpPr>
          <p:spPr>
            <a:xfrm>
              <a:off x="129096" y="598307"/>
              <a:ext cx="487451" cy="471195"/>
            </a:xfrm>
            <a:prstGeom prst="ellipse">
              <a:avLst/>
            </a:prstGeom>
            <a:solidFill>
              <a:srgbClr val="62b2cb"/>
            </a:solidFill>
            <a:ln algn="ctr">
              <a:noFill/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/>
              </a:pPr>
              <a:endParaRPr lang="ko-KR" altLang="en-US"/>
            </a:p>
          </p:txBody>
        </p:sp>
      </p:grpSp>
      <p:cxnSp>
        <p:nvCxnSpPr>
          <p:cNvPr id="14" name=""/>
          <p:cNvCxnSpPr/>
          <p:nvPr/>
        </p:nvCxnSpPr>
        <p:spPr>
          <a:xfrm>
            <a:off x="665097" y="557586"/>
            <a:ext cx="705492" cy="4762"/>
          </a:xfrm>
          <a:prstGeom prst="line">
            <a:avLst/>
          </a:prstGeom>
          <a:ln w="38100" algn="ctr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"/>
          <p:cNvSpPr/>
          <p:nvPr/>
        </p:nvSpPr>
        <p:spPr>
          <a:xfrm>
            <a:off x="1370590" y="233736"/>
            <a:ext cx="1047750" cy="6572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0800" algn="ctr">
            <a:solidFill>
              <a:srgbClr val="62b2cb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buClr>
                <a:srgbClr val="9be5c8"/>
              </a:buClr>
              <a:defRPr/>
            </a:pPr>
            <a:endParaRPr lang="ko-KR" altLang="en-US" sz="2500">
              <a:solidFill>
                <a:srgbClr val="1d7eb3"/>
              </a:solidFill>
              <a:latin typeface="배달의민족 도현"/>
              <a:ea typeface="배달의민족 도현"/>
            </a:endParaRPr>
          </a:p>
        </p:txBody>
      </p:sp>
      <p:cxnSp>
        <p:nvCxnSpPr>
          <p:cNvPr id="16" name=""/>
          <p:cNvCxnSpPr/>
          <p:nvPr userDrawn="1"/>
        </p:nvCxnSpPr>
        <p:spPr>
          <a:xfrm flipV="1">
            <a:off x="1057271" y="2270952"/>
            <a:ext cx="8185791" cy="4601"/>
          </a:xfrm>
          <a:prstGeom prst="line">
            <a:avLst/>
          </a:prstGeom>
          <a:ln w="38100" algn="ctr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"/>
          <p:cNvCxnSpPr/>
          <p:nvPr userDrawn="1"/>
        </p:nvCxnSpPr>
        <p:spPr>
          <a:xfrm rot="16200000">
            <a:off x="202969" y="1416650"/>
            <a:ext cx="1708603" cy="0"/>
          </a:xfrm>
          <a:prstGeom prst="line">
            <a:avLst/>
          </a:prstGeom>
          <a:ln w="38100" algn="ctr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"/>
          <p:cNvPicPr>
            <a:picLocks noChangeAspect="1"/>
          </p:cNvPicPr>
          <p:nvPr userDrawn="1"/>
        </p:nvPicPr>
        <p:blipFill rotWithShape="1">
          <a:blip r:embed="rId3"/>
          <a:stretch>
            <a:fillRect/>
          </a:stretch>
        </p:blipFill>
        <p:spPr>
          <a:xfrm>
            <a:off x="9769035" y="6169094"/>
            <a:ext cx="1112892" cy="834669"/>
          </a:xfrm>
          <a:prstGeom prst="rect">
            <a:avLst/>
          </a:prstGeom>
        </p:spPr>
      </p:pic>
      <p:pic>
        <p:nvPicPr>
          <p:cNvPr id="19" name=""/>
          <p:cNvPicPr>
            <a:picLocks noChangeAspect="1"/>
          </p:cNvPicPr>
          <p:nvPr userDrawn="1"/>
        </p:nvPicPr>
        <p:blipFill rotWithShape="1">
          <a:blip r:embed="rId4"/>
          <a:stretch>
            <a:fillRect/>
          </a:stretch>
        </p:blipFill>
        <p:spPr>
          <a:xfrm>
            <a:off x="10881927" y="6472145"/>
            <a:ext cx="1150783" cy="228566"/>
          </a:xfrm>
          <a:prstGeom prst="rect">
            <a:avLst/>
          </a:prstGeom>
        </p:spPr>
      </p:pic>
      <p:grpSp>
        <p:nvGrpSpPr>
          <p:cNvPr id="20" name=""/>
          <p:cNvGrpSpPr/>
          <p:nvPr userDrawn="1"/>
        </p:nvGrpSpPr>
        <p:grpSpPr>
          <a:xfrm rot="0">
            <a:off x="2605370" y="2280154"/>
            <a:ext cx="2338388" cy="3106072"/>
            <a:chOff x="2371724" y="2275553"/>
            <a:chExt cx="2338388" cy="3106072"/>
          </a:xfrm>
        </p:grpSpPr>
        <p:grpSp>
          <p:nvGrpSpPr>
            <p:cNvPr id="21" name=""/>
            <p:cNvGrpSpPr/>
            <p:nvPr/>
          </p:nvGrpSpPr>
          <p:grpSpPr>
            <a:xfrm rot="0">
              <a:off x="2371724" y="2275553"/>
              <a:ext cx="2338388" cy="1281870"/>
              <a:chOff x="7535195" y="1745646"/>
              <a:chExt cx="2338388" cy="1281870"/>
            </a:xfrm>
          </p:grpSpPr>
          <p:cxnSp>
            <p:nvCxnSpPr>
              <p:cNvPr id="22" name=""/>
              <p:cNvCxnSpPr/>
              <p:nvPr/>
            </p:nvCxnSpPr>
            <p:spPr>
              <a:xfrm rot="16200000" flipH="1">
                <a:off x="8323040" y="2126995"/>
                <a:ext cx="762698" cy="0"/>
              </a:xfrm>
              <a:prstGeom prst="line">
                <a:avLst/>
              </a:prstGeom>
              <a:ln w="38100" algn="ctr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"/>
              <p:cNvSpPr/>
              <p:nvPr/>
            </p:nvSpPr>
            <p:spPr>
              <a:xfrm>
                <a:off x="7535195" y="2505403"/>
                <a:ext cx="2338388" cy="522114"/>
              </a:xfrm>
              <a:prstGeom prst="roundRect">
                <a:avLst>
                  <a:gd name="adj" fmla="val 16667"/>
                </a:avLst>
              </a:prstGeom>
              <a:solidFill>
                <a:srgbClr val="49a2bc"/>
              </a:solidFill>
              <a:ln algn="ctr">
                <a:noFill/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buClr>
                    <a:srgbClr val="9be5c8"/>
                  </a:buClr>
                  <a:defRPr/>
                </a:pPr>
                <a:endParaRPr lang="en-US" altLang="ko-KR" sz="2000">
                  <a:solidFill>
                    <a:schemeClr val="bg1"/>
                  </a:solidFill>
                  <a:latin typeface="배달의민족 도현"/>
                  <a:ea typeface="배달의민족 도현"/>
                </a:endParaRPr>
              </a:p>
            </p:txBody>
          </p:sp>
        </p:grpSp>
        <p:sp>
          <p:nvSpPr>
            <p:cNvPr id="24" name=""/>
            <p:cNvSpPr/>
            <p:nvPr/>
          </p:nvSpPr>
          <p:spPr>
            <a:xfrm>
              <a:off x="2371724" y="3557424"/>
              <a:ext cx="2338388" cy="1824201"/>
            </a:xfrm>
            <a:prstGeom prst="roundRect">
              <a:avLst>
                <a:gd name="adj" fmla="val 6250"/>
              </a:avLst>
            </a:prstGeom>
            <a:solidFill>
              <a:schemeClr val="bg1"/>
            </a:solidFill>
            <a:ln algn="ctr">
              <a:noFill/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/>
              </a:pPr>
              <a:endParaRPr lang="ko-KR" altLang="en-US"/>
            </a:p>
          </p:txBody>
        </p:sp>
      </p:grpSp>
      <p:grpSp>
        <p:nvGrpSpPr>
          <p:cNvPr id="25" name=""/>
          <p:cNvGrpSpPr/>
          <p:nvPr userDrawn="1"/>
        </p:nvGrpSpPr>
        <p:grpSpPr>
          <a:xfrm rot="0">
            <a:off x="5339619" y="2280154"/>
            <a:ext cx="2338388" cy="3106072"/>
            <a:chOff x="2371724" y="2275553"/>
            <a:chExt cx="2338388" cy="3106072"/>
          </a:xfrm>
        </p:grpSpPr>
        <p:grpSp>
          <p:nvGrpSpPr>
            <p:cNvPr id="26" name=""/>
            <p:cNvGrpSpPr/>
            <p:nvPr/>
          </p:nvGrpSpPr>
          <p:grpSpPr>
            <a:xfrm rot="0">
              <a:off x="2371724" y="2275553"/>
              <a:ext cx="2338388" cy="1281870"/>
              <a:chOff x="7535195" y="1745646"/>
              <a:chExt cx="2338388" cy="1281870"/>
            </a:xfrm>
          </p:grpSpPr>
          <p:cxnSp>
            <p:nvCxnSpPr>
              <p:cNvPr id="27" name=""/>
              <p:cNvCxnSpPr/>
              <p:nvPr/>
            </p:nvCxnSpPr>
            <p:spPr>
              <a:xfrm rot="16200000" flipH="1">
                <a:off x="8323040" y="2126995"/>
                <a:ext cx="762698" cy="0"/>
              </a:xfrm>
              <a:prstGeom prst="line">
                <a:avLst/>
              </a:prstGeom>
              <a:ln w="38100" algn="ctr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"/>
              <p:cNvSpPr/>
              <p:nvPr/>
            </p:nvSpPr>
            <p:spPr>
              <a:xfrm>
                <a:off x="7535195" y="2505403"/>
                <a:ext cx="2338388" cy="522114"/>
              </a:xfrm>
              <a:prstGeom prst="roundRect">
                <a:avLst>
                  <a:gd name="adj" fmla="val 16667"/>
                </a:avLst>
              </a:prstGeom>
              <a:solidFill>
                <a:srgbClr val="49a2bc"/>
              </a:solidFill>
              <a:ln algn="ctr">
                <a:noFill/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buClr>
                    <a:srgbClr val="9be5c8"/>
                  </a:buClr>
                  <a:defRPr/>
                </a:pPr>
                <a:endParaRPr lang="en-US" altLang="ko-KR" sz="2000">
                  <a:solidFill>
                    <a:schemeClr val="bg1"/>
                  </a:solidFill>
                  <a:latin typeface="배달의민족 도현"/>
                  <a:ea typeface="배달의민족 도현"/>
                </a:endParaRPr>
              </a:p>
            </p:txBody>
          </p:sp>
        </p:grpSp>
        <p:sp>
          <p:nvSpPr>
            <p:cNvPr id="29" name=""/>
            <p:cNvSpPr/>
            <p:nvPr/>
          </p:nvSpPr>
          <p:spPr>
            <a:xfrm>
              <a:off x="2371724" y="3557424"/>
              <a:ext cx="2338388" cy="1824201"/>
            </a:xfrm>
            <a:prstGeom prst="roundRect">
              <a:avLst>
                <a:gd name="adj" fmla="val 6250"/>
              </a:avLst>
            </a:prstGeom>
            <a:solidFill>
              <a:schemeClr val="bg1"/>
            </a:solidFill>
            <a:ln algn="ctr">
              <a:noFill/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/>
              </a:pPr>
              <a:endParaRPr lang="ko-KR" altLang="en-US"/>
            </a:p>
          </p:txBody>
        </p:sp>
      </p:grpSp>
      <p:grpSp>
        <p:nvGrpSpPr>
          <p:cNvPr id="30" name=""/>
          <p:cNvGrpSpPr/>
          <p:nvPr userDrawn="1"/>
        </p:nvGrpSpPr>
        <p:grpSpPr>
          <a:xfrm rot="0">
            <a:off x="8073867" y="2275553"/>
            <a:ext cx="2338388" cy="3106072"/>
            <a:chOff x="2371724" y="2275553"/>
            <a:chExt cx="2338388" cy="3106072"/>
          </a:xfrm>
        </p:grpSpPr>
        <p:grpSp>
          <p:nvGrpSpPr>
            <p:cNvPr id="31" name=""/>
            <p:cNvGrpSpPr/>
            <p:nvPr/>
          </p:nvGrpSpPr>
          <p:grpSpPr>
            <a:xfrm rot="0">
              <a:off x="2371724" y="2275553"/>
              <a:ext cx="2338388" cy="1281870"/>
              <a:chOff x="7535195" y="1745646"/>
              <a:chExt cx="2338388" cy="1281870"/>
            </a:xfrm>
          </p:grpSpPr>
          <p:cxnSp>
            <p:nvCxnSpPr>
              <p:cNvPr id="32" name=""/>
              <p:cNvCxnSpPr/>
              <p:nvPr/>
            </p:nvCxnSpPr>
            <p:spPr>
              <a:xfrm rot="16200000" flipH="1">
                <a:off x="8323040" y="2126995"/>
                <a:ext cx="762698" cy="0"/>
              </a:xfrm>
              <a:prstGeom prst="line">
                <a:avLst/>
              </a:prstGeom>
              <a:ln w="38100" algn="ctr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"/>
              <p:cNvSpPr/>
              <p:nvPr/>
            </p:nvSpPr>
            <p:spPr>
              <a:xfrm>
                <a:off x="7535195" y="2505403"/>
                <a:ext cx="2338388" cy="522114"/>
              </a:xfrm>
              <a:prstGeom prst="roundRect">
                <a:avLst>
                  <a:gd name="adj" fmla="val 16667"/>
                </a:avLst>
              </a:prstGeom>
              <a:solidFill>
                <a:srgbClr val="49a2bc"/>
              </a:solidFill>
              <a:ln algn="ctr">
                <a:noFill/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buClr>
                    <a:srgbClr val="9be5c8"/>
                  </a:buClr>
                  <a:defRPr/>
                </a:pPr>
                <a:endParaRPr lang="en-US" altLang="ko-KR" sz="2000">
                  <a:solidFill>
                    <a:schemeClr val="bg1"/>
                  </a:solidFill>
                  <a:latin typeface="배달의민족 도현"/>
                  <a:ea typeface="배달의민족 도현"/>
                </a:endParaRPr>
              </a:p>
            </p:txBody>
          </p:sp>
        </p:grpSp>
        <p:sp>
          <p:nvSpPr>
            <p:cNvPr id="34" name=""/>
            <p:cNvSpPr/>
            <p:nvPr/>
          </p:nvSpPr>
          <p:spPr>
            <a:xfrm>
              <a:off x="2371724" y="3557424"/>
              <a:ext cx="2338388" cy="1824201"/>
            </a:xfrm>
            <a:prstGeom prst="roundRect">
              <a:avLst>
                <a:gd name="adj" fmla="val 6250"/>
              </a:avLst>
            </a:prstGeom>
            <a:solidFill>
              <a:schemeClr val="bg1"/>
            </a:solidFill>
            <a:ln algn="ctr">
              <a:noFill/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/>
              </a:pPr>
              <a:endParaRPr lang="ko-KR" altLang="en-US"/>
            </a:p>
          </p:txBody>
        </p:sp>
      </p:grpSp>
      <p:sp>
        <p:nvSpPr>
          <p:cNvPr id="35" name="제목 1"/>
          <p:cNvSpPr>
            <a:spLocks noGrp="1"/>
          </p:cNvSpPr>
          <p:nvPr userDrawn="1">
            <p:ph type="title" idx="10"/>
          </p:nvPr>
        </p:nvSpPr>
        <p:spPr>
          <a:xfrm>
            <a:off x="1485900" y="373176"/>
            <a:ext cx="932440" cy="371475"/>
          </a:xfrm>
        </p:spPr>
        <p:txBody>
          <a:bodyPr vert="horz" lIns="91440" tIns="45720" rIns="91440" bIns="45720" anchor="ctr">
            <a:normAutofit fontScale="90000"/>
          </a:bodyPr>
          <a:lstStyle>
            <a:lvl1pPr>
              <a:defRPr sz="1300"/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6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본문_01" preserve="1" userDrawn="1">
  <p:cSld name="본문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"/>
          <p:cNvPicPr>
            <a:picLocks noChangeAspect="1"/>
          </p:cNvPicPr>
          <p:nvPr userDrawn="1"/>
        </p:nvPicPr>
        <p:blipFill rotWithShape="1">
          <a:blip r:embed="rId2">
            <a:lum contrast="-40000"/>
          </a:blip>
          <a:srcRect t="7840" b="784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"/>
          <p:cNvSpPr/>
          <p:nvPr userDrawn="1"/>
        </p:nvSpPr>
        <p:spPr>
          <a:xfrm>
            <a:off x="0" y="0"/>
            <a:ext cx="752475" cy="6858000"/>
          </a:xfrm>
          <a:prstGeom prst="rect">
            <a:avLst/>
          </a:prstGeom>
          <a:solidFill>
            <a:srgbClr val="42c7f1"/>
          </a:solidFill>
          <a:ln algn="ctr"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9" name=""/>
          <p:cNvSpPr/>
          <p:nvPr/>
        </p:nvSpPr>
        <p:spPr>
          <a:xfrm>
            <a:off x="1645785" y="562348"/>
            <a:ext cx="10386924" cy="5721045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234f66">
              <a:alpha val="80000"/>
            </a:srgbClr>
          </a:solidFill>
          <a:ln w="127000" algn="ctr"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/>
            </a:pPr>
            <a:endParaRPr lang="ko-KR" altLang="en-US"/>
          </a:p>
        </p:txBody>
      </p:sp>
      <p:pic>
        <p:nvPicPr>
          <p:cNvPr id="11" name=""/>
          <p:cNvPicPr>
            <a:picLocks noChangeAspect="1"/>
          </p:cNvPicPr>
          <p:nvPr userDrawn="1"/>
        </p:nvPicPr>
        <p:blipFill rotWithShape="1">
          <a:blip r:embed="rId3"/>
          <a:stretch>
            <a:fillRect/>
          </a:stretch>
        </p:blipFill>
        <p:spPr>
          <a:xfrm>
            <a:off x="9769035" y="6169094"/>
            <a:ext cx="1112892" cy="834669"/>
          </a:xfrm>
          <a:prstGeom prst="rect">
            <a:avLst/>
          </a:prstGeom>
        </p:spPr>
      </p:pic>
      <p:pic>
        <p:nvPicPr>
          <p:cNvPr id="12" name=""/>
          <p:cNvPicPr>
            <a:picLocks noChangeAspect="1"/>
          </p:cNvPicPr>
          <p:nvPr userDrawn="1"/>
        </p:nvPicPr>
        <p:blipFill rotWithShape="1">
          <a:blip r:embed="rId4"/>
          <a:stretch>
            <a:fillRect/>
          </a:stretch>
        </p:blipFill>
        <p:spPr>
          <a:xfrm>
            <a:off x="10881927" y="6472145"/>
            <a:ext cx="1150783" cy="228566"/>
          </a:xfrm>
          <a:prstGeom prst="rect">
            <a:avLst/>
          </a:prstGeom>
        </p:spPr>
      </p:pic>
      <p:grpSp>
        <p:nvGrpSpPr>
          <p:cNvPr id="13" name=""/>
          <p:cNvGrpSpPr/>
          <p:nvPr userDrawn="1"/>
        </p:nvGrpSpPr>
        <p:grpSpPr>
          <a:xfrm rot="0">
            <a:off x="87377" y="233736"/>
            <a:ext cx="7788788" cy="657225"/>
            <a:chOff x="87377" y="557587"/>
            <a:chExt cx="7788788" cy="657225"/>
          </a:xfrm>
        </p:grpSpPr>
        <p:grpSp>
          <p:nvGrpSpPr>
            <p:cNvPr id="14" name=""/>
            <p:cNvGrpSpPr/>
            <p:nvPr/>
          </p:nvGrpSpPr>
          <p:grpSpPr>
            <a:xfrm rot="0">
              <a:off x="87377" y="557587"/>
              <a:ext cx="577720" cy="558454"/>
              <a:chOff x="87377" y="557587"/>
              <a:chExt cx="577720" cy="558454"/>
            </a:xfrm>
          </p:grpSpPr>
          <p:sp>
            <p:nvSpPr>
              <p:cNvPr id="15" name=""/>
              <p:cNvSpPr/>
              <p:nvPr/>
            </p:nvSpPr>
            <p:spPr>
              <a:xfrm>
                <a:off x="87377" y="557587"/>
                <a:ext cx="577720" cy="558454"/>
              </a:xfrm>
              <a:prstGeom prst="ellipse">
                <a:avLst/>
              </a:prstGeom>
              <a:solidFill>
                <a:schemeClr val="bg1"/>
              </a:solidFill>
              <a:ln algn="ctr">
                <a:noFill/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/>
                </a:pPr>
                <a:endParaRPr lang="ko-KR" altLang="en-US"/>
              </a:p>
            </p:txBody>
          </p:sp>
          <p:sp>
            <p:nvSpPr>
              <p:cNvPr id="16" name=""/>
              <p:cNvSpPr/>
              <p:nvPr/>
            </p:nvSpPr>
            <p:spPr>
              <a:xfrm>
                <a:off x="129096" y="598307"/>
                <a:ext cx="487451" cy="471195"/>
              </a:xfrm>
              <a:prstGeom prst="ellipse">
                <a:avLst/>
              </a:prstGeom>
              <a:solidFill>
                <a:srgbClr val="62b2cb"/>
              </a:solidFill>
              <a:ln algn="ctr">
                <a:noFill/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/>
                </a:pPr>
                <a:endParaRPr lang="ko-KR" altLang="en-US"/>
              </a:p>
            </p:txBody>
          </p:sp>
        </p:grpSp>
        <p:cxnSp>
          <p:nvCxnSpPr>
            <p:cNvPr id="17" name=""/>
            <p:cNvCxnSpPr/>
            <p:nvPr/>
          </p:nvCxnSpPr>
          <p:spPr>
            <a:xfrm>
              <a:off x="665097" y="881437"/>
              <a:ext cx="705492" cy="4762"/>
            </a:xfrm>
            <a:prstGeom prst="line">
              <a:avLst/>
            </a:prstGeom>
            <a:ln w="38100" algn="ctr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"/>
            <p:cNvSpPr/>
            <p:nvPr/>
          </p:nvSpPr>
          <p:spPr>
            <a:xfrm>
              <a:off x="1370590" y="557587"/>
              <a:ext cx="6505575" cy="657225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50800" algn="ctr">
              <a:solidFill>
                <a:srgbClr val="62b2cb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buClr>
                  <a:srgbClr val="9be5c8"/>
                </a:buClr>
                <a:defRPr/>
              </a:pPr>
              <a:endParaRPr lang="ko-KR" altLang="en-US" sz="2500">
                <a:solidFill>
                  <a:srgbClr val="1d7eb3"/>
                </a:solidFill>
                <a:latin typeface="배달의민족 도현"/>
                <a:ea typeface="배달의민족 도현"/>
              </a:endParaRPr>
            </a:p>
          </p:txBody>
        </p:sp>
      </p:grpSp>
      <p:sp>
        <p:nvSpPr>
          <p:cNvPr id="19" name=""/>
          <p:cNvSpPr/>
          <p:nvPr userDrawn="1"/>
        </p:nvSpPr>
        <p:spPr>
          <a:xfrm>
            <a:off x="2300287" y="1343025"/>
            <a:ext cx="4124325" cy="4219575"/>
          </a:xfrm>
          <a:prstGeom prst="rect">
            <a:avLst/>
          </a:prstGeom>
          <a:solidFill>
            <a:schemeClr val="bg1"/>
          </a:solidFill>
          <a:ln algn="ctr"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1485900" y="373176"/>
            <a:ext cx="6361689" cy="371475"/>
          </a:xfrm>
        </p:spPr>
        <p:txBody>
          <a:bodyPr>
            <a:normAutofit fontScale="90000"/>
          </a:bodyPr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21" name=""/>
          <p:cNvSpPr>
            <a:spLocks noGrp="1"/>
          </p:cNvSpPr>
          <p:nvPr userDrawn="1">
            <p:ph sz="quarter" idx="10"/>
          </p:nvPr>
        </p:nvSpPr>
        <p:spPr>
          <a:xfrm>
            <a:off x="6715422" y="1319212"/>
            <a:ext cx="4843165" cy="4219574"/>
          </a:xfrm>
        </p:spPr>
        <p:txBody>
          <a:bodyPr/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본문_02" preserve="1" userDrawn="1">
  <p:cSld name="본문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"/>
          <p:cNvPicPr>
            <a:picLocks noChangeAspect="1"/>
          </p:cNvPicPr>
          <p:nvPr userDrawn="1"/>
        </p:nvPicPr>
        <p:blipFill rotWithShape="1">
          <a:blip r:embed="rId2">
            <a:lum contrast="-40000"/>
          </a:blip>
          <a:srcRect t="7840" b="784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"/>
          <p:cNvSpPr/>
          <p:nvPr userDrawn="1"/>
        </p:nvSpPr>
        <p:spPr>
          <a:xfrm>
            <a:off x="0" y="0"/>
            <a:ext cx="752475" cy="6858000"/>
          </a:xfrm>
          <a:prstGeom prst="rect">
            <a:avLst/>
          </a:prstGeom>
          <a:solidFill>
            <a:srgbClr val="42c7f1"/>
          </a:solidFill>
          <a:ln algn="ctr"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/>
            </a:pPr>
            <a:endParaRPr lang="ko-KR" altLang="en-US"/>
          </a:p>
        </p:txBody>
      </p:sp>
      <p:pic>
        <p:nvPicPr>
          <p:cNvPr id="8" name=""/>
          <p:cNvPicPr>
            <a:picLocks noChangeAspect="1"/>
          </p:cNvPicPr>
          <p:nvPr userDrawn="1"/>
        </p:nvPicPr>
        <p:blipFill rotWithShape="1">
          <a:blip r:embed="rId3"/>
          <a:stretch>
            <a:fillRect/>
          </a:stretch>
        </p:blipFill>
        <p:spPr>
          <a:xfrm>
            <a:off x="9769035" y="6169094"/>
            <a:ext cx="1112892" cy="834669"/>
          </a:xfrm>
          <a:prstGeom prst="rect">
            <a:avLst/>
          </a:prstGeom>
        </p:spPr>
      </p:pic>
      <p:pic>
        <p:nvPicPr>
          <p:cNvPr id="9" name=""/>
          <p:cNvPicPr>
            <a:picLocks noChangeAspect="1"/>
          </p:cNvPicPr>
          <p:nvPr userDrawn="1"/>
        </p:nvPicPr>
        <p:blipFill rotWithShape="1">
          <a:blip r:embed="rId4"/>
          <a:stretch>
            <a:fillRect/>
          </a:stretch>
        </p:blipFill>
        <p:spPr>
          <a:xfrm>
            <a:off x="10881927" y="6472145"/>
            <a:ext cx="1150783" cy="228566"/>
          </a:xfrm>
          <a:prstGeom prst="rect">
            <a:avLst/>
          </a:prstGeom>
        </p:spPr>
      </p:pic>
      <p:grpSp>
        <p:nvGrpSpPr>
          <p:cNvPr id="10" name=""/>
          <p:cNvGrpSpPr/>
          <p:nvPr userDrawn="1"/>
        </p:nvGrpSpPr>
        <p:grpSpPr>
          <a:xfrm rot="0">
            <a:off x="87377" y="233736"/>
            <a:ext cx="7788788" cy="657225"/>
            <a:chOff x="87377" y="557587"/>
            <a:chExt cx="7788788" cy="657225"/>
          </a:xfrm>
        </p:grpSpPr>
        <p:grpSp>
          <p:nvGrpSpPr>
            <p:cNvPr id="11" name=""/>
            <p:cNvGrpSpPr/>
            <p:nvPr/>
          </p:nvGrpSpPr>
          <p:grpSpPr>
            <a:xfrm rot="0">
              <a:off x="87377" y="557587"/>
              <a:ext cx="577720" cy="558454"/>
              <a:chOff x="87377" y="557587"/>
              <a:chExt cx="577720" cy="558454"/>
            </a:xfrm>
          </p:grpSpPr>
          <p:sp>
            <p:nvSpPr>
              <p:cNvPr id="12" name=""/>
              <p:cNvSpPr/>
              <p:nvPr/>
            </p:nvSpPr>
            <p:spPr>
              <a:xfrm>
                <a:off x="87377" y="557587"/>
                <a:ext cx="577720" cy="558454"/>
              </a:xfrm>
              <a:prstGeom prst="ellipse">
                <a:avLst/>
              </a:prstGeom>
              <a:solidFill>
                <a:schemeClr val="bg1"/>
              </a:solidFill>
              <a:ln algn="ctr">
                <a:noFill/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/>
                </a:pPr>
                <a:endParaRPr lang="ko-KR" altLang="en-US"/>
              </a:p>
            </p:txBody>
          </p:sp>
          <p:sp>
            <p:nvSpPr>
              <p:cNvPr id="13" name=""/>
              <p:cNvSpPr/>
              <p:nvPr/>
            </p:nvSpPr>
            <p:spPr>
              <a:xfrm>
                <a:off x="129096" y="598307"/>
                <a:ext cx="487451" cy="471195"/>
              </a:xfrm>
              <a:prstGeom prst="ellipse">
                <a:avLst/>
              </a:prstGeom>
              <a:solidFill>
                <a:srgbClr val="62b2cb"/>
              </a:solidFill>
              <a:ln algn="ctr">
                <a:noFill/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/>
                </a:pPr>
                <a:endParaRPr lang="ko-KR" altLang="en-US"/>
              </a:p>
            </p:txBody>
          </p:sp>
        </p:grpSp>
        <p:cxnSp>
          <p:nvCxnSpPr>
            <p:cNvPr id="14" name=""/>
            <p:cNvCxnSpPr/>
            <p:nvPr/>
          </p:nvCxnSpPr>
          <p:spPr>
            <a:xfrm>
              <a:off x="665097" y="881437"/>
              <a:ext cx="705492" cy="4762"/>
            </a:xfrm>
            <a:prstGeom prst="line">
              <a:avLst/>
            </a:prstGeom>
            <a:ln w="38100" algn="ctr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"/>
            <p:cNvSpPr/>
            <p:nvPr/>
          </p:nvSpPr>
          <p:spPr>
            <a:xfrm>
              <a:off x="1370590" y="557587"/>
              <a:ext cx="6505575" cy="657225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50800" algn="ctr">
              <a:solidFill>
                <a:srgbClr val="62b2cb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buClr>
                  <a:srgbClr val="9be5c8"/>
                </a:buClr>
                <a:defRPr/>
              </a:pPr>
              <a:endParaRPr lang="ko-KR" altLang="en-US" sz="2500">
                <a:solidFill>
                  <a:srgbClr val="1d7eb3"/>
                </a:solidFill>
                <a:latin typeface="배달의민족 도현"/>
                <a:ea typeface="배달의민족 도현"/>
              </a:endParaRPr>
            </a:p>
          </p:txBody>
        </p:sp>
      </p:grpSp>
      <p:sp>
        <p:nvSpPr>
          <p:cNvPr id="16" name=""/>
          <p:cNvSpPr/>
          <p:nvPr userDrawn="1"/>
        </p:nvSpPr>
        <p:spPr>
          <a:xfrm>
            <a:off x="8255341" y="1623093"/>
            <a:ext cx="1258969" cy="1258969"/>
          </a:xfrm>
          <a:prstGeom prst="donut">
            <a:avLst>
              <a:gd name="adj" fmla="val 12695"/>
            </a:avLst>
          </a:prstGeom>
          <a:solidFill>
            <a:srgbClr val="49a2bc"/>
          </a:solidFill>
          <a:ln algn="ctr"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7" name=""/>
          <p:cNvSpPr/>
          <p:nvPr userDrawn="1"/>
        </p:nvSpPr>
        <p:spPr>
          <a:xfrm>
            <a:off x="4205290" y="1250097"/>
            <a:ext cx="3781420" cy="3781420"/>
          </a:xfrm>
          <a:prstGeom prst="ellipse">
            <a:avLst/>
          </a:prstGeom>
          <a:solidFill>
            <a:srgbClr val="2d4d5e">
              <a:alpha val="77000"/>
            </a:srgbClr>
          </a:solidFill>
          <a:ln algn="ctr"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8" name=""/>
          <p:cNvSpPr/>
          <p:nvPr userDrawn="1"/>
        </p:nvSpPr>
        <p:spPr>
          <a:xfrm>
            <a:off x="3807235" y="4164800"/>
            <a:ext cx="557977" cy="557977"/>
          </a:xfrm>
          <a:prstGeom prst="ellipse">
            <a:avLst/>
          </a:prstGeom>
          <a:solidFill>
            <a:srgbClr val="a9ddec"/>
          </a:solidFill>
          <a:ln algn="ctr"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/>
            </a:pPr>
            <a:endParaRPr lang="ko-KR" altLang="en-US"/>
          </a:p>
        </p:txBody>
      </p:sp>
      <p:grpSp>
        <p:nvGrpSpPr>
          <p:cNvPr id="19" name=""/>
          <p:cNvGrpSpPr/>
          <p:nvPr userDrawn="1"/>
        </p:nvGrpSpPr>
        <p:grpSpPr>
          <a:xfrm rot="0">
            <a:off x="3709988" y="4899811"/>
            <a:ext cx="1686617" cy="1686617"/>
            <a:chOff x="5600700" y="3885022"/>
            <a:chExt cx="1686617" cy="1686617"/>
          </a:xfrm>
        </p:grpSpPr>
        <p:sp>
          <p:nvSpPr>
            <p:cNvPr id="20" name=""/>
            <p:cNvSpPr/>
            <p:nvPr/>
          </p:nvSpPr>
          <p:spPr>
            <a:xfrm>
              <a:off x="5600700" y="3885022"/>
              <a:ext cx="1686617" cy="1686617"/>
            </a:xfrm>
            <a:prstGeom prst="ellipse">
              <a:avLst/>
            </a:prstGeom>
            <a:solidFill>
              <a:srgbClr val="3b7290">
                <a:alpha val="85000"/>
              </a:srgbClr>
            </a:solidFill>
            <a:ln algn="ctr">
              <a:noFill/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/>
              </a:pPr>
              <a:endParaRPr lang="en-US" altLang="ko-KR">
                <a:latin typeface="경기천년제목 Bold"/>
                <a:ea typeface="경기천년제목 Bold"/>
              </a:endParaRPr>
            </a:p>
          </p:txBody>
        </p:sp>
        <p:sp>
          <p:nvSpPr>
            <p:cNvPr id="21" name=""/>
            <p:cNvSpPr/>
            <p:nvPr/>
          </p:nvSpPr>
          <p:spPr>
            <a:xfrm>
              <a:off x="5719760" y="4013955"/>
              <a:ext cx="1428750" cy="1428750"/>
            </a:xfrm>
            <a:prstGeom prst="ellipse">
              <a:avLst/>
            </a:prstGeom>
            <a:noFill/>
            <a:ln w="38100" algn="ctr">
              <a:solidFill>
                <a:schemeClr val="bg1">
                  <a:lumMod val="95000"/>
                </a:schemeClr>
              </a:solidFill>
              <a:prstDash val="sysDash"/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/>
              </a:pPr>
              <a:endParaRPr lang="ko-KR" altLang="en-US"/>
            </a:p>
          </p:txBody>
        </p:sp>
      </p:grpSp>
      <p:grpSp>
        <p:nvGrpSpPr>
          <p:cNvPr id="22" name=""/>
          <p:cNvGrpSpPr/>
          <p:nvPr userDrawn="1"/>
        </p:nvGrpSpPr>
        <p:grpSpPr>
          <a:xfrm rot="0">
            <a:off x="7551326" y="3733355"/>
            <a:ext cx="2667000" cy="2667000"/>
            <a:chOff x="8543924" y="3963092"/>
            <a:chExt cx="2667000" cy="2667000"/>
          </a:xfrm>
        </p:grpSpPr>
        <p:sp>
          <p:nvSpPr>
            <p:cNvPr id="23" name=""/>
            <p:cNvSpPr/>
            <p:nvPr/>
          </p:nvSpPr>
          <p:spPr>
            <a:xfrm>
              <a:off x="8543924" y="3963092"/>
              <a:ext cx="2667000" cy="2667000"/>
            </a:xfrm>
            <a:prstGeom prst="ellipse">
              <a:avLst/>
            </a:prstGeom>
            <a:solidFill>
              <a:srgbClr val="3b7290">
                <a:alpha val="85000"/>
              </a:srgbClr>
            </a:solidFill>
            <a:ln algn="ctr">
              <a:noFill/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/>
              </a:pPr>
              <a:endParaRPr lang="en-US" altLang="ko-KR" sz="2300">
                <a:latin typeface="경기천년제목 Bold"/>
                <a:ea typeface="경기천년제목 Bold"/>
              </a:endParaRPr>
            </a:p>
          </p:txBody>
        </p:sp>
        <p:sp>
          <p:nvSpPr>
            <p:cNvPr id="24" name=""/>
            <p:cNvSpPr/>
            <p:nvPr/>
          </p:nvSpPr>
          <p:spPr>
            <a:xfrm>
              <a:off x="8686800" y="4105967"/>
              <a:ext cx="2381249" cy="2381249"/>
            </a:xfrm>
            <a:prstGeom prst="ellipse">
              <a:avLst/>
            </a:prstGeom>
            <a:noFill/>
            <a:ln w="38100" algn="ctr">
              <a:solidFill>
                <a:schemeClr val="bg1">
                  <a:lumMod val="95000"/>
                </a:schemeClr>
              </a:solidFill>
              <a:prstDash val="sysDash"/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/>
              </a:pPr>
              <a:endParaRPr lang="ko-KR" altLang="en-US"/>
            </a:p>
          </p:txBody>
        </p:sp>
      </p:grpSp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1543051" y="328986"/>
            <a:ext cx="6248397" cy="457201"/>
          </a:xfrm>
        </p:spPr>
        <p:txBody>
          <a:bodyPr>
            <a:normAutofit fontScale="90000"/>
          </a:bodyPr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26" name=""/>
          <p:cNvSpPr>
            <a:spLocks noGrp="1"/>
          </p:cNvSpPr>
          <p:nvPr userDrawn="1">
            <p:ph type="body" sz="quarter" idx="10"/>
          </p:nvPr>
        </p:nvSpPr>
        <p:spPr>
          <a:xfrm>
            <a:off x="5005387" y="1981200"/>
            <a:ext cx="2276475" cy="2462588"/>
          </a:xfrm>
        </p:spPr>
        <p:txBody>
          <a:bodyPr/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마지막_슬라이드" type="title" preserve="1" userDrawn="1">
  <p:cSld name="마지막_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"/>
          <p:cNvPicPr>
            <a:picLocks noChangeAspect="1"/>
          </p:cNvPicPr>
          <p:nvPr userDrawn="1"/>
        </p:nvPicPr>
        <p:blipFill rotWithShape="1">
          <a:blip r:embed="rId2">
            <a:lum contrast="-50000"/>
          </a:blip>
          <a:srcRect t="7840" b="7840"/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ctrTitle" idx="0" hasCustomPrompt="1"/>
          </p:nvPr>
        </p:nvSpPr>
        <p:spPr>
          <a:xfrm>
            <a:off x="914399" y="2130425"/>
            <a:ext cx="10363199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>
              <a:defRPr/>
            </a:pPr>
            <a:r>
              <a:rPr lang="en-US" altLang="ko-KR"/>
              <a:t>(</a:t>
            </a:r>
            <a:r>
              <a:rPr lang="ko-KR" altLang="en-US"/>
              <a:t>인삿말 편집</a:t>
            </a:r>
            <a:r>
              <a:rPr lang="en-US" altLang="ko-KR"/>
              <a:t>)</a:t>
            </a:r>
            <a:endParaRPr lang="en-US" altLang="ko-KR"/>
          </a:p>
        </p:txBody>
      </p:sp>
      <p:sp>
        <p:nvSpPr>
          <p:cNvPr id="3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1828799" y="3886200"/>
            <a:ext cx="8534399" cy="8763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  <a:lvl6pPr marL="2286000" indent="0" algn="ctr">
              <a:buNone/>
              <a:defRPr>
                <a:solidFill>
                  <a:schemeClr val="bg1"/>
                </a:solidFill>
              </a:defRPr>
            </a:lvl6pPr>
            <a:lvl7pPr marL="2743200" indent="0" algn="ctr">
              <a:buNone/>
              <a:defRPr>
                <a:solidFill>
                  <a:schemeClr val="bg1"/>
                </a:solidFill>
              </a:defRPr>
            </a:lvl7pPr>
            <a:lvl8pPr marL="3200400" indent="0" algn="ctr">
              <a:buNone/>
              <a:defRPr>
                <a:solidFill>
                  <a:schemeClr val="bg1"/>
                </a:solidFill>
              </a:defRPr>
            </a:lvl8pPr>
            <a:lvl9pPr marL="3657600" indent="0" algn="ctr">
              <a:buNone/>
              <a:defRPr>
                <a:solidFill>
                  <a:schemeClr val="bg1"/>
                </a:solidFill>
              </a:defRPr>
            </a:lvl9pPr>
          </a:lstStyle>
          <a:p>
            <a:pPr lvl="0">
              <a:defRPr/>
            </a:pPr>
            <a:r>
              <a:rPr lang="en-US" altLang="ko-KR"/>
              <a:t>(</a:t>
            </a:r>
            <a:r>
              <a:rPr lang="ko-KR" altLang="en-US"/>
              <a:t>추가 코멘트 편집</a:t>
            </a:r>
            <a:r>
              <a:rPr lang="en-US" altLang="ko-KR"/>
              <a:t>)</a:t>
            </a:r>
            <a:endParaRPr lang="en-US" altLang="ko-KR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theme" Target="../theme/theme1.xml"  /></Relationships>
</file>

<file path=ppt/slideMasters/slideMaster1.xml><?xml version="1.0" encoding="utf-8"?>
<p:sld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용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 idx="0"/>
          </p:nvPr>
        </p:nvSpPr>
        <p:spPr>
          <a:xfrm>
            <a:off x="609599" y="274638"/>
            <a:ext cx="10972798" cy="1143000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599" y="1600200"/>
            <a:ext cx="10972798" cy="4525963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fld id="{D422D86A-5F52-4165-8473-F1B836277586}" type="datetime1">
              <a:rPr lang="ko-KR" altLang="en-US"/>
              <a:pPr lvl="0">
                <a:defRPr/>
              </a:pPr>
              <a:t>2020-06-01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</p:sldLayoutIdLst>
  <p:transition xmlns:mc="http://schemas.openxmlformats.org/markup-compatibility/2006" xmlns:hp="http://schemas.haansoft.com/office/presentation/8.0" mc:Ignorable="hp" hp:hslDur="500"/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rtl="0" eaLnBrk="1" latinLnBrk="1" hangingPunct="1">
        <a:defRPr>
          <a:solidFill>
            <a:schemeClr val="tx2"/>
          </a:solidFill>
        </a:defRPr>
      </a:lvl2pPr>
      <a:lvl3pPr rtl="0" eaLnBrk="1" latinLnBrk="1" hangingPunct="1">
        <a:defRPr>
          <a:solidFill>
            <a:schemeClr val="tx2"/>
          </a:solidFill>
        </a:defRPr>
      </a:lvl3pPr>
      <a:lvl4pPr rtl="0" eaLnBrk="1" latinLnBrk="1" hangingPunct="1">
        <a:defRPr>
          <a:solidFill>
            <a:schemeClr val="tx2"/>
          </a:solidFill>
        </a:defRPr>
      </a:lvl4pPr>
      <a:lvl5pPr rtl="0" eaLnBrk="1" latinLnBrk="1" hangingPunct="1">
        <a:defRPr>
          <a:solidFill>
            <a:schemeClr val="tx2"/>
          </a:solidFill>
        </a:defRPr>
      </a:lvl5pPr>
      <a:lvl6pPr rtl="0" eaLnBrk="1" latinLnBrk="1" hangingPunct="1">
        <a:defRPr>
          <a:solidFill>
            <a:schemeClr val="tx2"/>
          </a:solidFill>
        </a:defRPr>
      </a:lvl6pPr>
      <a:lvl7pPr rtl="0" eaLnBrk="1" latinLnBrk="1" hangingPunct="1">
        <a:defRPr>
          <a:solidFill>
            <a:schemeClr val="tx2"/>
          </a:solidFill>
        </a:defRPr>
      </a:lvl7pPr>
      <a:lvl8pPr rtl="0" eaLnBrk="1" latinLnBrk="1" hangingPunct="1">
        <a:defRPr>
          <a:solidFill>
            <a:schemeClr val="tx2"/>
          </a:solidFill>
        </a:defRPr>
      </a:lvl8pPr>
      <a:lvl9pPr rtl="0"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2.png"  /><Relationship Id="rId4" Type="http://schemas.openxmlformats.org/officeDocument/2006/relationships/image" Target="../media/image3.pn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4.jpeg"  /><Relationship Id="rId3" Type="http://schemas.openxmlformats.org/officeDocument/2006/relationships/image" Target="../media/image2.png"  /><Relationship Id="rId4" Type="http://schemas.openxmlformats.org/officeDocument/2006/relationships/image" Target="../media/image3.pn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5.xml"  /><Relationship Id="rId2" Type="http://schemas.openxmlformats.org/officeDocument/2006/relationships/image" Target="../media/image5.jpeg"  /><Relationship Id="rId3" Type="http://schemas.openxmlformats.org/officeDocument/2006/relationships/image" Target="../media/image2.png"  /><Relationship Id="rId4" Type="http://schemas.openxmlformats.org/officeDocument/2006/relationships/image" Target="../media/image3.png"  /><Relationship Id="rId5" Type="http://schemas.openxmlformats.org/officeDocument/2006/relationships/image" Target="../media/image7.jpeg"  /><Relationship Id="rId6" Type="http://schemas.openxmlformats.org/officeDocument/2006/relationships/image" Target="../media/image6.jpeg"  /><Relationship Id="rId7" Type="http://schemas.openxmlformats.org/officeDocument/2006/relationships/image" Target="../media/image8.jpe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Relationship Id="rId2" Type="http://schemas.openxmlformats.org/officeDocument/2006/relationships/image" Target="../media/image6.jpeg"  /><Relationship Id="rId3" Type="http://schemas.openxmlformats.org/officeDocument/2006/relationships/image" Target="../media/image2.png"  /><Relationship Id="rId4" Type="http://schemas.openxmlformats.org/officeDocument/2006/relationships/image" Target="../media/image3.png"  /><Relationship Id="rId5" Type="http://schemas.openxmlformats.org/officeDocument/2006/relationships/image" Target="../media/image9.jpe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2.png"  /><Relationship Id="rId3" Type="http://schemas.openxmlformats.org/officeDocument/2006/relationships/image" Target="../media/image3.pn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8.xml"  /><Relationship Id="rId2" Type="http://schemas.openxmlformats.org/officeDocument/2006/relationships/image" Target="../media/image1.jpe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"/>
          <p:cNvSpPr/>
          <p:nvPr/>
        </p:nvSpPr>
        <p:spPr>
          <a:xfrm rot="5400000">
            <a:off x="5603063" y="-5811100"/>
            <a:ext cx="1095883" cy="12463925"/>
          </a:xfrm>
          <a:custGeom>
            <a:avLst/>
            <a:gdLst>
              <a:gd name="connsiteX0" fmla="*/ 80 w 1095884"/>
              <a:gd name="connsiteY0" fmla="*/ 95717 h 12463932"/>
              <a:gd name="connsiteX1" fmla="*/ 1095454 w 1095884"/>
              <a:gd name="connsiteY1" fmla="*/ 469 h 12463932"/>
              <a:gd name="connsiteX2" fmla="*/ 112795 w 1095884"/>
              <a:gd name="connsiteY2" fmla="*/ 12421083 h 12463932"/>
              <a:gd name="connsiteX3" fmla="*/ 127083 w 1095884"/>
              <a:gd name="connsiteY3" fmla="*/ 7061009 h 12463932"/>
              <a:gd name="connsiteX4" fmla="*/ 80 w 1095884"/>
              <a:gd name="connsiteY4" fmla="*/ 95717 h 1246393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5884" h="12463932">
                <a:moveTo>
                  <a:pt x="80" y="95717"/>
                </a:moveTo>
                <a:lnTo>
                  <a:pt x="1095454" y="469"/>
                </a:lnTo>
                <a:lnTo>
                  <a:pt x="112795" y="12421083"/>
                </a:lnTo>
                <a:lnTo>
                  <a:pt x="127083" y="7061009"/>
                </a:lnTo>
                <a:lnTo>
                  <a:pt x="80" y="95717"/>
                </a:lnTo>
                <a:close/>
              </a:path>
            </a:pathLst>
          </a:custGeom>
          <a:solidFill>
            <a:srgbClr val="62b2cb">
              <a:alpha val="70000"/>
            </a:srgbClr>
          </a:solidFill>
          <a:ln algn="ctr"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/>
            </a:pPr>
            <a:endParaRPr lang="ko-KR" altLang="en-US"/>
          </a:p>
        </p:txBody>
      </p:sp>
      <p:pic>
        <p:nvPicPr>
          <p:cNvPr id="20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4485622" y="5731432"/>
            <a:ext cx="1705628" cy="1279221"/>
          </a:xfrm>
          <a:prstGeom prst="rect">
            <a:avLst/>
          </a:prstGeom>
        </p:spPr>
      </p:pic>
      <p:pic>
        <p:nvPicPr>
          <p:cNvPr id="22" name="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6096000" y="6186366"/>
            <a:ext cx="1763700" cy="350303"/>
          </a:xfrm>
          <a:prstGeom prst="rect">
            <a:avLst/>
          </a:prstGeom>
        </p:spPr>
      </p:pic>
      <p:sp>
        <p:nvSpPr>
          <p:cNvPr id="6" name=""/>
          <p:cNvSpPr txBox="1"/>
          <p:nvPr/>
        </p:nvSpPr>
        <p:spPr>
          <a:xfrm>
            <a:off x="690159" y="1574180"/>
            <a:ext cx="11105898" cy="1919590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p>
            <a:pPr algn="ctr">
              <a:defRPr/>
            </a:pPr>
            <a:r>
              <a:rPr xmlns:mc="http://schemas.openxmlformats.org/markup-compatibility/2006" xmlns:hp="http://schemas.haansoft.com/office/presentation/8.0" lang="ko-KR" altLang="en-US" sz="12000" b="1" mc:Ignorable="hp" hp:hslEmbossed="0">
                <a:ln w="38100" cap="flat" cmpd="sng" algn="ctr">
                  <a:solidFill>
                    <a:srgbClr val="62b2cb"/>
                  </a:solidFill>
                  <a:prstDash val="solid"/>
                  <a:round/>
                </a:ln>
                <a:solidFill>
                  <a:srgbClr val="1d7eb3"/>
                </a:solidFill>
                <a:effectLst>
                  <a:glow rad="31401">
                    <a:schemeClr val="bg1">
                      <a:alpha val="82000"/>
                    </a:schemeClr>
                  </a:glow>
                  <a:outerShdw blurRad="76200" dist="76200" dir="2700000" algn="ctr" rotWithShape="0">
                    <a:srgbClr val="225774">
                      <a:alpha val="50000"/>
                    </a:srgbClr>
                  </a:outerShdw>
                </a:effectLst>
                <a:latin typeface="배달의민족 도현"/>
                <a:ea typeface="배달의민족 도현"/>
              </a:rPr>
              <a:t>숭실대학교제목</a:t>
            </a:r>
            <a:endParaRPr xmlns:mc="http://schemas.openxmlformats.org/markup-compatibility/2006" xmlns:hp="http://schemas.haansoft.com/office/presentation/8.0" lang="ko-KR" altLang="en-US" sz="12000" b="1" mc:Ignorable="hp" hp:hslEmbossed="0">
              <a:ln w="38100" cap="flat" cmpd="sng" algn="ctr">
                <a:solidFill>
                  <a:srgbClr val="62b2cb"/>
                </a:solidFill>
                <a:prstDash val="solid"/>
                <a:round/>
              </a:ln>
              <a:solidFill>
                <a:srgbClr val="1d7eb3"/>
              </a:solidFill>
              <a:effectLst>
                <a:glow rad="31401">
                  <a:schemeClr val="bg1">
                    <a:alpha val="82000"/>
                  </a:schemeClr>
                </a:glow>
                <a:outerShdw blurRad="76200" dist="76200" dir="2700000" algn="ctr" rotWithShape="0">
                  <a:srgbClr val="225774">
                    <a:alpha val="50000"/>
                  </a:srgbClr>
                </a:outerShdw>
              </a:effectLst>
              <a:latin typeface="배달의민족 도현"/>
              <a:ea typeface="배달의민족 도현"/>
            </a:endParaRPr>
          </a:p>
        </p:txBody>
      </p:sp>
      <p:sp>
        <p:nvSpPr>
          <p:cNvPr id="7" name=""/>
          <p:cNvSpPr txBox="1"/>
          <p:nvPr/>
        </p:nvSpPr>
        <p:spPr>
          <a:xfrm>
            <a:off x="3135791" y="3543300"/>
            <a:ext cx="5920418" cy="365010"/>
          </a:xfrm>
          <a:prstGeom prst="rect">
            <a:avLst/>
          </a:prstGeom>
        </p:spPr>
        <p:txBody>
          <a:bodyPr wrap="square">
            <a:spAutoFit/>
          </a:bodyPr>
          <a:p>
            <a:pPr algn="r">
              <a:defRPr/>
            </a:pPr>
            <a:r>
              <a:rPr lang="en-US" altLang="ko-KR" b="0" spc="5300">
                <a:solidFill>
                  <a:schemeClr val="bg1"/>
                </a:solidFill>
                <a:latin typeface="배달의민족 도현"/>
                <a:ea typeface="배달의민족 도현"/>
              </a:rPr>
              <a:t>PPT</a:t>
            </a:r>
            <a:r>
              <a:rPr lang="ko-KR" altLang="en-US" b="0" spc="5300">
                <a:solidFill>
                  <a:schemeClr val="bg1"/>
                </a:solidFill>
                <a:latin typeface="배달의민족 도현"/>
                <a:ea typeface="배달의민족 도현"/>
              </a:rPr>
              <a:t>공모전</a:t>
            </a:r>
            <a:endParaRPr lang="ko-KR" altLang="en-US" b="0" spc="5300">
              <a:solidFill>
                <a:schemeClr val="bg1"/>
              </a:solidFill>
              <a:latin typeface="배달의민족 도현"/>
              <a:ea typeface="배달의민족 도현"/>
            </a:endParaRPr>
          </a:p>
        </p:txBody>
      </p:sp>
      <p:sp>
        <p:nvSpPr>
          <p:cNvPr id="16" name=""/>
          <p:cNvSpPr txBox="1"/>
          <p:nvPr/>
        </p:nvSpPr>
        <p:spPr>
          <a:xfrm>
            <a:off x="4820040" y="974259"/>
            <a:ext cx="2551919" cy="852636"/>
          </a:xfrm>
          <a:prstGeom prst="rect">
            <a:avLst/>
          </a:prstGeom>
        </p:spPr>
        <p:txBody>
          <a:bodyPr wrap="square">
            <a:spAutoFit/>
          </a:bodyPr>
          <a:p>
            <a:pPr algn="r">
              <a:defRPr/>
            </a:pPr>
            <a:r>
              <a:rPr lang="en-US" altLang="ko-KR" sz="5000">
                <a:solidFill>
                  <a:schemeClr val="bg1"/>
                </a:solidFill>
                <a:latin typeface="배달의민족 도현"/>
                <a:ea typeface="배달의민족 도현"/>
              </a:rPr>
              <a:t>2020</a:t>
            </a:r>
            <a:r>
              <a:rPr lang="ko-KR" altLang="en-US" sz="5000">
                <a:solidFill>
                  <a:schemeClr val="bg1"/>
                </a:solidFill>
                <a:latin typeface="배달의민족 도현"/>
                <a:ea typeface="배달의민족 도현"/>
              </a:rPr>
              <a:t>년 </a:t>
            </a:r>
            <a:endParaRPr lang="ko-KR" altLang="en-US" sz="5000">
              <a:solidFill>
                <a:schemeClr val="bg1"/>
              </a:solidFill>
              <a:latin typeface="배달의민족 도현"/>
              <a:ea typeface="배달의민족 도현"/>
            </a:endParaRPr>
          </a:p>
        </p:txBody>
      </p:sp>
      <p:sp>
        <p:nvSpPr>
          <p:cNvPr id="10" name=""/>
          <p:cNvSpPr/>
          <p:nvPr/>
        </p:nvSpPr>
        <p:spPr>
          <a:xfrm>
            <a:off x="1" y="-43816"/>
            <a:ext cx="1048533" cy="6901820"/>
          </a:xfrm>
          <a:custGeom>
            <a:avLst/>
            <a:gdLst>
              <a:gd name="connsiteX0" fmla="*/ 0 w 1585223"/>
              <a:gd name="connsiteY0" fmla="*/ 42799 h 6901825"/>
              <a:gd name="connsiteX1" fmla="*/ 1584038 w 1585223"/>
              <a:gd name="connsiteY1" fmla="*/ 6901820 h 6901825"/>
              <a:gd name="connsiteX2" fmla="*/ 0 w 1585223"/>
              <a:gd name="connsiteY2" fmla="*/ 6900800 h 6901825"/>
              <a:gd name="connsiteX3" fmla="*/ 0 w 1585223"/>
              <a:gd name="connsiteY3" fmla="*/ 42799 h 690182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223" h="6901825">
                <a:moveTo>
                  <a:pt x="0" y="42799"/>
                </a:moveTo>
                <a:lnTo>
                  <a:pt x="1584038" y="6901820"/>
                </a:lnTo>
                <a:lnTo>
                  <a:pt x="0" y="6900800"/>
                </a:lnTo>
                <a:lnTo>
                  <a:pt x="0" y="42799"/>
                </a:lnTo>
                <a:close/>
              </a:path>
            </a:pathLst>
          </a:custGeom>
          <a:solidFill>
            <a:srgbClr val="1d7eb3">
              <a:alpha val="70000"/>
            </a:srgbClr>
          </a:solidFill>
          <a:ln algn="ctr"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/>
            </a:pP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/>
    </mc:Choice>
    <mc:Fallback>
      <p:transition/>
    </mc:Fallback>
  </mc:AlternateContent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"/>
          <p:cNvPicPr>
            <a:picLocks noChangeAspect="1"/>
          </p:cNvPicPr>
          <p:nvPr/>
        </p:nvPicPr>
        <p:blipFill rotWithShape="1">
          <a:blip r:embed="rId2">
            <a:lum contrast="-40000"/>
          </a:blip>
          <a:srcRect t="7840" b="7840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solidFill>
            <a:srgbClr val="42c7f1"/>
          </a:solidFill>
          <a:ln algn="ctr"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/>
            </a:pPr>
            <a:endParaRPr lang="ko-KR" altLang="en-US"/>
          </a:p>
        </p:txBody>
      </p:sp>
      <p:grpSp>
        <p:nvGrpSpPr>
          <p:cNvPr id="91" name=""/>
          <p:cNvGrpSpPr/>
          <p:nvPr/>
        </p:nvGrpSpPr>
        <p:grpSpPr>
          <a:xfrm rot="0">
            <a:off x="1570064" y="3429000"/>
            <a:ext cx="2299474" cy="589254"/>
            <a:chOff x="1570064" y="2423939"/>
            <a:chExt cx="2299474" cy="589254"/>
          </a:xfrm>
        </p:grpSpPr>
        <p:grpSp>
          <p:nvGrpSpPr>
            <p:cNvPr id="47" name=""/>
            <p:cNvGrpSpPr/>
            <p:nvPr/>
          </p:nvGrpSpPr>
          <p:grpSpPr>
            <a:xfrm rot="0">
              <a:off x="2210626" y="2423939"/>
              <a:ext cx="1658912" cy="589254"/>
              <a:chOff x="8671904" y="1121940"/>
              <a:chExt cx="3097187" cy="1100137"/>
            </a:xfrm>
          </p:grpSpPr>
          <p:sp>
            <p:nvSpPr>
              <p:cNvPr id="48" name=""/>
              <p:cNvSpPr/>
              <p:nvPr/>
            </p:nvSpPr>
            <p:spPr>
              <a:xfrm>
                <a:off x="8671904" y="1121940"/>
                <a:ext cx="3097187" cy="1100137"/>
              </a:xfrm>
              <a:prstGeom prst="snip2DiagRect">
                <a:avLst>
                  <a:gd name="adj1" fmla="val 0"/>
                  <a:gd name="adj2" fmla="val 16667"/>
                </a:avLst>
              </a:prstGeom>
              <a:solidFill>
                <a:srgbClr val="a9ddec"/>
              </a:solidFill>
              <a:ln algn="ctr">
                <a:noFill/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p>
                <a:pPr algn="ctr">
                  <a:defRPr/>
                </a:pPr>
                <a:endParaRPr lang="ko-KR" altLang="en-US" sz="2000"/>
              </a:p>
            </p:txBody>
          </p:sp>
          <p:sp>
            <p:nvSpPr>
              <p:cNvPr id="49" name=""/>
              <p:cNvSpPr/>
              <p:nvPr/>
            </p:nvSpPr>
            <p:spPr>
              <a:xfrm>
                <a:off x="8805132" y="1241001"/>
                <a:ext cx="2830732" cy="862012"/>
              </a:xfrm>
              <a:prstGeom prst="rect">
                <a:avLst/>
              </a:prstGeom>
              <a:noFill/>
              <a:ln w="38100" algn="ctr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p>
                <a:pPr algn="ctr">
                  <a:defRPr/>
                </a:pPr>
                <a:r>
                  <a:rPr lang="en-US" altLang="ko-KR" sz="2000">
                    <a:latin typeface="경기천년제목 Bold"/>
                    <a:ea typeface="경기천년제목 Bold"/>
                  </a:rPr>
                  <a:t>+</a:t>
                </a:r>
                <a:r>
                  <a:rPr lang="ko-KR" altLang="en-US" sz="2000">
                    <a:latin typeface="경기천년제목 Bold"/>
                    <a:ea typeface="경기천년제목 Bold"/>
                  </a:rPr>
                  <a:t> 본문</a:t>
                </a:r>
                <a:r>
                  <a:rPr lang="en-US" altLang="ko-KR" sz="2000">
                    <a:latin typeface="경기천년제목 Bold"/>
                    <a:ea typeface="경기천년제목 Bold"/>
                  </a:rPr>
                  <a:t>_02</a:t>
                </a:r>
                <a:endParaRPr lang="en-US" altLang="ko-KR" sz="2000">
                  <a:latin typeface="경기천년제목 Bold"/>
                  <a:ea typeface="경기천년제목 Bold"/>
                </a:endParaRPr>
              </a:p>
            </p:txBody>
          </p:sp>
        </p:grpSp>
        <p:cxnSp>
          <p:nvCxnSpPr>
            <p:cNvPr id="60" name=""/>
            <p:cNvCxnSpPr/>
            <p:nvPr/>
          </p:nvCxnSpPr>
          <p:spPr>
            <a:xfrm rot="10800000">
              <a:off x="1570064" y="2718566"/>
              <a:ext cx="640561" cy="0"/>
            </a:xfrm>
            <a:prstGeom prst="line">
              <a:avLst/>
            </a:prstGeom>
            <a:ln w="25400" algn="ctr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"/>
          <p:cNvGrpSpPr/>
          <p:nvPr/>
        </p:nvGrpSpPr>
        <p:grpSpPr>
          <a:xfrm rot="0">
            <a:off x="1570064" y="4433883"/>
            <a:ext cx="2299474" cy="589254"/>
            <a:chOff x="1570064" y="3428822"/>
            <a:chExt cx="2299474" cy="589254"/>
          </a:xfrm>
        </p:grpSpPr>
        <p:grpSp>
          <p:nvGrpSpPr>
            <p:cNvPr id="50" name=""/>
            <p:cNvGrpSpPr/>
            <p:nvPr/>
          </p:nvGrpSpPr>
          <p:grpSpPr>
            <a:xfrm rot="0">
              <a:off x="2210626" y="3428822"/>
              <a:ext cx="1658912" cy="589254"/>
              <a:chOff x="8671904" y="1121940"/>
              <a:chExt cx="3097187" cy="1100137"/>
            </a:xfrm>
          </p:grpSpPr>
          <p:sp>
            <p:nvSpPr>
              <p:cNvPr id="51" name=""/>
              <p:cNvSpPr/>
              <p:nvPr/>
            </p:nvSpPr>
            <p:spPr>
              <a:xfrm>
                <a:off x="8671904" y="1121940"/>
                <a:ext cx="3097187" cy="1100137"/>
              </a:xfrm>
              <a:prstGeom prst="snip2DiagRect">
                <a:avLst>
                  <a:gd name="adj1" fmla="val 0"/>
                  <a:gd name="adj2" fmla="val 16667"/>
                </a:avLst>
              </a:prstGeom>
              <a:solidFill>
                <a:srgbClr val="a9ddec"/>
              </a:solidFill>
              <a:ln algn="ctr">
                <a:noFill/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p>
                <a:pPr algn="ctr">
                  <a:defRPr/>
                </a:pPr>
                <a:endParaRPr lang="ko-KR" altLang="en-US" sz="2000"/>
              </a:p>
            </p:txBody>
          </p:sp>
          <p:sp>
            <p:nvSpPr>
              <p:cNvPr id="52" name=""/>
              <p:cNvSpPr/>
              <p:nvPr/>
            </p:nvSpPr>
            <p:spPr>
              <a:xfrm>
                <a:off x="8805132" y="1241001"/>
                <a:ext cx="2830732" cy="862012"/>
              </a:xfrm>
              <a:prstGeom prst="rect">
                <a:avLst/>
              </a:prstGeom>
              <a:noFill/>
              <a:ln w="38100" algn="ctr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p>
                <a:pPr algn="ctr">
                  <a:defRPr/>
                </a:pPr>
                <a:r>
                  <a:rPr lang="en-US" altLang="ko-KR" sz="2000">
                    <a:latin typeface="경기천년제목 Bold"/>
                    <a:ea typeface="경기천년제목 Bold"/>
                  </a:rPr>
                  <a:t>+</a:t>
                </a:r>
                <a:r>
                  <a:rPr lang="ko-KR" altLang="en-US" sz="2000">
                    <a:latin typeface="경기천년제목 Bold"/>
                    <a:ea typeface="경기천년제목 Bold"/>
                  </a:rPr>
                  <a:t> 본문</a:t>
                </a:r>
                <a:r>
                  <a:rPr lang="en-US" altLang="ko-KR" sz="2000">
                    <a:latin typeface="경기천년제목 Bold"/>
                    <a:ea typeface="경기천년제목 Bold"/>
                  </a:rPr>
                  <a:t>_03</a:t>
                </a:r>
                <a:endParaRPr lang="en-US" altLang="ko-KR" sz="2000">
                  <a:latin typeface="경기천년제목 Bold"/>
                  <a:ea typeface="경기천년제목 Bold"/>
                </a:endParaRPr>
              </a:p>
            </p:txBody>
          </p:sp>
        </p:grpSp>
        <p:cxnSp>
          <p:nvCxnSpPr>
            <p:cNvPr id="61" name=""/>
            <p:cNvCxnSpPr/>
            <p:nvPr/>
          </p:nvCxnSpPr>
          <p:spPr>
            <a:xfrm rot="10800000">
              <a:off x="1570064" y="3723448"/>
              <a:ext cx="640561" cy="0"/>
            </a:xfrm>
            <a:prstGeom prst="line">
              <a:avLst/>
            </a:prstGeom>
            <a:ln w="25400" algn="ctr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5" name=""/>
          <p:cNvCxnSpPr/>
          <p:nvPr/>
        </p:nvCxnSpPr>
        <p:spPr>
          <a:xfrm rot="16200000">
            <a:off x="-343170" y="2813566"/>
            <a:ext cx="3826153" cy="0"/>
          </a:xfrm>
          <a:prstGeom prst="line">
            <a:avLst/>
          </a:prstGeom>
          <a:ln w="25400" algn="ctr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9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9769035" y="6169094"/>
            <a:ext cx="1112892" cy="834669"/>
          </a:xfrm>
          <a:prstGeom prst="rect">
            <a:avLst/>
          </a:prstGeom>
        </p:spPr>
      </p:pic>
      <p:pic>
        <p:nvPicPr>
          <p:cNvPr id="100" name="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10881927" y="6472145"/>
            <a:ext cx="1150783" cy="228566"/>
          </a:xfrm>
          <a:prstGeom prst="rect">
            <a:avLst/>
          </a:prstGeom>
        </p:spPr>
      </p:pic>
      <p:grpSp>
        <p:nvGrpSpPr>
          <p:cNvPr id="102" name=""/>
          <p:cNvGrpSpPr/>
          <p:nvPr/>
        </p:nvGrpSpPr>
        <p:grpSpPr>
          <a:xfrm rot="0">
            <a:off x="87377" y="233736"/>
            <a:ext cx="3588263" cy="657225"/>
            <a:chOff x="87377" y="557587"/>
            <a:chExt cx="3588263" cy="657225"/>
          </a:xfrm>
        </p:grpSpPr>
        <p:grpSp>
          <p:nvGrpSpPr>
            <p:cNvPr id="103" name=""/>
            <p:cNvGrpSpPr/>
            <p:nvPr/>
          </p:nvGrpSpPr>
          <p:grpSpPr>
            <a:xfrm rot="0">
              <a:off x="87377" y="557587"/>
              <a:ext cx="577720" cy="558454"/>
              <a:chOff x="87377" y="557587"/>
              <a:chExt cx="577720" cy="558454"/>
            </a:xfrm>
          </p:grpSpPr>
          <p:sp>
            <p:nvSpPr>
              <p:cNvPr id="104" name=""/>
              <p:cNvSpPr/>
              <p:nvPr/>
            </p:nvSpPr>
            <p:spPr>
              <a:xfrm>
                <a:off x="87377" y="557587"/>
                <a:ext cx="577720" cy="558454"/>
              </a:xfrm>
              <a:prstGeom prst="ellipse">
                <a:avLst/>
              </a:prstGeom>
              <a:solidFill>
                <a:schemeClr val="bg1"/>
              </a:solidFill>
              <a:ln algn="ctr">
                <a:noFill/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/>
                </a:pPr>
                <a:endParaRPr lang="ko-KR" altLang="en-US"/>
              </a:p>
            </p:txBody>
          </p:sp>
          <p:sp>
            <p:nvSpPr>
              <p:cNvPr id="105" name=""/>
              <p:cNvSpPr/>
              <p:nvPr/>
            </p:nvSpPr>
            <p:spPr>
              <a:xfrm>
                <a:off x="129096" y="598307"/>
                <a:ext cx="487451" cy="471195"/>
              </a:xfrm>
              <a:prstGeom prst="ellipse">
                <a:avLst/>
              </a:prstGeom>
              <a:solidFill>
                <a:srgbClr val="62b2cb"/>
              </a:solidFill>
              <a:ln algn="ctr">
                <a:noFill/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/>
                </a:pPr>
                <a:endParaRPr lang="ko-KR" altLang="en-US"/>
              </a:p>
            </p:txBody>
          </p:sp>
        </p:grpSp>
        <p:cxnSp>
          <p:nvCxnSpPr>
            <p:cNvPr id="106" name=""/>
            <p:cNvCxnSpPr/>
            <p:nvPr/>
          </p:nvCxnSpPr>
          <p:spPr>
            <a:xfrm>
              <a:off x="665097" y="881437"/>
              <a:ext cx="705492" cy="4762"/>
            </a:xfrm>
            <a:prstGeom prst="line">
              <a:avLst/>
            </a:prstGeom>
            <a:ln w="38100" algn="ctr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"/>
            <p:cNvSpPr/>
            <p:nvPr/>
          </p:nvSpPr>
          <p:spPr>
            <a:xfrm>
              <a:off x="1370590" y="557587"/>
              <a:ext cx="2305049" cy="657225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50800" algn="ctr">
              <a:solidFill>
                <a:srgbClr val="62b2cb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buClr>
                  <a:srgbClr val="9be5c8"/>
                </a:buClr>
                <a:defRPr/>
              </a:pPr>
              <a:r>
                <a:rPr lang="ko-KR" altLang="en-US" sz="2500">
                  <a:solidFill>
                    <a:srgbClr val="1d7eb3"/>
                  </a:solidFill>
                  <a:latin typeface="배달의민족 도현"/>
                  <a:ea typeface="배달의민족 도현"/>
                </a:rPr>
                <a:t>간지 </a:t>
              </a:r>
              <a:r>
                <a:rPr lang="en-US" altLang="ko-KR" sz="2500">
                  <a:solidFill>
                    <a:srgbClr val="1d7eb3"/>
                  </a:solidFill>
                  <a:latin typeface="배달의민족 도현"/>
                  <a:ea typeface="배달의민족 도현"/>
                </a:rPr>
                <a:t>Title</a:t>
              </a:r>
              <a:endParaRPr lang="en-US" altLang="ko-KR" sz="2500">
                <a:solidFill>
                  <a:srgbClr val="1d7eb3"/>
                </a:solidFill>
                <a:latin typeface="배달의민족 도현"/>
                <a:ea typeface="배달의민족 도현"/>
              </a:endParaRPr>
            </a:p>
          </p:txBody>
        </p:sp>
      </p:grpSp>
      <p:grpSp>
        <p:nvGrpSpPr>
          <p:cNvPr id="111" name=""/>
          <p:cNvGrpSpPr/>
          <p:nvPr/>
        </p:nvGrpSpPr>
        <p:grpSpPr>
          <a:xfrm rot="0">
            <a:off x="5872162" y="2841654"/>
            <a:ext cx="6160548" cy="2352844"/>
            <a:chOff x="5872162" y="2841654"/>
            <a:chExt cx="6160548" cy="2352844"/>
          </a:xfrm>
        </p:grpSpPr>
        <p:sp>
          <p:nvSpPr>
            <p:cNvPr id="108" name=""/>
            <p:cNvSpPr/>
            <p:nvPr/>
          </p:nvSpPr>
          <p:spPr>
            <a:xfrm>
              <a:off x="5872162" y="2841654"/>
              <a:ext cx="6160548" cy="2352844"/>
            </a:xfrm>
            <a:prstGeom prst="snip2DiagRect">
              <a:avLst>
                <a:gd name="adj1" fmla="val 0"/>
                <a:gd name="adj2" fmla="val 16667"/>
              </a:avLst>
            </a:prstGeom>
            <a:solidFill>
              <a:srgbClr val="2d4d5e">
                <a:alpha val="60000"/>
              </a:srgbClr>
            </a:solidFill>
            <a:ln algn="ctr">
              <a:noFill/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109" name=""/>
            <p:cNvSpPr txBox="1"/>
            <p:nvPr/>
          </p:nvSpPr>
          <p:spPr>
            <a:xfrm>
              <a:off x="6096000" y="3429000"/>
              <a:ext cx="5573078" cy="851189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>
                <a:defRPr/>
              </a:pPr>
              <a:r>
                <a:rPr lang="ko-KR" altLang="en-US" sz="5000">
                  <a:solidFill>
                    <a:schemeClr val="bg1"/>
                  </a:solidFill>
                  <a:latin typeface="경기천년제목 Bold"/>
                  <a:ea typeface="경기천년제목 Bold"/>
                </a:rPr>
                <a:t>주제</a:t>
              </a:r>
              <a:r>
                <a:rPr lang="en-US" altLang="ko-KR" sz="5000">
                  <a:solidFill>
                    <a:schemeClr val="bg1"/>
                  </a:solidFill>
                  <a:latin typeface="경기천년제목 Bold"/>
                  <a:ea typeface="경기천년제목 Bold"/>
                </a:rPr>
                <a:t>_01</a:t>
              </a:r>
              <a:r>
                <a:rPr lang="ko-KR" altLang="en-US" sz="5000">
                  <a:solidFill>
                    <a:schemeClr val="bg1"/>
                  </a:solidFill>
                  <a:latin typeface="경기천년제목 Bold"/>
                  <a:ea typeface="경기천년제목 Bold"/>
                </a:rPr>
                <a:t> </a:t>
              </a:r>
              <a:r>
                <a:rPr lang="en-US" altLang="ko-KR" sz="5000">
                  <a:solidFill>
                    <a:schemeClr val="bg1"/>
                  </a:solidFill>
                  <a:latin typeface="경기천년제목 Bold"/>
                  <a:ea typeface="경기천년제목 Bold"/>
                </a:rPr>
                <a:t>Sub-Title</a:t>
              </a:r>
              <a:endParaRPr lang="en-US" altLang="ko-KR" sz="5000">
                <a:solidFill>
                  <a:schemeClr val="bg1"/>
                </a:solidFill>
                <a:latin typeface="경기천년제목 Bold"/>
                <a:ea typeface="경기천년제목 Bold"/>
              </a:endParaRPr>
            </a:p>
          </p:txBody>
        </p:sp>
        <p:sp>
          <p:nvSpPr>
            <p:cNvPr id="110" name=""/>
            <p:cNvSpPr txBox="1"/>
            <p:nvPr/>
          </p:nvSpPr>
          <p:spPr>
            <a:xfrm>
              <a:off x="6096000" y="4165889"/>
              <a:ext cx="5463540" cy="470881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algn="r">
                <a:tabLst>
                  <a:tab pos="1800225" algn="l"/>
                </a:tabLst>
                <a:defRPr/>
              </a:pPr>
              <a:r>
                <a:rPr lang="ko-KR" altLang="en-US" sz="2500" b="0" spc="-200">
                  <a:solidFill>
                    <a:schemeClr val="bg1"/>
                  </a:solidFill>
                  <a:latin typeface="경기천년제목 Bold"/>
                  <a:ea typeface="경기천년제목 Bold"/>
                </a:rPr>
                <a:t>요약내용을 적어주세요</a:t>
              </a:r>
              <a:endParaRPr lang="ko-KR" altLang="en-US" sz="2500" b="0" spc="-200">
                <a:solidFill>
                  <a:schemeClr val="bg1"/>
                </a:solidFill>
                <a:latin typeface="경기천년제목 Bold"/>
                <a:ea typeface="경기천년제목 Bold"/>
              </a:endParaRPr>
            </a:p>
          </p:txBody>
        </p:sp>
      </p:grpSp>
      <p:grpSp>
        <p:nvGrpSpPr>
          <p:cNvPr id="90" name=""/>
          <p:cNvGrpSpPr/>
          <p:nvPr/>
        </p:nvGrpSpPr>
        <p:grpSpPr>
          <a:xfrm rot="0">
            <a:off x="1585908" y="2423939"/>
            <a:ext cx="5715672" cy="798804"/>
            <a:chOff x="-1256194" y="1314281"/>
            <a:chExt cx="5715672" cy="798804"/>
          </a:xfrm>
        </p:grpSpPr>
        <p:grpSp>
          <p:nvGrpSpPr>
            <p:cNvPr id="46" name=""/>
            <p:cNvGrpSpPr/>
            <p:nvPr/>
          </p:nvGrpSpPr>
          <p:grpSpPr>
            <a:xfrm rot="0">
              <a:off x="2210626" y="1314281"/>
              <a:ext cx="2248852" cy="798804"/>
              <a:chOff x="8671904" y="1121940"/>
              <a:chExt cx="3097187" cy="1100137"/>
            </a:xfrm>
          </p:grpSpPr>
          <p:sp>
            <p:nvSpPr>
              <p:cNvPr id="44" name=""/>
              <p:cNvSpPr/>
              <p:nvPr/>
            </p:nvSpPr>
            <p:spPr>
              <a:xfrm>
                <a:off x="8671904" y="1121940"/>
                <a:ext cx="3097187" cy="1100137"/>
              </a:xfrm>
              <a:prstGeom prst="snip2DiagRect">
                <a:avLst>
                  <a:gd name="adj1" fmla="val 0"/>
                  <a:gd name="adj2" fmla="val 16667"/>
                </a:avLst>
              </a:prstGeom>
              <a:solidFill>
                <a:srgbClr val="62b2cb"/>
              </a:solidFill>
              <a:ln algn="ctr">
                <a:noFill/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p>
                <a:pPr algn="ctr">
                  <a:defRPr/>
                </a:pPr>
                <a:endParaRPr lang="ko-KR" altLang="en-US" sz="200"/>
              </a:p>
            </p:txBody>
          </p:sp>
          <p:sp>
            <p:nvSpPr>
              <p:cNvPr id="45" name=""/>
              <p:cNvSpPr/>
              <p:nvPr/>
            </p:nvSpPr>
            <p:spPr>
              <a:xfrm>
                <a:off x="8805132" y="1241000"/>
                <a:ext cx="2830732" cy="862012"/>
              </a:xfrm>
              <a:prstGeom prst="rect">
                <a:avLst/>
              </a:prstGeom>
              <a:noFill/>
              <a:ln w="38100" algn="ctr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p>
                <a:pPr algn="ctr">
                  <a:defRPr/>
                </a:pPr>
                <a:r>
                  <a:rPr lang="en-US" altLang="ko-KR" sz="2400">
                    <a:latin typeface="경기천년제목 Bold"/>
                    <a:ea typeface="경기천년제목 Bold"/>
                  </a:rPr>
                  <a:t>+</a:t>
                </a:r>
                <a:r>
                  <a:rPr lang="ko-KR" altLang="en-US" sz="2400">
                    <a:latin typeface="경기천년제목 Bold"/>
                    <a:ea typeface="경기천년제목 Bold"/>
                  </a:rPr>
                  <a:t> 본문</a:t>
                </a:r>
                <a:r>
                  <a:rPr lang="en-US" altLang="ko-KR" sz="2400">
                    <a:latin typeface="경기천년제목 Bold"/>
                    <a:ea typeface="경기천년제목 Bold"/>
                  </a:rPr>
                  <a:t>_01</a:t>
                </a:r>
                <a:endParaRPr lang="en-US" altLang="ko-KR" sz="2400">
                  <a:latin typeface="경기천년제목 Bold"/>
                  <a:ea typeface="경기천년제목 Bold"/>
                </a:endParaRPr>
              </a:p>
            </p:txBody>
          </p:sp>
        </p:grpSp>
        <p:cxnSp>
          <p:nvCxnSpPr>
            <p:cNvPr id="59" name=""/>
            <p:cNvCxnSpPr/>
            <p:nvPr/>
          </p:nvCxnSpPr>
          <p:spPr>
            <a:xfrm rot="10800000">
              <a:off x="-1256194" y="1713682"/>
              <a:ext cx="3466819" cy="0"/>
            </a:xfrm>
            <a:prstGeom prst="line">
              <a:avLst/>
            </a:prstGeom>
            <a:ln w="25400" algn="ctr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"/>
          <p:cNvPicPr>
            <a:picLocks noChangeAspect="1"/>
          </p:cNvPicPr>
          <p:nvPr/>
        </p:nvPicPr>
        <p:blipFill rotWithShape="1">
          <a:blip r:embed="rId2">
            <a:lum contrast="-40000"/>
          </a:blip>
          <a:srcRect t="7840" b="784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"/>
          <p:cNvSpPr/>
          <p:nvPr/>
        </p:nvSpPr>
        <p:spPr>
          <a:xfrm>
            <a:off x="0" y="0"/>
            <a:ext cx="752400" cy="6858000"/>
          </a:xfrm>
          <a:prstGeom prst="rect">
            <a:avLst/>
          </a:prstGeom>
          <a:solidFill>
            <a:srgbClr val="42c7f1"/>
          </a:solidFill>
          <a:ln algn="ctr"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/>
            </a:pPr>
            <a:endParaRPr lang="ko-KR" altLang="en-US"/>
          </a:p>
        </p:txBody>
      </p:sp>
      <p:grpSp>
        <p:nvGrpSpPr>
          <p:cNvPr id="42" name=""/>
          <p:cNvGrpSpPr/>
          <p:nvPr/>
        </p:nvGrpSpPr>
        <p:grpSpPr>
          <a:xfrm rot="0">
            <a:off x="87377" y="233736"/>
            <a:ext cx="2330963" cy="657225"/>
            <a:chOff x="87377" y="557587"/>
            <a:chExt cx="2330963" cy="657225"/>
          </a:xfrm>
        </p:grpSpPr>
        <p:grpSp>
          <p:nvGrpSpPr>
            <p:cNvPr id="22" name=""/>
            <p:cNvGrpSpPr/>
            <p:nvPr/>
          </p:nvGrpSpPr>
          <p:grpSpPr>
            <a:xfrm rot="0">
              <a:off x="87377" y="557587"/>
              <a:ext cx="577720" cy="558454"/>
              <a:chOff x="87377" y="557587"/>
              <a:chExt cx="577720" cy="558454"/>
            </a:xfrm>
          </p:grpSpPr>
          <p:sp>
            <p:nvSpPr>
              <p:cNvPr id="16" name=""/>
              <p:cNvSpPr/>
              <p:nvPr/>
            </p:nvSpPr>
            <p:spPr>
              <a:xfrm>
                <a:off x="87377" y="557587"/>
                <a:ext cx="577720" cy="558454"/>
              </a:xfrm>
              <a:prstGeom prst="ellipse">
                <a:avLst/>
              </a:prstGeom>
              <a:solidFill>
                <a:schemeClr val="bg1"/>
              </a:solidFill>
              <a:ln algn="ctr">
                <a:noFill/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p>
                <a:pPr algn="ctr">
                  <a:defRPr/>
                </a:pPr>
                <a:endParaRPr lang="ko-KR" altLang="en-US"/>
              </a:p>
            </p:txBody>
          </p:sp>
          <p:sp>
            <p:nvSpPr>
              <p:cNvPr id="17" name=""/>
              <p:cNvSpPr/>
              <p:nvPr/>
            </p:nvSpPr>
            <p:spPr>
              <a:xfrm>
                <a:off x="129096" y="598307"/>
                <a:ext cx="487451" cy="471195"/>
              </a:xfrm>
              <a:prstGeom prst="ellipse">
                <a:avLst/>
              </a:prstGeom>
              <a:solidFill>
                <a:srgbClr val="62b2cb"/>
              </a:solidFill>
              <a:ln algn="ctr">
                <a:noFill/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p>
                <a:pPr algn="ctr">
                  <a:defRPr/>
                </a:pPr>
                <a:endParaRPr lang="ko-KR" altLang="en-US"/>
              </a:p>
            </p:txBody>
          </p:sp>
        </p:grpSp>
        <p:cxnSp>
          <p:nvCxnSpPr>
            <p:cNvPr id="19" name=""/>
            <p:cNvCxnSpPr/>
            <p:nvPr/>
          </p:nvCxnSpPr>
          <p:spPr>
            <a:xfrm>
              <a:off x="665097" y="881437"/>
              <a:ext cx="705492" cy="4762"/>
            </a:xfrm>
            <a:prstGeom prst="line">
              <a:avLst/>
            </a:prstGeom>
            <a:ln w="38100" algn="ctr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"/>
            <p:cNvSpPr/>
            <p:nvPr/>
          </p:nvSpPr>
          <p:spPr>
            <a:xfrm>
              <a:off x="1370590" y="557587"/>
              <a:ext cx="1047750" cy="657225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50800" algn="ctr">
              <a:solidFill>
                <a:srgbClr val="62b2cb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p>
              <a:pPr algn="ctr">
                <a:buClr>
                  <a:srgbClr val="9be5c8"/>
                </a:buClr>
                <a:defRPr/>
              </a:pPr>
              <a:r>
                <a:rPr lang="ko-KR" altLang="en-US" sz="2500">
                  <a:solidFill>
                    <a:srgbClr val="1d7eb3"/>
                  </a:solidFill>
                  <a:latin typeface="배달의민족 도현"/>
                  <a:ea typeface="배달의민족 도현"/>
                </a:rPr>
                <a:t>목차</a:t>
              </a:r>
              <a:endParaRPr lang="ko-KR" altLang="en-US" sz="2500">
                <a:solidFill>
                  <a:srgbClr val="1d7eb3"/>
                </a:solidFill>
                <a:latin typeface="배달의민족 도현"/>
                <a:ea typeface="배달의민족 도현"/>
              </a:endParaRPr>
            </a:p>
          </p:txBody>
        </p:sp>
      </p:grpSp>
      <p:cxnSp>
        <p:nvCxnSpPr>
          <p:cNvPr id="23" name=""/>
          <p:cNvCxnSpPr/>
          <p:nvPr/>
        </p:nvCxnSpPr>
        <p:spPr>
          <a:xfrm flipV="1">
            <a:off x="1057271" y="2270952"/>
            <a:ext cx="8185791" cy="4601"/>
          </a:xfrm>
          <a:prstGeom prst="line">
            <a:avLst/>
          </a:prstGeom>
          <a:ln w="38100" algn="ctr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"/>
          <p:cNvCxnSpPr/>
          <p:nvPr/>
        </p:nvCxnSpPr>
        <p:spPr>
          <a:xfrm rot="16200000">
            <a:off x="202969" y="1416650"/>
            <a:ext cx="1708603" cy="0"/>
          </a:xfrm>
          <a:prstGeom prst="line">
            <a:avLst/>
          </a:prstGeom>
          <a:ln w="38100" algn="ctr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9769035" y="6169094"/>
            <a:ext cx="1112892" cy="834669"/>
          </a:xfrm>
          <a:prstGeom prst="rect">
            <a:avLst/>
          </a:prstGeom>
        </p:spPr>
      </p:pic>
      <p:pic>
        <p:nvPicPr>
          <p:cNvPr id="54" name="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10881927" y="6472145"/>
            <a:ext cx="1150783" cy="228566"/>
          </a:xfrm>
          <a:prstGeom prst="rect">
            <a:avLst/>
          </a:prstGeom>
        </p:spPr>
      </p:pic>
      <p:grpSp>
        <p:nvGrpSpPr>
          <p:cNvPr id="59" name=""/>
          <p:cNvGrpSpPr/>
          <p:nvPr/>
        </p:nvGrpSpPr>
        <p:grpSpPr>
          <a:xfrm rot="0">
            <a:off x="2605370" y="2280154"/>
            <a:ext cx="2338388" cy="3106072"/>
            <a:chOff x="2371724" y="2275553"/>
            <a:chExt cx="2338388" cy="3106072"/>
          </a:xfrm>
        </p:grpSpPr>
        <p:grpSp>
          <p:nvGrpSpPr>
            <p:cNvPr id="44" name=""/>
            <p:cNvGrpSpPr/>
            <p:nvPr/>
          </p:nvGrpSpPr>
          <p:grpSpPr>
            <a:xfrm rot="0">
              <a:off x="2371724" y="2275553"/>
              <a:ext cx="2338388" cy="1281870"/>
              <a:chOff x="7535195" y="1745646"/>
              <a:chExt cx="2338388" cy="1281870"/>
            </a:xfrm>
          </p:grpSpPr>
          <p:cxnSp>
            <p:nvCxnSpPr>
              <p:cNvPr id="28" name=""/>
              <p:cNvCxnSpPr/>
              <p:nvPr/>
            </p:nvCxnSpPr>
            <p:spPr>
              <a:xfrm rot="16200000" flipH="1">
                <a:off x="8323040" y="2126995"/>
                <a:ext cx="762698" cy="0"/>
              </a:xfrm>
              <a:prstGeom prst="line">
                <a:avLst/>
              </a:prstGeom>
              <a:ln w="38100" algn="ctr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"/>
              <p:cNvSpPr/>
              <p:nvPr/>
            </p:nvSpPr>
            <p:spPr>
              <a:xfrm>
                <a:off x="7535195" y="2505403"/>
                <a:ext cx="2338388" cy="522114"/>
              </a:xfrm>
              <a:prstGeom prst="roundRect">
                <a:avLst>
                  <a:gd name="adj" fmla="val 16667"/>
                </a:avLst>
              </a:prstGeom>
              <a:solidFill>
                <a:srgbClr val="49a2bc"/>
              </a:solidFill>
              <a:ln algn="ctr">
                <a:noFill/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p>
                <a:pPr algn="ctr">
                  <a:buClr>
                    <a:srgbClr val="9be5c8"/>
                  </a:buClr>
                  <a:defRPr/>
                </a:pPr>
                <a:r>
                  <a:rPr lang="en-US" altLang="ko-KR" sz="2000">
                    <a:solidFill>
                      <a:schemeClr val="bg1"/>
                    </a:solidFill>
                    <a:latin typeface="배달의민족 도현"/>
                    <a:ea typeface="배달의민족 도현"/>
                  </a:rPr>
                  <a:t>+</a:t>
                </a:r>
                <a:r>
                  <a:rPr lang="ko-KR" altLang="en-US" sz="2000">
                    <a:solidFill>
                      <a:schemeClr val="bg1"/>
                    </a:solidFill>
                    <a:latin typeface="배달의민족 도현"/>
                    <a:ea typeface="배달의민족 도현"/>
                  </a:rPr>
                  <a:t> 본문</a:t>
                </a:r>
                <a:r>
                  <a:rPr lang="en-US" altLang="ko-KR" sz="2000">
                    <a:solidFill>
                      <a:schemeClr val="bg1"/>
                    </a:solidFill>
                    <a:latin typeface="배달의민족 도현"/>
                    <a:ea typeface="배달의민족 도현"/>
                  </a:rPr>
                  <a:t>_01</a:t>
                </a:r>
                <a:endParaRPr lang="en-US" altLang="ko-KR" sz="2000">
                  <a:solidFill>
                    <a:schemeClr val="bg1"/>
                  </a:solidFill>
                  <a:latin typeface="배달의민족 도현"/>
                  <a:ea typeface="배달의민족 도현"/>
                </a:endParaRPr>
              </a:p>
            </p:txBody>
          </p:sp>
        </p:grpSp>
        <p:sp>
          <p:nvSpPr>
            <p:cNvPr id="58" name=""/>
            <p:cNvSpPr/>
            <p:nvPr/>
          </p:nvSpPr>
          <p:spPr>
            <a:xfrm>
              <a:off x="2371724" y="3557424"/>
              <a:ext cx="2338388" cy="1824201"/>
            </a:xfrm>
            <a:prstGeom prst="roundRect">
              <a:avLst>
                <a:gd name="adj" fmla="val 6250"/>
              </a:avLst>
            </a:prstGeom>
            <a:solidFill>
              <a:schemeClr val="bg1"/>
            </a:solidFill>
            <a:ln algn="ctr">
              <a:noFill/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p>
              <a:pPr algn="ctr">
                <a:defRPr/>
              </a:pPr>
              <a:endParaRPr lang="ko-KR" altLang="en-US"/>
            </a:p>
          </p:txBody>
        </p:sp>
      </p:grpSp>
      <p:grpSp>
        <p:nvGrpSpPr>
          <p:cNvPr id="60" name=""/>
          <p:cNvGrpSpPr/>
          <p:nvPr/>
        </p:nvGrpSpPr>
        <p:grpSpPr>
          <a:xfrm rot="0">
            <a:off x="5339619" y="2280154"/>
            <a:ext cx="2338388" cy="3106072"/>
            <a:chOff x="2371724" y="2275553"/>
            <a:chExt cx="2338388" cy="3106072"/>
          </a:xfrm>
        </p:grpSpPr>
        <p:grpSp>
          <p:nvGrpSpPr>
            <p:cNvPr id="61" name=""/>
            <p:cNvGrpSpPr/>
            <p:nvPr/>
          </p:nvGrpSpPr>
          <p:grpSpPr>
            <a:xfrm rot="0">
              <a:off x="2371724" y="2275553"/>
              <a:ext cx="2338388" cy="1281870"/>
              <a:chOff x="7535195" y="1745646"/>
              <a:chExt cx="2338388" cy="1281870"/>
            </a:xfrm>
          </p:grpSpPr>
          <p:cxnSp>
            <p:nvCxnSpPr>
              <p:cNvPr id="62" name=""/>
              <p:cNvCxnSpPr/>
              <p:nvPr/>
            </p:nvCxnSpPr>
            <p:spPr>
              <a:xfrm rot="16200000" flipH="1">
                <a:off x="8323040" y="2126995"/>
                <a:ext cx="762698" cy="0"/>
              </a:xfrm>
              <a:prstGeom prst="line">
                <a:avLst/>
              </a:prstGeom>
              <a:ln w="38100" algn="ctr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"/>
              <p:cNvSpPr/>
              <p:nvPr/>
            </p:nvSpPr>
            <p:spPr>
              <a:xfrm>
                <a:off x="7535195" y="2505403"/>
                <a:ext cx="2338388" cy="522114"/>
              </a:xfrm>
              <a:prstGeom prst="roundRect">
                <a:avLst>
                  <a:gd name="adj" fmla="val 16667"/>
                </a:avLst>
              </a:prstGeom>
              <a:solidFill>
                <a:srgbClr val="49a2bc"/>
              </a:solidFill>
              <a:ln algn="ctr">
                <a:noFill/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p>
                <a:pPr algn="ctr">
                  <a:buClr>
                    <a:srgbClr val="9be5c8"/>
                  </a:buClr>
                  <a:defRPr/>
                </a:pPr>
                <a:r>
                  <a:rPr lang="en-US" altLang="ko-KR" sz="2000">
                    <a:solidFill>
                      <a:schemeClr val="bg1"/>
                    </a:solidFill>
                    <a:latin typeface="배달의민족 도현"/>
                    <a:ea typeface="배달의민족 도현"/>
                  </a:rPr>
                  <a:t>+</a:t>
                </a:r>
                <a:r>
                  <a:rPr lang="ko-KR" altLang="en-US" sz="2000">
                    <a:solidFill>
                      <a:schemeClr val="bg1"/>
                    </a:solidFill>
                    <a:latin typeface="배달의민족 도현"/>
                    <a:ea typeface="배달의민족 도현"/>
                  </a:rPr>
                  <a:t> 본문</a:t>
                </a:r>
                <a:r>
                  <a:rPr lang="en-US" altLang="ko-KR" sz="2000">
                    <a:solidFill>
                      <a:schemeClr val="bg1"/>
                    </a:solidFill>
                    <a:latin typeface="배달의민족 도현"/>
                    <a:ea typeface="배달의민족 도현"/>
                  </a:rPr>
                  <a:t>_02</a:t>
                </a:r>
                <a:endParaRPr lang="en-US" altLang="ko-KR" sz="2000">
                  <a:solidFill>
                    <a:schemeClr val="bg1"/>
                  </a:solidFill>
                  <a:latin typeface="배달의민족 도현"/>
                  <a:ea typeface="배달의민족 도현"/>
                </a:endParaRPr>
              </a:p>
            </p:txBody>
          </p:sp>
        </p:grpSp>
        <p:sp>
          <p:nvSpPr>
            <p:cNvPr id="64" name=""/>
            <p:cNvSpPr/>
            <p:nvPr/>
          </p:nvSpPr>
          <p:spPr>
            <a:xfrm>
              <a:off x="2371724" y="3557424"/>
              <a:ext cx="2338388" cy="1824201"/>
            </a:xfrm>
            <a:prstGeom prst="roundRect">
              <a:avLst>
                <a:gd name="adj" fmla="val 6250"/>
              </a:avLst>
            </a:prstGeom>
            <a:solidFill>
              <a:schemeClr val="bg1"/>
            </a:solidFill>
            <a:ln algn="ctr">
              <a:noFill/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p>
              <a:pPr algn="ctr">
                <a:defRPr/>
              </a:pPr>
              <a:endParaRPr lang="ko-KR" altLang="en-US"/>
            </a:p>
          </p:txBody>
        </p:sp>
      </p:grpSp>
      <p:grpSp>
        <p:nvGrpSpPr>
          <p:cNvPr id="65" name=""/>
          <p:cNvGrpSpPr/>
          <p:nvPr/>
        </p:nvGrpSpPr>
        <p:grpSpPr>
          <a:xfrm rot="0">
            <a:off x="8073867" y="2275553"/>
            <a:ext cx="2338388" cy="3106072"/>
            <a:chOff x="2371724" y="2275553"/>
            <a:chExt cx="2338388" cy="3106072"/>
          </a:xfrm>
        </p:grpSpPr>
        <p:grpSp>
          <p:nvGrpSpPr>
            <p:cNvPr id="66" name=""/>
            <p:cNvGrpSpPr/>
            <p:nvPr/>
          </p:nvGrpSpPr>
          <p:grpSpPr>
            <a:xfrm rot="0">
              <a:off x="2371724" y="2275553"/>
              <a:ext cx="2338388" cy="1281870"/>
              <a:chOff x="7535195" y="1745646"/>
              <a:chExt cx="2338388" cy="1281870"/>
            </a:xfrm>
          </p:grpSpPr>
          <p:cxnSp>
            <p:nvCxnSpPr>
              <p:cNvPr id="67" name=""/>
              <p:cNvCxnSpPr/>
              <p:nvPr/>
            </p:nvCxnSpPr>
            <p:spPr>
              <a:xfrm rot="16200000" flipH="1">
                <a:off x="8323040" y="2126995"/>
                <a:ext cx="762698" cy="0"/>
              </a:xfrm>
              <a:prstGeom prst="line">
                <a:avLst/>
              </a:prstGeom>
              <a:ln w="38100" algn="ctr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"/>
              <p:cNvSpPr/>
              <p:nvPr/>
            </p:nvSpPr>
            <p:spPr>
              <a:xfrm>
                <a:off x="7535195" y="2505403"/>
                <a:ext cx="2338388" cy="522114"/>
              </a:xfrm>
              <a:prstGeom prst="roundRect">
                <a:avLst>
                  <a:gd name="adj" fmla="val 16667"/>
                </a:avLst>
              </a:prstGeom>
              <a:solidFill>
                <a:srgbClr val="49a2bc"/>
              </a:solidFill>
              <a:ln algn="ctr">
                <a:noFill/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p>
                <a:pPr algn="ctr">
                  <a:buClr>
                    <a:srgbClr val="9be5c8"/>
                  </a:buClr>
                  <a:defRPr/>
                </a:pPr>
                <a:r>
                  <a:rPr lang="en-US" altLang="ko-KR" sz="2000">
                    <a:solidFill>
                      <a:schemeClr val="bg1"/>
                    </a:solidFill>
                    <a:latin typeface="배달의민족 도현"/>
                    <a:ea typeface="배달의민족 도현"/>
                  </a:rPr>
                  <a:t>+</a:t>
                </a:r>
                <a:r>
                  <a:rPr lang="ko-KR" altLang="en-US" sz="2000">
                    <a:solidFill>
                      <a:schemeClr val="bg1"/>
                    </a:solidFill>
                    <a:latin typeface="배달의민족 도현"/>
                    <a:ea typeface="배달의민족 도현"/>
                  </a:rPr>
                  <a:t> 본문</a:t>
                </a:r>
                <a:r>
                  <a:rPr lang="en-US" altLang="ko-KR" sz="2000">
                    <a:solidFill>
                      <a:schemeClr val="bg1"/>
                    </a:solidFill>
                    <a:latin typeface="배달의민족 도현"/>
                    <a:ea typeface="배달의민족 도현"/>
                  </a:rPr>
                  <a:t>_03</a:t>
                </a:r>
                <a:endParaRPr lang="en-US" altLang="ko-KR" sz="2000">
                  <a:solidFill>
                    <a:schemeClr val="bg1"/>
                  </a:solidFill>
                  <a:latin typeface="배달의민족 도현"/>
                  <a:ea typeface="배달의민족 도현"/>
                </a:endParaRPr>
              </a:p>
            </p:txBody>
          </p:sp>
        </p:grpSp>
        <p:sp>
          <p:nvSpPr>
            <p:cNvPr id="69" name=""/>
            <p:cNvSpPr/>
            <p:nvPr/>
          </p:nvSpPr>
          <p:spPr>
            <a:xfrm>
              <a:off x="2371724" y="3557424"/>
              <a:ext cx="2338388" cy="1824201"/>
            </a:xfrm>
            <a:prstGeom prst="roundRect">
              <a:avLst>
                <a:gd name="adj" fmla="val 6250"/>
              </a:avLst>
            </a:prstGeom>
            <a:solidFill>
              <a:schemeClr val="bg1"/>
            </a:solidFill>
            <a:ln algn="ctr">
              <a:noFill/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p>
              <a:pPr algn="ctr">
                <a:defRPr/>
              </a:pPr>
              <a:endParaRPr lang="ko-KR" altLang="en-US"/>
            </a:p>
          </p:txBody>
        </p:sp>
      </p:grpSp>
      <p:pic>
        <p:nvPicPr>
          <p:cNvPr id="70" name=""/>
          <p:cNvPicPr>
            <a:picLocks noChangeAspect="1"/>
          </p:cNvPicPr>
          <p:nvPr/>
        </p:nvPicPr>
        <p:blipFill rotWithShape="1">
          <a:blip r:embed="rId5">
            <a:grayscl/>
            <a:lum/>
          </a:blip>
          <a:stretch>
            <a:fillRect/>
          </a:stretch>
        </p:blipFill>
        <p:spPr>
          <a:xfrm>
            <a:off x="2689489" y="3685714"/>
            <a:ext cx="2170151" cy="1447801"/>
          </a:xfrm>
          <a:prstGeom prst="rect">
            <a:avLst/>
          </a:prstGeom>
        </p:spPr>
      </p:pic>
      <p:pic>
        <p:nvPicPr>
          <p:cNvPr id="71" name=""/>
          <p:cNvPicPr>
            <a:picLocks noChangeAspect="1"/>
          </p:cNvPicPr>
          <p:nvPr/>
        </p:nvPicPr>
        <p:blipFill rotWithShape="1">
          <a:blip r:embed="rId6">
            <a:grayscl/>
            <a:lum/>
          </a:blip>
          <a:stretch>
            <a:fillRect/>
          </a:stretch>
        </p:blipFill>
        <p:spPr>
          <a:xfrm>
            <a:off x="5423737" y="3658796"/>
            <a:ext cx="2170152" cy="1447801"/>
          </a:xfrm>
          <a:prstGeom prst="rect">
            <a:avLst/>
          </a:prstGeom>
        </p:spPr>
      </p:pic>
      <p:pic>
        <p:nvPicPr>
          <p:cNvPr id="72" name=""/>
          <p:cNvPicPr>
            <a:picLocks noChangeAspect="1"/>
          </p:cNvPicPr>
          <p:nvPr/>
        </p:nvPicPr>
        <p:blipFill rotWithShape="1">
          <a:blip r:embed="rId7">
            <a:grayscl/>
            <a:lum/>
          </a:blip>
          <a:stretch>
            <a:fillRect/>
          </a:stretch>
        </p:blipFill>
        <p:spPr>
          <a:xfrm>
            <a:off x="8176261" y="3658796"/>
            <a:ext cx="2133600" cy="14234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"/>
          <p:cNvPicPr>
            <a:picLocks noChangeAspect="1"/>
          </p:cNvPicPr>
          <p:nvPr/>
        </p:nvPicPr>
        <p:blipFill rotWithShape="1">
          <a:blip r:embed="rId2">
            <a:lum contrast="-40000"/>
          </a:blip>
          <a:srcRect t="7840" b="784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solidFill>
            <a:srgbClr val="42c7f1"/>
          </a:solidFill>
          <a:ln algn="ctr"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/>
            </a:pPr>
            <a:endParaRPr lang="ko-KR" altLang="en-US"/>
          </a:p>
        </p:txBody>
      </p:sp>
      <p:grpSp>
        <p:nvGrpSpPr>
          <p:cNvPr id="25" name=""/>
          <p:cNvGrpSpPr/>
          <p:nvPr/>
        </p:nvGrpSpPr>
        <p:grpSpPr>
          <a:xfrm rot="0">
            <a:off x="1645785" y="562348"/>
            <a:ext cx="10386924" cy="5721045"/>
            <a:chOff x="2235306" y="1657723"/>
            <a:chExt cx="10386924" cy="5721045"/>
          </a:xfrm>
        </p:grpSpPr>
        <p:sp>
          <p:nvSpPr>
            <p:cNvPr id="21" name=""/>
            <p:cNvSpPr/>
            <p:nvPr/>
          </p:nvSpPr>
          <p:spPr>
            <a:xfrm>
              <a:off x="2235306" y="1657723"/>
              <a:ext cx="10386924" cy="5721045"/>
            </a:xfrm>
            <a:prstGeom prst="snip2DiagRect">
              <a:avLst>
                <a:gd name="adj1" fmla="val 0"/>
                <a:gd name="adj2" fmla="val 16667"/>
              </a:avLst>
            </a:prstGeom>
            <a:solidFill>
              <a:srgbClr val="234f66">
                <a:alpha val="80000"/>
              </a:srgbClr>
            </a:solidFill>
            <a:ln w="127000" algn="ctr">
              <a:noFill/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23" name=""/>
            <p:cNvSpPr txBox="1"/>
            <p:nvPr/>
          </p:nvSpPr>
          <p:spPr>
            <a:xfrm>
              <a:off x="7428768" y="4130516"/>
              <a:ext cx="4776432" cy="792004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algn="ctr">
                <a:defRPr/>
              </a:pPr>
              <a:r>
                <a:rPr lang="ko-KR" altLang="en-US" sz="2300">
                  <a:solidFill>
                    <a:schemeClr val="bg1"/>
                  </a:solidFill>
                  <a:latin typeface="경기천년제목 Bold"/>
                  <a:ea typeface="경기천년제목 Bold"/>
                </a:rPr>
                <a:t>본문내용을 넣어주세요</a:t>
              </a:r>
              <a:endParaRPr lang="ko-KR" altLang="en-US" sz="2300">
                <a:solidFill>
                  <a:schemeClr val="bg1"/>
                </a:solidFill>
                <a:latin typeface="경기천년제목 Bold"/>
                <a:ea typeface="경기천년제목 Bold"/>
              </a:endParaRPr>
            </a:p>
            <a:p>
              <a:pPr algn="ctr">
                <a:defRPr/>
              </a:pPr>
              <a:endParaRPr lang="ko-KR" altLang="en-US" sz="2300">
                <a:solidFill>
                  <a:schemeClr val="bg1"/>
                </a:solidFill>
                <a:latin typeface="경기천년제목 Bold"/>
                <a:ea typeface="경기천년제목 Bold"/>
              </a:endParaRPr>
            </a:p>
          </p:txBody>
        </p:sp>
      </p:grpSp>
      <p:pic>
        <p:nvPicPr>
          <p:cNvPr id="27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9769035" y="6169094"/>
            <a:ext cx="1112892" cy="834669"/>
          </a:xfrm>
          <a:prstGeom prst="rect">
            <a:avLst/>
          </a:prstGeom>
        </p:spPr>
      </p:pic>
      <p:pic>
        <p:nvPicPr>
          <p:cNvPr id="28" name="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10881927" y="6472145"/>
            <a:ext cx="1150783" cy="228566"/>
          </a:xfrm>
          <a:prstGeom prst="rect">
            <a:avLst/>
          </a:prstGeom>
        </p:spPr>
      </p:pic>
      <p:grpSp>
        <p:nvGrpSpPr>
          <p:cNvPr id="29" name=""/>
          <p:cNvGrpSpPr/>
          <p:nvPr/>
        </p:nvGrpSpPr>
        <p:grpSpPr>
          <a:xfrm rot="0">
            <a:off x="87377" y="233736"/>
            <a:ext cx="7788788" cy="657225"/>
            <a:chOff x="87377" y="557587"/>
            <a:chExt cx="7788788" cy="657225"/>
          </a:xfrm>
        </p:grpSpPr>
        <p:grpSp>
          <p:nvGrpSpPr>
            <p:cNvPr id="30" name=""/>
            <p:cNvGrpSpPr/>
            <p:nvPr/>
          </p:nvGrpSpPr>
          <p:grpSpPr>
            <a:xfrm rot="0">
              <a:off x="87377" y="557587"/>
              <a:ext cx="577720" cy="558454"/>
              <a:chOff x="87377" y="557587"/>
              <a:chExt cx="577720" cy="558454"/>
            </a:xfrm>
          </p:grpSpPr>
          <p:sp>
            <p:nvSpPr>
              <p:cNvPr id="31" name=""/>
              <p:cNvSpPr/>
              <p:nvPr/>
            </p:nvSpPr>
            <p:spPr>
              <a:xfrm>
                <a:off x="87377" y="557587"/>
                <a:ext cx="577720" cy="558454"/>
              </a:xfrm>
              <a:prstGeom prst="ellipse">
                <a:avLst/>
              </a:prstGeom>
              <a:solidFill>
                <a:schemeClr val="bg1"/>
              </a:solidFill>
              <a:ln algn="ctr">
                <a:noFill/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/>
                </a:pPr>
                <a:endParaRPr lang="ko-KR" altLang="en-US"/>
              </a:p>
            </p:txBody>
          </p:sp>
          <p:sp>
            <p:nvSpPr>
              <p:cNvPr id="32" name=""/>
              <p:cNvSpPr/>
              <p:nvPr/>
            </p:nvSpPr>
            <p:spPr>
              <a:xfrm>
                <a:off x="129096" y="598307"/>
                <a:ext cx="487451" cy="471195"/>
              </a:xfrm>
              <a:prstGeom prst="ellipse">
                <a:avLst/>
              </a:prstGeom>
              <a:solidFill>
                <a:srgbClr val="62b2cb"/>
              </a:solidFill>
              <a:ln algn="ctr">
                <a:noFill/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/>
                </a:pPr>
                <a:endParaRPr lang="ko-KR" altLang="en-US"/>
              </a:p>
            </p:txBody>
          </p:sp>
        </p:grpSp>
        <p:cxnSp>
          <p:nvCxnSpPr>
            <p:cNvPr id="33" name=""/>
            <p:cNvCxnSpPr/>
            <p:nvPr/>
          </p:nvCxnSpPr>
          <p:spPr>
            <a:xfrm>
              <a:off x="665097" y="881437"/>
              <a:ext cx="705492" cy="4762"/>
            </a:xfrm>
            <a:prstGeom prst="line">
              <a:avLst/>
            </a:prstGeom>
            <a:ln w="38100" algn="ctr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"/>
            <p:cNvSpPr/>
            <p:nvPr/>
          </p:nvSpPr>
          <p:spPr>
            <a:xfrm>
              <a:off x="1370590" y="557587"/>
              <a:ext cx="6505575" cy="657225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50800" algn="ctr">
              <a:solidFill>
                <a:srgbClr val="62b2cb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buClr>
                  <a:srgbClr val="9be5c8"/>
                </a:buClr>
                <a:defRPr/>
              </a:pPr>
              <a:r>
                <a:rPr lang="ko-KR" altLang="en-US" sz="2500">
                  <a:solidFill>
                    <a:srgbClr val="1d7eb3"/>
                  </a:solidFill>
                  <a:latin typeface="배달의민족 도현"/>
                  <a:ea typeface="배달의민족 도현"/>
                </a:rPr>
                <a:t>본문</a:t>
              </a:r>
              <a:r>
                <a:rPr lang="en-US" altLang="ko-KR" sz="2500">
                  <a:solidFill>
                    <a:srgbClr val="1d7eb3"/>
                  </a:solidFill>
                  <a:latin typeface="배달의민족 도현"/>
                  <a:ea typeface="배달의민족 도현"/>
                </a:rPr>
                <a:t>_01</a:t>
              </a:r>
              <a:endParaRPr lang="en-US" altLang="ko-KR" sz="2500">
                <a:solidFill>
                  <a:srgbClr val="1d7eb3"/>
                </a:solidFill>
                <a:latin typeface="배달의민족 도현"/>
                <a:ea typeface="배달의민족 도현"/>
              </a:endParaRPr>
            </a:p>
          </p:txBody>
        </p:sp>
      </p:grpSp>
      <p:sp>
        <p:nvSpPr>
          <p:cNvPr id="45" name=""/>
          <p:cNvSpPr/>
          <p:nvPr/>
        </p:nvSpPr>
        <p:spPr>
          <a:xfrm>
            <a:off x="2300287" y="1343025"/>
            <a:ext cx="4124325" cy="4219575"/>
          </a:xfrm>
          <a:prstGeom prst="rect">
            <a:avLst/>
          </a:prstGeom>
          <a:solidFill>
            <a:schemeClr val="bg1"/>
          </a:solidFill>
          <a:ln algn="ctr"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/>
            </a:pPr>
            <a:endParaRPr lang="ko-KR" altLang="en-US"/>
          </a:p>
        </p:txBody>
      </p:sp>
      <p:pic>
        <p:nvPicPr>
          <p:cNvPr id="46" name=""/>
          <p:cNvPicPr>
            <a:picLocks noChangeAspect="1"/>
          </p:cNvPicPr>
          <p:nvPr/>
        </p:nvPicPr>
        <p:blipFill rotWithShape="1">
          <a:blip r:embed="rId5">
            <a:grayscl/>
            <a:lum/>
          </a:blip>
          <a:srcRect t="8910" b="8910"/>
          <a:stretch>
            <a:fillRect/>
          </a:stretch>
        </p:blipFill>
        <p:spPr>
          <a:xfrm>
            <a:off x="2502923" y="1516176"/>
            <a:ext cx="3719054" cy="38637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solidFill>
            <a:srgbClr val="42c7f1"/>
          </a:solidFill>
          <a:ln algn="ctr"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/>
            </a:pPr>
            <a:endParaRPr lang="ko-KR" altLang="en-US"/>
          </a:p>
        </p:txBody>
      </p:sp>
      <p:pic>
        <p:nvPicPr>
          <p:cNvPr id="27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9769035" y="6169094"/>
            <a:ext cx="1112892" cy="834669"/>
          </a:xfrm>
          <a:prstGeom prst="rect">
            <a:avLst/>
          </a:prstGeom>
        </p:spPr>
      </p:pic>
      <p:pic>
        <p:nvPicPr>
          <p:cNvPr id="28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0881927" y="6472145"/>
            <a:ext cx="1150783" cy="228566"/>
          </a:xfrm>
          <a:prstGeom prst="rect">
            <a:avLst/>
          </a:prstGeom>
        </p:spPr>
      </p:pic>
      <p:grpSp>
        <p:nvGrpSpPr>
          <p:cNvPr id="29" name=""/>
          <p:cNvGrpSpPr/>
          <p:nvPr/>
        </p:nvGrpSpPr>
        <p:grpSpPr>
          <a:xfrm rot="0">
            <a:off x="87377" y="233736"/>
            <a:ext cx="7788788" cy="657225"/>
            <a:chOff x="87377" y="557587"/>
            <a:chExt cx="7788788" cy="657225"/>
          </a:xfrm>
        </p:grpSpPr>
        <p:grpSp>
          <p:nvGrpSpPr>
            <p:cNvPr id="30" name=""/>
            <p:cNvGrpSpPr/>
            <p:nvPr/>
          </p:nvGrpSpPr>
          <p:grpSpPr>
            <a:xfrm rot="0">
              <a:off x="87377" y="557587"/>
              <a:ext cx="577720" cy="558454"/>
              <a:chOff x="87377" y="557587"/>
              <a:chExt cx="577720" cy="558454"/>
            </a:xfrm>
          </p:grpSpPr>
          <p:sp>
            <p:nvSpPr>
              <p:cNvPr id="31" name=""/>
              <p:cNvSpPr/>
              <p:nvPr/>
            </p:nvSpPr>
            <p:spPr>
              <a:xfrm>
                <a:off x="87377" y="557587"/>
                <a:ext cx="577720" cy="558454"/>
              </a:xfrm>
              <a:prstGeom prst="ellipse">
                <a:avLst/>
              </a:prstGeom>
              <a:solidFill>
                <a:schemeClr val="bg1"/>
              </a:solidFill>
              <a:ln algn="ctr">
                <a:noFill/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/>
                </a:pPr>
                <a:endParaRPr lang="ko-KR" altLang="en-US"/>
              </a:p>
            </p:txBody>
          </p:sp>
          <p:sp>
            <p:nvSpPr>
              <p:cNvPr id="32" name=""/>
              <p:cNvSpPr/>
              <p:nvPr/>
            </p:nvSpPr>
            <p:spPr>
              <a:xfrm>
                <a:off x="129096" y="598307"/>
                <a:ext cx="487451" cy="471195"/>
              </a:xfrm>
              <a:prstGeom prst="ellipse">
                <a:avLst/>
              </a:prstGeom>
              <a:solidFill>
                <a:srgbClr val="62b2cb"/>
              </a:solidFill>
              <a:ln algn="ctr">
                <a:noFill/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/>
                </a:pPr>
                <a:endParaRPr lang="ko-KR" altLang="en-US"/>
              </a:p>
            </p:txBody>
          </p:sp>
        </p:grpSp>
        <p:cxnSp>
          <p:nvCxnSpPr>
            <p:cNvPr id="33" name=""/>
            <p:cNvCxnSpPr/>
            <p:nvPr/>
          </p:nvCxnSpPr>
          <p:spPr>
            <a:xfrm>
              <a:off x="665097" y="881437"/>
              <a:ext cx="705492" cy="4762"/>
            </a:xfrm>
            <a:prstGeom prst="line">
              <a:avLst/>
            </a:prstGeom>
            <a:ln w="38100" algn="ctr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"/>
            <p:cNvSpPr/>
            <p:nvPr/>
          </p:nvSpPr>
          <p:spPr>
            <a:xfrm>
              <a:off x="1370590" y="557587"/>
              <a:ext cx="6505575" cy="657225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50800" algn="ctr">
              <a:solidFill>
                <a:srgbClr val="62b2cb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buClr>
                  <a:srgbClr val="9be5c8"/>
                </a:buClr>
                <a:defRPr/>
              </a:pPr>
              <a:r>
                <a:rPr lang="ko-KR" altLang="en-US" sz="2500">
                  <a:solidFill>
                    <a:srgbClr val="1d7eb3"/>
                  </a:solidFill>
                  <a:latin typeface="배달의민족 도현"/>
                  <a:ea typeface="배달의민족 도현"/>
                </a:rPr>
                <a:t>본문</a:t>
              </a:r>
              <a:r>
                <a:rPr lang="en-US" altLang="ko-KR" sz="2500">
                  <a:solidFill>
                    <a:srgbClr val="1d7eb3"/>
                  </a:solidFill>
                  <a:latin typeface="배달의민족 도현"/>
                  <a:ea typeface="배달의민족 도현"/>
                </a:rPr>
                <a:t>_02</a:t>
              </a:r>
              <a:endParaRPr lang="en-US" altLang="ko-KR" sz="2500">
                <a:solidFill>
                  <a:srgbClr val="1d7eb3"/>
                </a:solidFill>
                <a:latin typeface="배달의민족 도현"/>
                <a:ea typeface="배달의민족 도현"/>
              </a:endParaRPr>
            </a:p>
          </p:txBody>
        </p:sp>
      </p:grpSp>
      <p:sp>
        <p:nvSpPr>
          <p:cNvPr id="50" name=""/>
          <p:cNvSpPr/>
          <p:nvPr/>
        </p:nvSpPr>
        <p:spPr>
          <a:xfrm>
            <a:off x="3807235" y="4164800"/>
            <a:ext cx="557977" cy="557977"/>
          </a:xfrm>
          <a:prstGeom prst="ellipse">
            <a:avLst/>
          </a:prstGeom>
          <a:solidFill>
            <a:srgbClr val="a9ddec"/>
          </a:solidFill>
          <a:ln algn="ctr"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/>
            </a:pPr>
            <a:endParaRPr lang="ko-KR" altLang="en-US"/>
          </a:p>
        </p:txBody>
      </p:sp>
      <p:grpSp>
        <p:nvGrpSpPr>
          <p:cNvPr id="51" name=""/>
          <p:cNvGrpSpPr/>
          <p:nvPr/>
        </p:nvGrpSpPr>
        <p:grpSpPr>
          <a:xfrm rot="0">
            <a:off x="3709988" y="4899811"/>
            <a:ext cx="1686617" cy="1686617"/>
            <a:chOff x="5600700" y="3885022"/>
            <a:chExt cx="1686617" cy="1686617"/>
          </a:xfrm>
        </p:grpSpPr>
        <p:sp>
          <p:nvSpPr>
            <p:cNvPr id="52" name=""/>
            <p:cNvSpPr/>
            <p:nvPr/>
          </p:nvSpPr>
          <p:spPr>
            <a:xfrm>
              <a:off x="5600700" y="3885022"/>
              <a:ext cx="1686617" cy="1686617"/>
            </a:xfrm>
            <a:prstGeom prst="ellipse">
              <a:avLst/>
            </a:prstGeom>
            <a:solidFill>
              <a:srgbClr val="3b7290">
                <a:alpha val="85000"/>
              </a:srgbClr>
            </a:solidFill>
            <a:ln algn="ctr">
              <a:noFill/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/>
              </a:pPr>
              <a:r>
                <a:rPr lang="en-US" altLang="ko-KR">
                  <a:latin typeface="경기천년제목 Bold"/>
                  <a:ea typeface="경기천년제목 Bold"/>
                </a:rPr>
                <a:t>text_01</a:t>
              </a:r>
              <a:endParaRPr lang="en-US" altLang="ko-KR">
                <a:latin typeface="경기천년제목 Bold"/>
                <a:ea typeface="경기천년제목 Bold"/>
              </a:endParaRPr>
            </a:p>
          </p:txBody>
        </p:sp>
        <p:sp>
          <p:nvSpPr>
            <p:cNvPr id="53" name=""/>
            <p:cNvSpPr/>
            <p:nvPr/>
          </p:nvSpPr>
          <p:spPr>
            <a:xfrm>
              <a:off x="5719760" y="4013955"/>
              <a:ext cx="1428750" cy="1428750"/>
            </a:xfrm>
            <a:prstGeom prst="ellipse">
              <a:avLst/>
            </a:prstGeom>
            <a:noFill/>
            <a:ln w="38100" algn="ctr">
              <a:solidFill>
                <a:schemeClr val="bg1">
                  <a:lumMod val="95000"/>
                </a:schemeClr>
              </a:solidFill>
              <a:prstDash val="sysDash"/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/>
              </a:pPr>
              <a:endParaRPr lang="ko-KR" altLang="en-US"/>
            </a:p>
          </p:txBody>
        </p:sp>
      </p:grpSp>
      <p:grpSp>
        <p:nvGrpSpPr>
          <p:cNvPr id="54" name=""/>
          <p:cNvGrpSpPr/>
          <p:nvPr/>
        </p:nvGrpSpPr>
        <p:grpSpPr>
          <a:xfrm rot="0">
            <a:off x="7551326" y="3733355"/>
            <a:ext cx="2667000" cy="2667000"/>
            <a:chOff x="8543924" y="3963092"/>
            <a:chExt cx="2667000" cy="2667000"/>
          </a:xfrm>
        </p:grpSpPr>
        <p:sp>
          <p:nvSpPr>
            <p:cNvPr id="55" name=""/>
            <p:cNvSpPr/>
            <p:nvPr/>
          </p:nvSpPr>
          <p:spPr>
            <a:xfrm>
              <a:off x="8543924" y="3963092"/>
              <a:ext cx="2667000" cy="2667000"/>
            </a:xfrm>
            <a:prstGeom prst="ellipse">
              <a:avLst/>
            </a:prstGeom>
            <a:solidFill>
              <a:srgbClr val="3b7290">
                <a:alpha val="85000"/>
              </a:srgbClr>
            </a:solidFill>
            <a:ln algn="ctr">
              <a:noFill/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/>
              </a:pPr>
              <a:r>
                <a:rPr lang="en-US" altLang="ko-KR" sz="2300">
                  <a:latin typeface="경기천년제목 Bold"/>
                  <a:ea typeface="경기천년제목 Bold"/>
                </a:rPr>
                <a:t>text_02</a:t>
              </a:r>
              <a:endParaRPr lang="en-US" altLang="ko-KR" sz="2300">
                <a:latin typeface="경기천년제목 Bold"/>
                <a:ea typeface="경기천년제목 Bold"/>
              </a:endParaRPr>
            </a:p>
          </p:txBody>
        </p:sp>
        <p:sp>
          <p:nvSpPr>
            <p:cNvPr id="56" name=""/>
            <p:cNvSpPr/>
            <p:nvPr/>
          </p:nvSpPr>
          <p:spPr>
            <a:xfrm>
              <a:off x="8686800" y="4105967"/>
              <a:ext cx="2381249" cy="2381249"/>
            </a:xfrm>
            <a:prstGeom prst="ellipse">
              <a:avLst/>
            </a:prstGeom>
            <a:noFill/>
            <a:ln w="38100" algn="ctr">
              <a:solidFill>
                <a:schemeClr val="bg1">
                  <a:lumMod val="95000"/>
                </a:schemeClr>
              </a:solidFill>
              <a:prstDash val="sysDash"/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/>
              </a:pPr>
              <a:endParaRPr lang="ko-KR" altLang="en-US"/>
            </a:p>
          </p:txBody>
        </p:sp>
      </p:grpSp>
      <p:sp>
        <p:nvSpPr>
          <p:cNvPr id="48" name=""/>
          <p:cNvSpPr txBox="1"/>
          <p:nvPr/>
        </p:nvSpPr>
        <p:spPr>
          <a:xfrm>
            <a:off x="4901322" y="2252578"/>
            <a:ext cx="2389355" cy="1917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6000">
                <a:solidFill>
                  <a:schemeClr val="bg1"/>
                </a:solidFill>
                <a:latin typeface="경기천년제목 Bold"/>
                <a:ea typeface="경기천년제목 Bold"/>
              </a:rPr>
              <a:t>SUB</a:t>
            </a:r>
            <a:endParaRPr lang="en-US" altLang="ko-KR" sz="6000">
              <a:solidFill>
                <a:schemeClr val="bg1"/>
              </a:solidFill>
              <a:latin typeface="경기천년제목 Bold"/>
              <a:ea typeface="경기천년제목 Bold"/>
            </a:endParaRPr>
          </a:p>
          <a:p>
            <a:pPr algn="ctr">
              <a:defRPr/>
            </a:pPr>
            <a:r>
              <a:rPr lang="en-US" altLang="ko-KR" sz="6000">
                <a:solidFill>
                  <a:schemeClr val="bg1"/>
                </a:solidFill>
                <a:latin typeface="경기천년제목 Bold"/>
                <a:ea typeface="경기천년제목 Bold"/>
              </a:rPr>
              <a:t>TITLE</a:t>
            </a:r>
            <a:endParaRPr lang="en-US" altLang="ko-KR" sz="6000">
              <a:solidFill>
                <a:schemeClr val="bg1"/>
              </a:solidFill>
              <a:latin typeface="경기천년제목 Bold"/>
              <a:ea typeface="경기천년제목 Bol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"/>
          <p:cNvPicPr>
            <a:picLocks noChangeAspect="1"/>
          </p:cNvPicPr>
          <p:nvPr/>
        </p:nvPicPr>
        <p:blipFill rotWithShape="1">
          <a:blip r:embed="rId2">
            <a:lum contrast="-50000"/>
          </a:blip>
          <a:srcRect t="7840" b="7840"/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14" name=""/>
          <p:cNvSpPr/>
          <p:nvPr/>
        </p:nvSpPr>
        <p:spPr>
          <a:xfrm rot="5400000">
            <a:off x="5603063" y="-5811100"/>
            <a:ext cx="1095883" cy="12463925"/>
          </a:xfrm>
          <a:custGeom>
            <a:avLst/>
            <a:gdLst>
              <a:gd name="connsiteX0" fmla="*/ 80 w 1095884"/>
              <a:gd name="connsiteY0" fmla="*/ 95717 h 12463932"/>
              <a:gd name="connsiteX1" fmla="*/ 1095454 w 1095884"/>
              <a:gd name="connsiteY1" fmla="*/ 469 h 12463932"/>
              <a:gd name="connsiteX2" fmla="*/ 112795 w 1095884"/>
              <a:gd name="connsiteY2" fmla="*/ 12421083 h 12463932"/>
              <a:gd name="connsiteX3" fmla="*/ 127083 w 1095884"/>
              <a:gd name="connsiteY3" fmla="*/ 7061009 h 12463932"/>
              <a:gd name="connsiteX4" fmla="*/ 80 w 1095884"/>
              <a:gd name="connsiteY4" fmla="*/ 95717 h 1246393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5884" h="12463932">
                <a:moveTo>
                  <a:pt x="80" y="95717"/>
                </a:moveTo>
                <a:lnTo>
                  <a:pt x="1095454" y="469"/>
                </a:lnTo>
                <a:lnTo>
                  <a:pt x="112795" y="12421083"/>
                </a:lnTo>
                <a:lnTo>
                  <a:pt x="127083" y="7061009"/>
                </a:lnTo>
                <a:lnTo>
                  <a:pt x="80" y="95717"/>
                </a:lnTo>
                <a:close/>
              </a:path>
            </a:pathLst>
          </a:custGeom>
          <a:solidFill>
            <a:srgbClr val="62b2cb">
              <a:alpha val="70000"/>
            </a:srgbClr>
          </a:solidFill>
          <a:ln algn="ctr"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5" name=""/>
          <p:cNvSpPr/>
          <p:nvPr/>
        </p:nvSpPr>
        <p:spPr>
          <a:xfrm>
            <a:off x="1" y="-43816"/>
            <a:ext cx="1048533" cy="6901820"/>
          </a:xfrm>
          <a:custGeom>
            <a:avLst/>
            <a:gdLst>
              <a:gd name="connsiteX0" fmla="*/ 0 w 1585223"/>
              <a:gd name="connsiteY0" fmla="*/ 42799 h 6901825"/>
              <a:gd name="connsiteX1" fmla="*/ 1584038 w 1585223"/>
              <a:gd name="connsiteY1" fmla="*/ 6901820 h 6901825"/>
              <a:gd name="connsiteX2" fmla="*/ 0 w 1585223"/>
              <a:gd name="connsiteY2" fmla="*/ 6900800 h 6901825"/>
              <a:gd name="connsiteX3" fmla="*/ 0 w 1585223"/>
              <a:gd name="connsiteY3" fmla="*/ 42799 h 690182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223" h="6901825">
                <a:moveTo>
                  <a:pt x="0" y="42799"/>
                </a:moveTo>
                <a:lnTo>
                  <a:pt x="1584038" y="6901820"/>
                </a:lnTo>
                <a:lnTo>
                  <a:pt x="0" y="6900800"/>
                </a:lnTo>
                <a:lnTo>
                  <a:pt x="0" y="42799"/>
                </a:lnTo>
                <a:close/>
              </a:path>
            </a:pathLst>
          </a:custGeom>
          <a:solidFill>
            <a:srgbClr val="1d7eb3">
              <a:alpha val="70000"/>
            </a:srgbClr>
          </a:solidFill>
          <a:ln algn="ctr"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6" name=""/>
          <p:cNvSpPr txBox="1"/>
          <p:nvPr/>
        </p:nvSpPr>
        <p:spPr>
          <a:xfrm>
            <a:off x="1223262" y="2326293"/>
            <a:ext cx="9683756" cy="1919952"/>
          </a:xfrm>
          <a:prstGeom prst="rect">
            <a:avLst/>
          </a:prstGeom>
          <a:ln w="9525" cap="flat" cmpd="sng" algn="ctr">
            <a:noFill/>
            <a:prstDash val="solid"/>
            <a:round/>
          </a:ln>
        </p:spPr>
        <p:txBody>
          <a:bodyPr vert="horz" wrap="square" lIns="91440" tIns="45720" rIns="91440" bIns="45720" anchor="t">
            <a:spAutoFit/>
          </a:bodyPr>
          <a:p>
            <a:pPr algn="ctr">
              <a:defRPr/>
            </a:pPr>
            <a:r>
              <a:rPr xmlns:mc="http://schemas.openxmlformats.org/markup-compatibility/2006" xmlns:hp="http://schemas.haansoft.com/office/presentation/8.0" lang="ko-KR" altLang="en-US" sz="12000" mc:Ignorable="hp" hp:hslEmbossed="0">
                <a:gradFill flip="xy" rotWithShape="1">
                  <a:gsLst>
                    <a:gs pos="0">
                      <a:schemeClr val="bg1">
                        <a:lumMod val="90000"/>
                        <a:alpha val="100000"/>
                      </a:schemeClr>
                    </a:gs>
                    <a:gs pos="100000">
                      <a:schemeClr val="bg1">
                        <a:alpha val="100000"/>
                      </a:schemeClr>
                    </a:gs>
                  </a:gsLst>
                  <a:lin ang="5400000" scaled="0"/>
                  <a:tileRect/>
                </a:gradFill>
                <a:effectLst>
                  <a:outerShdw blurRad="76200" dist="76200" dir="2700000" algn="ctr" rotWithShape="0">
                    <a:schemeClr val="bg1">
                      <a:lumMod val="50000"/>
                      <a:alpha val="50000"/>
                    </a:schemeClr>
                  </a:outerShdw>
                </a:effectLst>
                <a:latin typeface="배달의민족 도현"/>
                <a:ea typeface="배달의민족 도현"/>
              </a:rPr>
              <a:t>감사합니다</a:t>
            </a:r>
            <a:endParaRPr xmlns:mc="http://schemas.openxmlformats.org/markup-compatibility/2006" xmlns:hp="http://schemas.haansoft.com/office/presentation/8.0" lang="en-US" altLang="ko-KR" sz="12000" mc:Ignorable="hp" hp:hslEmbossed="0">
              <a:gradFill flip="xy" rotWithShape="1">
                <a:gsLst>
                  <a:gs pos="0">
                    <a:schemeClr val="bg1">
                      <a:lumMod val="90000"/>
                      <a:alpha val="100000"/>
                    </a:schemeClr>
                  </a:gs>
                  <a:gs pos="100000">
                    <a:schemeClr val="bg1">
                      <a:alpha val="100000"/>
                    </a:schemeClr>
                  </a:gs>
                </a:gsLst>
                <a:lin ang="5400000" scaled="0"/>
                <a:tileRect/>
              </a:gradFill>
              <a:effectLst>
                <a:outerShdw blurRad="76200" dist="76200" dir="2700000" algn="ctr" rotWithShape="0">
                  <a:schemeClr val="bg1">
                    <a:lumMod val="50000"/>
                    <a:alpha val="50000"/>
                  </a:schemeClr>
                </a:outerShdw>
              </a:effectLst>
              <a:latin typeface="배달의민족 도현"/>
              <a:ea typeface="배달의민족 도현"/>
            </a:endParaRPr>
          </a:p>
        </p:txBody>
      </p:sp>
      <p:sp>
        <p:nvSpPr>
          <p:cNvPr id="7" name=""/>
          <p:cNvSpPr txBox="1"/>
          <p:nvPr/>
        </p:nvSpPr>
        <p:spPr>
          <a:xfrm>
            <a:off x="2596308" y="4374360"/>
            <a:ext cx="8142384" cy="36718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b="0" spc="3600">
                <a:solidFill>
                  <a:schemeClr val="bg1"/>
                </a:solidFill>
                <a:latin typeface="배달의민족 도현"/>
                <a:ea typeface="배달의민족 도현"/>
              </a:rPr>
              <a:t>진리와봉사</a:t>
            </a:r>
            <a:r>
              <a:rPr lang="en-US" altLang="ko-KR" b="0" spc="3600">
                <a:solidFill>
                  <a:schemeClr val="bg1"/>
                </a:solidFill>
                <a:latin typeface="배달의민족 도현"/>
                <a:ea typeface="배달의민족 도현"/>
              </a:rPr>
              <a:t>,</a:t>
            </a:r>
            <a:r>
              <a:rPr lang="ko-KR" altLang="en-US" b="0" spc="3600">
                <a:solidFill>
                  <a:schemeClr val="bg1"/>
                </a:solidFill>
                <a:latin typeface="배달의민족 도현"/>
                <a:ea typeface="배달의민족 도현"/>
              </a:rPr>
              <a:t>숭실대학교</a:t>
            </a:r>
            <a:endParaRPr lang="ko-KR" altLang="en-US" b="0" spc="3600">
              <a:solidFill>
                <a:schemeClr val="bg1"/>
              </a:solidFill>
              <a:latin typeface="배달의민족 도현"/>
              <a:ea typeface="배달의민족 도현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name="용건">
  <a:themeElements>
    <a:clrScheme name="한컴오피스">
      <a:dk1>
        <a:sysClr val="windowText" lastClr="000000"/>
      </a:dk1>
      <a:lt1>
        <a:sysClr val="window" lastClr="ffffff"/>
      </a:lt1>
      <a:dk2>
        <a:srgbClr val="3a3c84"/>
      </a:dk2>
      <a:lt2>
        <a:srgbClr val="faf3db"/>
      </a:lt2>
      <a:accent1>
        <a:srgbClr val="6182d6"/>
      </a:accent1>
      <a:accent2>
        <a:srgbClr val="ff843a"/>
      </a:accent2>
      <a:accent3>
        <a:srgbClr val="b2b2b2"/>
      </a:accent3>
      <a:accent4>
        <a:srgbClr val="ffd700"/>
      </a:accent4>
      <a:accent5>
        <a:srgbClr val="289b6e"/>
      </a:accent5>
      <a:accent6>
        <a:srgbClr val="9d5cbb"/>
      </a:accent6>
      <a:hlink>
        <a:srgbClr val="0000ff"/>
      </a:hlink>
      <a:folHlink>
        <a:srgbClr val="800080"/>
      </a:folHlink>
    </a:clrScheme>
    <a:fontScheme name="한컴오피스">
      <a:majorFont>
        <a:latin typeface="함초롬돋움"/>
        <a:ea typeface=""/>
        <a:cs typeface="Times New Roman"/>
        <a:font script="Jpan" typeface="MS PGothic"/>
        <a:font script="Hang" typeface="함초롬돋움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함초롬돋움"/>
        <a:ea typeface=""/>
        <a:cs typeface="Times New Roman"/>
        <a:font script="Jpan" typeface="MS PGothic"/>
        <a:font script="Hang" typeface="함초롬돋움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3a3c84"/>
      </a:dk2>
      <a:lt2>
        <a:srgbClr val="faf3db"/>
      </a:lt2>
      <a:accent1>
        <a:srgbClr val="6182d6"/>
      </a:accent1>
      <a:accent2>
        <a:srgbClr val="ff843a"/>
      </a:accent2>
      <a:accent3>
        <a:srgbClr val="b2b2b2"/>
      </a:accent3>
      <a:accent4>
        <a:srgbClr val="ffd700"/>
      </a:accent4>
      <a:accent5>
        <a:srgbClr val="289b6e"/>
      </a:accent5>
      <a:accent6>
        <a:srgbClr val="9d5cbb"/>
      </a:accent6>
      <a:hlink>
        <a:srgbClr val="0000ff"/>
      </a:hlink>
      <a:folHlink>
        <a:srgbClr val="800080"/>
      </a:folHlink>
    </a:clrScheme>
    <a:fontScheme name="한컴오피스">
      <a:majorFont>
        <a:latin typeface="함초롬돋움"/>
        <a:ea typeface="함초롬돋움"/>
        <a:cs typeface="Times New Roman"/>
      </a:majorFont>
      <a:minorFont>
        <a:latin typeface="함초롬돋움"/>
        <a:ea typeface="함초롬돋움"/>
        <a:cs typeface="Times New Roman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3a3c84"/>
      </a:dk2>
      <a:lt2>
        <a:srgbClr val="faf3db"/>
      </a:lt2>
      <a:accent1>
        <a:srgbClr val="6182d6"/>
      </a:accent1>
      <a:accent2>
        <a:srgbClr val="ff843a"/>
      </a:accent2>
      <a:accent3>
        <a:srgbClr val="b2b2b2"/>
      </a:accent3>
      <a:accent4>
        <a:srgbClr val="ffd700"/>
      </a:accent4>
      <a:accent5>
        <a:srgbClr val="289b6e"/>
      </a:accent5>
      <a:accent6>
        <a:srgbClr val="9d5cbb"/>
      </a:accent6>
      <a:hlink>
        <a:srgbClr val="0000ff"/>
      </a:hlink>
      <a:folHlink>
        <a:srgbClr val="800080"/>
      </a:folHlink>
    </a:clrScheme>
    <a:fontScheme name="한컴오피스">
      <a:majorFont>
        <a:latin typeface="함초롬돋움"/>
        <a:ea typeface="함초롬돋움"/>
        <a:cs typeface="Times New Roman"/>
      </a:majorFont>
      <a:minorFont>
        <a:latin typeface="함초롬돋움"/>
        <a:ea typeface="함초롬돋움"/>
        <a:cs typeface="Times New Roman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32</ep:Words>
  <ep:PresentationFormat>화면 슬라이드 쇼(4:3)</ep:PresentationFormat>
  <ep:Paragraphs>7</ep:Paragraphs>
  <ep:Slides>6</ep:Slides>
  <ep:Notes>1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ep:HeadingPairs>
  <ep:TitlesOfParts>
    <vt:vector size="7" baseType="lpstr">
      <vt:lpstr>용건</vt:lpstr>
      <vt:lpstr>슬라이드 1</vt:lpstr>
      <vt:lpstr>슬라이드 2</vt:lpstr>
      <vt:lpstr>슬라이드 3</vt:lpstr>
      <vt:lpstr>슬라이드 4</vt:lpstr>
      <vt:lpstr>슬라이드 5</vt:lpstr>
      <vt:lpstr>슬라이드 6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2020-02-20T01:49:33.465</dcterms:created>
  <dc:creator>ryung</dc:creator>
  <cp:lastModifiedBy>CheeseGOM</cp:lastModifiedBy>
  <dcterms:modified xsi:type="dcterms:W3CDTF">2020-05-31T18:54:14.925</dcterms:modified>
  <cp:revision>206</cp:revision>
  <cp:version>0906.0100.01</cp:version>
</cp:coreProperties>
</file>