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4" r:id="rId6"/>
    <p:sldId id="25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CB"/>
    <a:srgbClr val="F8FAFA"/>
    <a:srgbClr val="62C6C6"/>
    <a:srgbClr val="FF3300"/>
    <a:srgbClr val="00445C"/>
    <a:srgbClr val="006E93"/>
    <a:srgbClr val="00A6C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AE436-5FF8-494C-82B3-D3954CCAC279}" v="379" dt="2020-05-28T15:23:46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15016-B1C5-4903-825C-1F185AA6FA12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44DF-0E1B-4B67-AB6D-F1800FA5B6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3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F44DF-0E1B-4B67-AB6D-F1800FA5B60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12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FD09E-8F3F-40E3-9CC2-88D83B43B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79DC20-CC0A-4B35-B54D-ABDBDAB8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EF6AA7-E269-47F8-A6E5-C03499A7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D67045-3B4D-48D9-A2AE-18D3F2F9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3EEEA3-62B2-4261-87A1-357A7ACF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24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F93111-DE47-475A-9B95-F5EEB885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367071-B165-407E-A75F-D33BA485C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5BBD9C-23C5-424A-B0CE-6519BD65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4069D4-68AB-4281-AF03-E9384ACC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1733DB-6D2C-4CC0-8770-7A4367B9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9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A9BCC0-078A-43FF-9828-3D68AABA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CDA56D-4321-43A6-B8AC-96224FEEA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D8751-D7A1-49FE-9836-73C71BD5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718061-D3F9-4E56-B170-275DF061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729E68-866E-4B54-8E91-525F406E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50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66B803-6B9A-483C-8EC2-EE361E92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545F9-EDF0-418E-8AE8-1BE2F72E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A5BE9-D8B8-486D-9126-C67CE0ED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951666-DAD5-4B8F-A3D6-83390EF3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8B6925-C88A-4643-AF86-D9FBDA5B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7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6144D-305E-4E01-BBF0-6A018982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E52609-E933-481F-BBF1-E71E0A3F7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32125-6668-45E5-8461-88EB7056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80C44F-AA1A-4637-B2A1-9165F860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2D5FA8-41E0-4DD2-9449-AD7B8BFF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0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2FCF-7285-47C1-A643-E84939472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69B11B-D5F7-4C41-B39E-D6108BF9D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2D9164-0EB3-4E90-B814-6ED169799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853722-CA47-4B6C-A173-035D3692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CA62F7-577D-4BFF-ABC1-9C0D88049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1BAF49-FA5A-4863-9452-B4CA8465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81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3D6B8-E571-4245-8A7B-542FE167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AFD165-6869-4271-B617-BCF1A5C5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7E6D06-E932-468A-9EEB-CED937393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D31CD84-124D-49B5-A9E7-B6310121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E56F6A0-0242-4E33-AC7C-1121CAF5A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0E06B7-E064-42BF-B361-1FCA635A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59DBCB-9AE5-40B2-8B95-4C091A99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6D7D6C-7F5A-40E8-9186-60CCB6DE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6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996EA4-7D49-457D-B274-FE33DE8F5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CABD69-70F1-4E1A-99EC-86E0E9A0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EC4ECB0-0DE5-45FE-903A-20581A85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0A6C9DA-CE5B-425B-9664-AFF6F19E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08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8F732CB-C1DE-43E7-B508-7BED76C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CC016A7-8560-4252-B6A6-066EBD8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A85270-36B7-4792-9BE5-30FCC073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7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FE6E5-F993-42E8-831D-B707F63A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82C5A-22EF-45C2-8488-2AA84066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04E7F3-DB9D-4BE0-927B-9F2FF5984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1097E4-5EB0-4FA1-9E83-44A63818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FC919C0-B165-4367-A81C-D7932A041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95E587-1711-4FD9-A5BE-D5366CAB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EFD48D-935D-4077-921E-CE62D02B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84ED388-905B-48DB-A893-7BA9E3282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4F6B8B-8222-4D54-AB71-A9F0B9E47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6918429-4724-45C4-B81B-8B64B451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8C59F8-6151-4F79-9404-5CE69488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0095D5-78E9-4A91-8574-DFCBA2D3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3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300FDD-77FC-4A67-97BD-A1A08F6D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AD8E8D-56D6-49B8-BF66-9B3EAA0A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634971-61B1-4C52-AFCB-611021D77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2E52-F459-4C43-B67E-886735843DC9}" type="datetimeFigureOut">
              <a:rPr lang="ko-KR" altLang="en-US" smtClean="0"/>
              <a:t>2020-05-28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A75A8-907E-4EEC-808C-1A9E90295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5147DC-0F62-4A13-86AB-D3245DBF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A419-1255-470E-97E4-253EC669E6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7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5897C-E32C-44F8-A5CA-7EEA0692F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썸네일 공모전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491C69-4702-4630-AE65-68DF15D29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20200417 </a:t>
            </a:r>
            <a:r>
              <a:rPr lang="ko-KR" altLang="en-US" dirty="0"/>
              <a:t>의생명시스템학부 최한비</a:t>
            </a:r>
          </a:p>
        </p:txBody>
      </p:sp>
    </p:spTree>
    <p:extLst>
      <p:ext uri="{BB962C8B-B14F-4D97-AF65-F5344CB8AC3E}">
        <p14:creationId xmlns:p14="http://schemas.microsoft.com/office/powerpoint/2010/main" val="23587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C50C31-F7C1-44BD-A454-1E8010AE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순서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0D382B-926C-435D-9015-165218C4D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/>
              <a:t>썸네일 공모전</a:t>
            </a: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/>
              <a:t>현수막</a:t>
            </a:r>
            <a:r>
              <a:rPr lang="en-US" altLang="ko-KR" dirty="0"/>
              <a:t>, </a:t>
            </a:r>
            <a:r>
              <a:rPr lang="ko-KR" altLang="en-US" dirty="0"/>
              <a:t>포스트를 올려 주세요</a:t>
            </a:r>
            <a:r>
              <a:rPr lang="en-US" altLang="ko-KR" dirty="0"/>
              <a:t>(</a:t>
            </a:r>
            <a:r>
              <a:rPr lang="ko-KR" altLang="en-US" dirty="0"/>
              <a:t>동아리 모집</a:t>
            </a:r>
            <a:r>
              <a:rPr lang="en-US" altLang="ko-KR" dirty="0"/>
              <a:t>, </a:t>
            </a:r>
            <a:r>
              <a:rPr lang="ko-KR" altLang="en-US" dirty="0"/>
              <a:t>학과 소모임 안내를 대신해 드립니다</a:t>
            </a:r>
            <a:r>
              <a:rPr lang="en-US" altLang="ko-KR" dirty="0"/>
              <a:t>) /</a:t>
            </a:r>
            <a:r>
              <a:rPr lang="ko-KR" altLang="en-US" dirty="0"/>
              <a:t>이벤트 페이지</a:t>
            </a:r>
            <a:endParaRPr lang="en-US" altLang="ko-KR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/>
              <a:t>숭실대학교</a:t>
            </a:r>
            <a:r>
              <a:rPr lang="en-US" altLang="ko-KR" dirty="0"/>
              <a:t>TV(</a:t>
            </a:r>
            <a:r>
              <a:rPr lang="ko-KR" altLang="en-US" dirty="0"/>
              <a:t>유튜브</a:t>
            </a:r>
            <a:r>
              <a:rPr lang="en-US" altLang="ko-KR" dirty="0"/>
              <a:t>)</a:t>
            </a:r>
            <a:r>
              <a:rPr lang="ko-KR" altLang="en-US" dirty="0"/>
              <a:t>와 </a:t>
            </a:r>
            <a:r>
              <a:rPr lang="ko-KR" altLang="en-US" dirty="0" err="1"/>
              <a:t>노티지</a:t>
            </a:r>
            <a:r>
              <a:rPr lang="en-US" altLang="ko-KR" dirty="0"/>
              <a:t>(DID) </a:t>
            </a:r>
            <a:r>
              <a:rPr lang="ko-KR" altLang="en-US" dirty="0"/>
              <a:t>영상 및 포스터 홍보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ko-KR" alt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34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 descr="기차, 트랙, 실외, 건물이(가) 표시된 사진&#10;&#10;자동 생성된 설명">
            <a:extLst>
              <a:ext uri="{FF2B5EF4-FFF2-40B4-BE49-F238E27FC236}">
                <a16:creationId xmlns:a16="http://schemas.microsoft.com/office/drawing/2014/main" id="{74D69DB2-AD78-44C2-A0C7-C36ACD566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3072" b="265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1902C19-C7D4-4619-B68C-1AF6AC8419CA}"/>
              </a:ext>
            </a:extLst>
          </p:cNvPr>
          <p:cNvSpPr/>
          <p:nvPr/>
        </p:nvSpPr>
        <p:spPr>
          <a:xfrm>
            <a:off x="304800" y="264160"/>
            <a:ext cx="11562080" cy="6350000"/>
          </a:xfrm>
          <a:prstGeom prst="rect">
            <a:avLst/>
          </a:prstGeom>
          <a:noFill/>
          <a:ln w="28575">
            <a:solidFill>
              <a:srgbClr val="F8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4ECA45-5B61-452C-A747-0831BA6B2DE7}"/>
              </a:ext>
            </a:extLst>
          </p:cNvPr>
          <p:cNvGrpSpPr/>
          <p:nvPr/>
        </p:nvGrpSpPr>
        <p:grpSpPr>
          <a:xfrm>
            <a:off x="4063681" y="1351634"/>
            <a:ext cx="4064637" cy="6513862"/>
            <a:chOff x="3870959" y="1504034"/>
            <a:chExt cx="4064637" cy="6513862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B68EDEC-19A1-4AB7-BC88-AD4E9CC82837}"/>
                </a:ext>
              </a:extLst>
            </p:cNvPr>
            <p:cNvGrpSpPr/>
            <p:nvPr/>
          </p:nvGrpSpPr>
          <p:grpSpPr>
            <a:xfrm flipV="1">
              <a:off x="3870959" y="1504034"/>
              <a:ext cx="4064637" cy="6278526"/>
              <a:chOff x="3889377" y="1662986"/>
              <a:chExt cx="4064637" cy="5618124"/>
            </a:xfrm>
          </p:grpSpPr>
          <p:sp>
            <p:nvSpPr>
              <p:cNvPr id="9" name="배지 8">
                <a:extLst>
                  <a:ext uri="{FF2B5EF4-FFF2-40B4-BE49-F238E27FC236}">
                    <a16:creationId xmlns:a16="http://schemas.microsoft.com/office/drawing/2014/main" id="{77E3AE0E-57AA-453E-B776-7711389DF44B}"/>
                  </a:ext>
                </a:extLst>
              </p:cNvPr>
              <p:cNvSpPr/>
              <p:nvPr/>
            </p:nvSpPr>
            <p:spPr>
              <a:xfrm>
                <a:off x="3889377" y="1662986"/>
                <a:ext cx="4064637" cy="2167334"/>
              </a:xfrm>
              <a:prstGeom prst="plaque">
                <a:avLst>
                  <a:gd name="adj" fmla="val 96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배지 10">
                <a:extLst>
                  <a:ext uri="{FF2B5EF4-FFF2-40B4-BE49-F238E27FC236}">
                    <a16:creationId xmlns:a16="http://schemas.microsoft.com/office/drawing/2014/main" id="{3FB8C311-E40D-466F-8F2F-148D73801B0D}"/>
                  </a:ext>
                </a:extLst>
              </p:cNvPr>
              <p:cNvSpPr/>
              <p:nvPr/>
            </p:nvSpPr>
            <p:spPr>
              <a:xfrm>
                <a:off x="3889377" y="3830319"/>
                <a:ext cx="4064637" cy="3450791"/>
              </a:xfrm>
              <a:prstGeom prst="plaque">
                <a:avLst>
                  <a:gd name="adj" fmla="val 613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:a16="http://schemas.microsoft.com/office/drawing/2014/main" id="{AF27123B-B720-4445-9E8C-EC4C31EC0DDF}"/>
                  </a:ext>
                </a:extLst>
              </p:cNvPr>
              <p:cNvCxnSpPr/>
              <p:nvPr/>
            </p:nvCxnSpPr>
            <p:spPr>
              <a:xfrm>
                <a:off x="4064636" y="3830319"/>
                <a:ext cx="3677284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A8AFBD10-F443-4BBC-971D-EDDEF3460E87}"/>
                </a:ext>
              </a:extLst>
            </p:cNvPr>
            <p:cNvSpPr/>
            <p:nvPr/>
          </p:nvSpPr>
          <p:spPr>
            <a:xfrm>
              <a:off x="4046218" y="1696720"/>
              <a:ext cx="3677284" cy="3419900"/>
            </a:xfrm>
            <a:prstGeom prst="roundRect">
              <a:avLst/>
            </a:prstGeom>
            <a:noFill/>
            <a:ln w="28575">
              <a:solidFill>
                <a:srgbClr val="62C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3237E65-14E6-41B8-845E-F57A3E27F344}"/>
                </a:ext>
              </a:extLst>
            </p:cNvPr>
            <p:cNvSpPr/>
            <p:nvPr/>
          </p:nvSpPr>
          <p:spPr>
            <a:xfrm>
              <a:off x="4046218" y="5595795"/>
              <a:ext cx="3677284" cy="2422101"/>
            </a:xfrm>
            <a:prstGeom prst="roundRect">
              <a:avLst/>
            </a:prstGeom>
            <a:noFill/>
            <a:ln w="28575">
              <a:solidFill>
                <a:srgbClr val="62C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F1881C-6E72-438D-A064-39DD0AB9E3F4}"/>
              </a:ext>
            </a:extLst>
          </p:cNvPr>
          <p:cNvSpPr/>
          <p:nvPr/>
        </p:nvSpPr>
        <p:spPr>
          <a:xfrm>
            <a:off x="4641212" y="2381713"/>
            <a:ext cx="2909573" cy="195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5600" b="1" spc="-150" dirty="0">
                <a:ln w="0"/>
                <a:solidFill>
                  <a:srgbClr val="00A7CB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썸네일</a:t>
            </a:r>
            <a:endParaRPr lang="en-US" altLang="ko-KR" sz="5600" b="1" cap="none" spc="-150" dirty="0">
              <a:ln w="0"/>
              <a:solidFill>
                <a:srgbClr val="00A7CB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  <a:p>
            <a:pPr algn="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5600" b="1" spc="-150" dirty="0">
                <a:ln w="0"/>
                <a:solidFill>
                  <a:srgbClr val="006E9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공</a:t>
            </a:r>
            <a:r>
              <a:rPr lang="ko-KR" altLang="en-US" sz="5600" b="1" spc="-150" dirty="0">
                <a:ln w="0"/>
                <a:solidFill>
                  <a:srgbClr val="00445C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rPr>
              <a:t>모전</a:t>
            </a:r>
            <a:endParaRPr lang="en-US" altLang="ko-KR" sz="5600" b="1" cap="none" spc="-150" dirty="0">
              <a:ln w="0"/>
              <a:solidFill>
                <a:srgbClr val="00445C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+mj-cs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5C93B25-ADCB-4807-B6BA-D79BBCE6A49D}"/>
              </a:ext>
            </a:extLst>
          </p:cNvPr>
          <p:cNvGrpSpPr/>
          <p:nvPr/>
        </p:nvGrpSpPr>
        <p:grpSpPr>
          <a:xfrm>
            <a:off x="5225253" y="5279344"/>
            <a:ext cx="1741490" cy="1334816"/>
            <a:chOff x="5096190" y="5232116"/>
            <a:chExt cx="1999615" cy="1513606"/>
          </a:xfrm>
        </p:grpSpPr>
        <p:pic>
          <p:nvPicPr>
            <p:cNvPr id="17" name="그림 16" descr="그리기이(가) 표시된 사진&#10;&#10;자동 생성된 설명">
              <a:extLst>
                <a:ext uri="{FF2B5EF4-FFF2-40B4-BE49-F238E27FC236}">
                  <a16:creationId xmlns:a16="http://schemas.microsoft.com/office/drawing/2014/main" id="{4CBFD673-C43C-4238-91A8-51EAF766C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8164" y1="45703" x2="18164" y2="45703"/>
                          <a14:foregroundMark x1="38086" y1="63802" x2="38086" y2="63802"/>
                          <a14:foregroundMark x1="64746" y1="59375" x2="64746" y2="59375"/>
                          <a14:foregroundMark x1="82520" y1="42318" x2="82520" y2="423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190" y="5232116"/>
              <a:ext cx="1999615" cy="14997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F1F384-B098-49D3-8077-340D837DC560}"/>
                </a:ext>
              </a:extLst>
            </p:cNvPr>
            <p:cNvSpPr txBox="1"/>
            <p:nvPr/>
          </p:nvSpPr>
          <p:spPr>
            <a:xfrm>
              <a:off x="5230811" y="6376390"/>
              <a:ext cx="17303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dirty="0">
                  <a:solidFill>
                    <a:schemeClr val="bg2">
                      <a:lumMod val="50000"/>
                    </a:schemeClr>
                  </a:solidFill>
                </a:rPr>
                <a:t>숭실대학교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08D45BC-C053-4659-9CE4-28026F5EDFDE}"/>
              </a:ext>
            </a:extLst>
          </p:cNvPr>
          <p:cNvSpPr txBox="1"/>
          <p:nvPr/>
        </p:nvSpPr>
        <p:spPr>
          <a:xfrm>
            <a:off x="4641212" y="1777563"/>
            <a:ext cx="290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교육과정혁신센터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669E913A-9DBA-4C89-A1BD-75FB7511C1B8}"/>
              </a:ext>
            </a:extLst>
          </p:cNvPr>
          <p:cNvCxnSpPr/>
          <p:nvPr/>
        </p:nvCxnSpPr>
        <p:spPr>
          <a:xfrm>
            <a:off x="4641212" y="2336800"/>
            <a:ext cx="2909573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1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C2508E-52AA-47F6-8325-9F3100F03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4702"/>
          <a:stretch/>
        </p:blipFill>
        <p:spPr bwMode="auto">
          <a:xfrm>
            <a:off x="-741680" y="0"/>
            <a:ext cx="9936480" cy="68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5EA9128-A2D1-4609-BCD2-8284FCA7EC1B}"/>
              </a:ext>
            </a:extLst>
          </p:cNvPr>
          <p:cNvGrpSpPr/>
          <p:nvPr/>
        </p:nvGrpSpPr>
        <p:grpSpPr>
          <a:xfrm>
            <a:off x="-112820" y="-544340"/>
            <a:ext cx="5557932" cy="8156230"/>
            <a:chOff x="-212330" y="-583248"/>
            <a:chExt cx="5557932" cy="81562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CCD9EC2-2704-4117-A20F-321BB845E315}"/>
                </a:ext>
              </a:extLst>
            </p:cNvPr>
            <p:cNvSpPr txBox="1"/>
            <p:nvPr/>
          </p:nvSpPr>
          <p:spPr>
            <a:xfrm>
              <a:off x="-212330" y="-583248"/>
              <a:ext cx="5557932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500" b="1" dirty="0">
                  <a:ln w="19050">
                    <a:solidFill>
                      <a:schemeClr val="bg2"/>
                    </a:solidFill>
                  </a:ln>
                  <a:noFill/>
                  <a:latin typeface="Arial Black" panose="020B0A04020102020204" pitchFamily="34" charset="0"/>
                </a:rPr>
                <a:t>SSU</a:t>
              </a:r>
              <a:endParaRPr lang="ko-KR" altLang="en-US" sz="18500" b="1" dirty="0">
                <a:ln w="19050">
                  <a:solidFill>
                    <a:schemeClr val="bg2"/>
                  </a:solidFill>
                </a:ln>
                <a:noFill/>
                <a:latin typeface="Arial Black" panose="020B0A040201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453947-BADE-4D37-A8FF-EC8747C12B2F}"/>
                </a:ext>
              </a:extLst>
            </p:cNvPr>
            <p:cNvSpPr txBox="1"/>
            <p:nvPr/>
          </p:nvSpPr>
          <p:spPr>
            <a:xfrm>
              <a:off x="-212330" y="1160870"/>
              <a:ext cx="5557932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500" b="1" dirty="0">
                  <a:ln w="19050">
                    <a:noFill/>
                  </a:ln>
                  <a:solidFill>
                    <a:srgbClr val="F8FAFA"/>
                  </a:solidFill>
                  <a:latin typeface="Arial Black" panose="020B0A04020102020204" pitchFamily="34" charset="0"/>
                </a:rPr>
                <a:t>SSU</a:t>
              </a:r>
              <a:endParaRPr lang="ko-KR" altLang="en-US" sz="18500" b="1" dirty="0">
                <a:ln w="19050">
                  <a:noFill/>
                </a:ln>
                <a:solidFill>
                  <a:srgbClr val="F8FAFA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E810-7BD9-4672-9199-D4590845E0DF}"/>
                </a:ext>
              </a:extLst>
            </p:cNvPr>
            <p:cNvSpPr txBox="1"/>
            <p:nvPr/>
          </p:nvSpPr>
          <p:spPr>
            <a:xfrm>
              <a:off x="-212330" y="2904988"/>
              <a:ext cx="5557932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500" b="1" dirty="0">
                  <a:ln w="19050">
                    <a:solidFill>
                      <a:schemeClr val="bg2"/>
                    </a:solidFill>
                  </a:ln>
                  <a:noFill/>
                  <a:latin typeface="Arial Black" panose="020B0A04020102020204" pitchFamily="34" charset="0"/>
                </a:rPr>
                <a:t>SSU</a:t>
              </a:r>
              <a:endParaRPr lang="ko-KR" altLang="en-US" sz="18500" b="1" dirty="0">
                <a:ln w="19050">
                  <a:solidFill>
                    <a:schemeClr val="bg2"/>
                  </a:solidFill>
                </a:ln>
                <a:noFill/>
                <a:latin typeface="Arial Black" panose="020B0A040201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AE7F53-3EE3-4303-8FB4-EBE37B3FCFA3}"/>
                </a:ext>
              </a:extLst>
            </p:cNvPr>
            <p:cNvSpPr txBox="1"/>
            <p:nvPr/>
          </p:nvSpPr>
          <p:spPr>
            <a:xfrm>
              <a:off x="-212330" y="4649105"/>
              <a:ext cx="5557932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500" b="1" dirty="0">
                  <a:ln w="19050">
                    <a:solidFill>
                      <a:schemeClr val="bg2"/>
                    </a:solidFill>
                  </a:ln>
                  <a:noFill/>
                  <a:latin typeface="Arial Black" panose="020B0A04020102020204" pitchFamily="34" charset="0"/>
                </a:rPr>
                <a:t>SSU</a:t>
              </a:r>
              <a:endParaRPr lang="ko-KR" altLang="en-US" sz="18500" b="1" dirty="0">
                <a:ln w="19050">
                  <a:solidFill>
                    <a:schemeClr val="bg2"/>
                  </a:solidFill>
                </a:ln>
                <a:noFill/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직각 삼각형 9">
            <a:extLst>
              <a:ext uri="{FF2B5EF4-FFF2-40B4-BE49-F238E27FC236}">
                <a16:creationId xmlns:a16="http://schemas.microsoft.com/office/drawing/2014/main" id="{A20083C3-DB6D-4C08-8446-03BDC69A5571}"/>
              </a:ext>
            </a:extLst>
          </p:cNvPr>
          <p:cNvSpPr/>
          <p:nvPr/>
        </p:nvSpPr>
        <p:spPr>
          <a:xfrm flipH="1">
            <a:off x="2001520" y="0"/>
            <a:ext cx="4446789" cy="6857999"/>
          </a:xfrm>
          <a:prstGeom prst="rtTriangle">
            <a:avLst/>
          </a:prstGeom>
          <a:solidFill>
            <a:srgbClr val="00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01F80D1-DDC3-4C20-A15F-3CE2D88598F9}"/>
              </a:ext>
            </a:extLst>
          </p:cNvPr>
          <p:cNvSpPr/>
          <p:nvPr/>
        </p:nvSpPr>
        <p:spPr>
          <a:xfrm>
            <a:off x="6448309" y="0"/>
            <a:ext cx="5743691" cy="6839046"/>
          </a:xfrm>
          <a:prstGeom prst="rect">
            <a:avLst/>
          </a:prstGeom>
          <a:solidFill>
            <a:srgbClr val="004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7B59F06-442A-4965-A6DA-CB5C9D07B6B0}"/>
              </a:ext>
            </a:extLst>
          </p:cNvPr>
          <p:cNvGrpSpPr/>
          <p:nvPr/>
        </p:nvGrpSpPr>
        <p:grpSpPr>
          <a:xfrm>
            <a:off x="6302255" y="1513478"/>
            <a:ext cx="5262270" cy="3569332"/>
            <a:chOff x="6556255" y="2112899"/>
            <a:chExt cx="5262270" cy="3569332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341A965-E5FD-4FD9-AB4C-E948BBC5F3DD}"/>
                </a:ext>
              </a:extLst>
            </p:cNvPr>
            <p:cNvSpPr/>
            <p:nvPr/>
          </p:nvSpPr>
          <p:spPr>
            <a:xfrm>
              <a:off x="6556255" y="2547351"/>
              <a:ext cx="5161928" cy="2644826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b">
              <a:normAutofit lnSpcReduction="10000"/>
            </a:bodyPr>
            <a:lstStyle/>
            <a:p>
              <a:pPr latinLnBrk="0">
                <a:spcBef>
                  <a:spcPct val="0"/>
                </a:spcBef>
                <a:spcAft>
                  <a:spcPts val="600"/>
                </a:spcAft>
              </a:pPr>
              <a:r>
                <a:rPr lang="ko-KR" altLang="en-US" sz="8800" b="1" spc="-150" dirty="0" err="1">
                  <a:ln w="38100">
                    <a:solidFill>
                      <a:schemeClr val="accent4"/>
                    </a:solidFill>
                  </a:ln>
                  <a:noFill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j-cs"/>
                </a:rPr>
                <a:t>노</a:t>
              </a:r>
              <a:r>
                <a:rPr lang="ko-KR" altLang="en-US" sz="8800" b="1" cap="none" spc="-150" dirty="0" err="1">
                  <a:ln w="38100">
                    <a:solidFill>
                      <a:schemeClr val="bg1"/>
                    </a:solidFill>
                  </a:ln>
                  <a:noFill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j-cs"/>
                </a:rPr>
                <a:t>티지</a:t>
              </a:r>
              <a:endParaRPr lang="en-US" altLang="ko-KR" sz="8800" b="1" cap="none" spc="-150" dirty="0">
                <a:ln w="38100">
                  <a:solidFill>
                    <a:schemeClr val="bg1"/>
                  </a:solidFill>
                </a:ln>
                <a:noFill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endParaRPr>
            </a:p>
            <a:p>
              <a:pPr algn="r" latinLnBrk="0">
                <a:spcBef>
                  <a:spcPct val="0"/>
                </a:spcBef>
                <a:spcAft>
                  <a:spcPts val="600"/>
                </a:spcAft>
              </a:pPr>
              <a:r>
                <a:rPr lang="ko-KR" altLang="en-US" sz="8800" b="1" spc="-150" dirty="0">
                  <a:ln w="38100">
                    <a:solidFill>
                      <a:schemeClr val="accent4"/>
                    </a:solidFill>
                  </a:ln>
                  <a:noFill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j-cs"/>
                </a:rPr>
                <a:t>활</a:t>
              </a:r>
              <a:r>
                <a:rPr lang="ko-KR" altLang="en-US" sz="8800" b="1" spc="-150" dirty="0">
                  <a:ln w="38100">
                    <a:solidFill>
                      <a:schemeClr val="bg1"/>
                    </a:solidFill>
                  </a:ln>
                  <a:noFill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j-cs"/>
                </a:rPr>
                <a:t>용안내</a:t>
              </a:r>
              <a:endParaRPr lang="en-US" altLang="ko-KR" sz="8800" b="1" cap="none" spc="-150" dirty="0">
                <a:ln w="38100">
                  <a:solidFill>
                    <a:schemeClr val="bg1"/>
                  </a:solidFill>
                </a:ln>
                <a:noFill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j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B01BC2-B871-447E-92EE-FE76EF21D730}"/>
                </a:ext>
              </a:extLst>
            </p:cNvPr>
            <p:cNvSpPr txBox="1"/>
            <p:nvPr/>
          </p:nvSpPr>
          <p:spPr>
            <a:xfrm>
              <a:off x="6613836" y="2112899"/>
              <a:ext cx="5046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400" dirty="0">
                  <a:solidFill>
                    <a:schemeClr val="bg1"/>
                  </a:solidFill>
                </a:rPr>
                <a:t>교육과정혁신센터</a:t>
              </a:r>
              <a:endParaRPr lang="en-US" altLang="ko-KR" sz="2400" dirty="0">
                <a:solidFill>
                  <a:schemeClr val="bg1"/>
                </a:solidFill>
              </a:endParaRPr>
            </a:p>
            <a:p>
              <a:pPr algn="dist"/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E36A45-4911-4185-AD8E-259F11CD7BE5}"/>
                </a:ext>
              </a:extLst>
            </p:cNvPr>
            <p:cNvSpPr txBox="1"/>
            <p:nvPr/>
          </p:nvSpPr>
          <p:spPr>
            <a:xfrm>
              <a:off x="6671417" y="5201611"/>
              <a:ext cx="5147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F6ECAB-D667-40CB-B819-5D540ACCE239}"/>
                </a:ext>
              </a:extLst>
            </p:cNvPr>
            <p:cNvSpPr txBox="1"/>
            <p:nvPr/>
          </p:nvSpPr>
          <p:spPr>
            <a:xfrm>
              <a:off x="6613836" y="5220566"/>
              <a:ext cx="504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2400" dirty="0">
                  <a:solidFill>
                    <a:schemeClr val="bg1"/>
                  </a:solidFill>
                </a:rPr>
                <a:t>#</a:t>
              </a:r>
              <a:r>
                <a:rPr lang="ko-KR" altLang="en-US" sz="2400" dirty="0">
                  <a:solidFill>
                    <a:srgbClr val="00A7CB"/>
                  </a:solidFill>
                </a:rPr>
                <a:t>동아리</a:t>
              </a:r>
              <a:r>
                <a:rPr lang="ko-KR" altLang="en-US" sz="2400" dirty="0">
                  <a:solidFill>
                    <a:schemeClr val="bg1"/>
                  </a:solidFill>
                </a:rPr>
                <a:t> 모집</a:t>
              </a:r>
              <a:r>
                <a:rPr lang="en-US" altLang="ko-KR" sz="2400" dirty="0">
                  <a:solidFill>
                    <a:schemeClr val="bg1"/>
                  </a:solidFill>
                </a:rPr>
                <a:t>  #</a:t>
              </a:r>
              <a:r>
                <a:rPr lang="ko-KR" altLang="en-US" sz="2400" dirty="0">
                  <a:solidFill>
                    <a:schemeClr val="bg1"/>
                  </a:solidFill>
                </a:rPr>
                <a:t>학과 </a:t>
              </a:r>
              <a:r>
                <a:rPr lang="ko-KR" altLang="en-US" sz="2400" dirty="0">
                  <a:solidFill>
                    <a:srgbClr val="62C6C6"/>
                  </a:solidFill>
                </a:rPr>
                <a:t>소모임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C63BD48-CD92-40D2-B6C1-AC741C1733C5}"/>
              </a:ext>
            </a:extLst>
          </p:cNvPr>
          <p:cNvSpPr txBox="1"/>
          <p:nvPr/>
        </p:nvSpPr>
        <p:spPr>
          <a:xfrm>
            <a:off x="9488779" y="2808678"/>
            <a:ext cx="191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i="1" spc="600" dirty="0" err="1">
                <a:solidFill>
                  <a:srgbClr val="006E93"/>
                </a:solidFill>
                <a:latin typeface="Segoe Script" panose="030B0504020000000003" pitchFamily="66" charset="0"/>
              </a:rPr>
              <a:t>notige</a:t>
            </a:r>
            <a:endParaRPr lang="ko-KR" altLang="en-US" sz="2400" b="1" i="1" spc="600" dirty="0">
              <a:solidFill>
                <a:srgbClr val="006E93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E6A4285-4AED-4158-9276-3FD50AAD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9701" y="219410"/>
            <a:ext cx="12549465" cy="6567469"/>
          </a:xfrm>
          <a:prstGeom prst="rect">
            <a:avLst/>
          </a:prstGeom>
        </p:spPr>
      </p:pic>
      <p:sp>
        <p:nvSpPr>
          <p:cNvPr id="2" name="액자 1">
            <a:extLst>
              <a:ext uri="{FF2B5EF4-FFF2-40B4-BE49-F238E27FC236}">
                <a16:creationId xmlns:a16="http://schemas.microsoft.com/office/drawing/2014/main" id="{784D499A-88D6-43F3-8A66-17FE7564D9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66"/>
            </a:avLst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사각형: 둥근 대각선 방향 모서리 2">
            <a:extLst>
              <a:ext uri="{FF2B5EF4-FFF2-40B4-BE49-F238E27FC236}">
                <a16:creationId xmlns:a16="http://schemas.microsoft.com/office/drawing/2014/main" id="{31B768D1-B772-4DA5-A51B-26AB8790183A}"/>
              </a:ext>
            </a:extLst>
          </p:cNvPr>
          <p:cNvSpPr/>
          <p:nvPr/>
        </p:nvSpPr>
        <p:spPr>
          <a:xfrm>
            <a:off x="-10587" y="92331"/>
            <a:ext cx="3240584" cy="660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spc="600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교육과정혁신센터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319154F-BA37-4428-B03A-FBD6897FCFE5}"/>
              </a:ext>
            </a:extLst>
          </p:cNvPr>
          <p:cNvGrpSpPr/>
          <p:nvPr/>
        </p:nvGrpSpPr>
        <p:grpSpPr>
          <a:xfrm rot="21171544">
            <a:off x="160369" y="1641585"/>
            <a:ext cx="12851144" cy="4673121"/>
            <a:chOff x="83493" y="1108531"/>
            <a:chExt cx="12851144" cy="4673121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DC575FB-05F2-4F97-B2C1-C62BF44AFA5D}"/>
                </a:ext>
              </a:extLst>
            </p:cNvPr>
            <p:cNvGrpSpPr/>
            <p:nvPr/>
          </p:nvGrpSpPr>
          <p:grpSpPr>
            <a:xfrm>
              <a:off x="283106" y="1318892"/>
              <a:ext cx="12651531" cy="4037792"/>
              <a:chOff x="283106" y="1318892"/>
              <a:chExt cx="12651531" cy="403779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34AEA3-CDD3-441C-9820-6907F9E8DCBF}"/>
                  </a:ext>
                </a:extLst>
              </p:cNvPr>
              <p:cNvSpPr txBox="1"/>
              <p:nvPr/>
            </p:nvSpPr>
            <p:spPr>
              <a:xfrm>
                <a:off x="365761" y="1417144"/>
                <a:ext cx="12568876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0"/>
                  </a:lnSpc>
                </a:pPr>
                <a:r>
                  <a:rPr lang="ko-KR" altLang="en-US" sz="12000" spc="-150" dirty="0" err="1">
                    <a:solidFill>
                      <a:srgbClr val="FF3300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노티지</a:t>
                </a:r>
                <a:endParaRPr lang="en-US" altLang="ko-KR" sz="12000" spc="-150" dirty="0">
                  <a:solidFill>
                    <a:srgbClr val="FF3300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endParaRPr>
              </a:p>
              <a:p>
                <a:pPr>
                  <a:lnSpc>
                    <a:spcPts val="15000"/>
                  </a:lnSpc>
                </a:pPr>
                <a:r>
                  <a:rPr lang="ko-KR" altLang="en-US" sz="12000" spc="-150" dirty="0">
                    <a:solidFill>
                      <a:srgbClr val="FF3300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숭실대학교 </a:t>
                </a:r>
                <a:r>
                  <a:rPr lang="en-US" altLang="ko-KR" sz="12000" spc="-150" dirty="0">
                    <a:solidFill>
                      <a:srgbClr val="FF3300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TV</a:t>
                </a:r>
                <a:endParaRPr lang="ko-KR" altLang="en-US" sz="12000" spc="-150" dirty="0">
                  <a:solidFill>
                    <a:srgbClr val="FF3300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AA96ED-3CCE-49DC-9D6E-BFC841849615}"/>
                  </a:ext>
                </a:extLst>
              </p:cNvPr>
              <p:cNvSpPr txBox="1"/>
              <p:nvPr/>
            </p:nvSpPr>
            <p:spPr>
              <a:xfrm>
                <a:off x="283106" y="1318892"/>
                <a:ext cx="12568876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0"/>
                  </a:lnSpc>
                </a:pPr>
                <a:r>
                  <a:rPr lang="ko-KR" altLang="en-US" sz="12000" spc="-150" dirty="0" err="1">
                    <a:solidFill>
                      <a:schemeClr val="bg1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노티지</a:t>
                </a:r>
                <a:endParaRPr lang="en-US" altLang="ko-KR" sz="12000" spc="-15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endParaRPr>
              </a:p>
              <a:p>
                <a:pPr>
                  <a:lnSpc>
                    <a:spcPts val="15000"/>
                  </a:lnSpc>
                </a:pPr>
                <a:r>
                  <a:rPr lang="ko-KR" altLang="en-US" sz="12000" spc="-150" dirty="0">
                    <a:solidFill>
                      <a:schemeClr val="bg1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숭실대학교 </a:t>
                </a:r>
                <a:r>
                  <a:rPr lang="en-US" altLang="ko-KR" sz="12000" spc="-150" dirty="0">
                    <a:solidFill>
                      <a:schemeClr val="bg1"/>
                    </a:solidFill>
                    <a:latin typeface="TT투게더" panose="02020603020101020101" pitchFamily="18" charset="-127"/>
                    <a:ea typeface="TT투게더" panose="02020603020101020101" pitchFamily="18" charset="-127"/>
                  </a:rPr>
                  <a:t>TV</a:t>
                </a:r>
                <a:endParaRPr lang="ko-KR" altLang="en-US" sz="12000" spc="-15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52B272-3A6B-428D-B50F-DF5E9D6EBE7A}"/>
                </a:ext>
              </a:extLst>
            </p:cNvPr>
            <p:cNvSpPr txBox="1"/>
            <p:nvPr/>
          </p:nvSpPr>
          <p:spPr>
            <a:xfrm>
              <a:off x="83493" y="1108531"/>
              <a:ext cx="4280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소모임</a:t>
              </a:r>
              <a:r>
                <a:rPr lang="en-US" altLang="ko-KR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동아리</a:t>
              </a:r>
              <a:r>
                <a:rPr lang="en-US" altLang="ko-KR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, </a:t>
              </a:r>
              <a:r>
                <a:rPr lang="ko-KR" altLang="en-US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교내 행사</a:t>
              </a:r>
              <a:r>
                <a:rPr lang="en-US" altLang="ko-KR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?</a:t>
              </a:r>
              <a:endParaRPr lang="ko-KR" altLang="en-US" sz="2800" dirty="0">
                <a:solidFill>
                  <a:schemeClr val="bg1"/>
                </a:solidFill>
                <a:latin typeface="TT투게더" panose="02020603020101020101" pitchFamily="18" charset="-127"/>
                <a:ea typeface="TT투게더" panose="0202060302010102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5E60A9-F815-47F5-A65E-A0A9D8B3C4B0}"/>
                </a:ext>
              </a:extLst>
            </p:cNvPr>
            <p:cNvSpPr txBox="1"/>
            <p:nvPr/>
          </p:nvSpPr>
          <p:spPr>
            <a:xfrm>
              <a:off x="2426372" y="5258432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800" dirty="0">
                <a:solidFill>
                  <a:schemeClr val="bg1"/>
                </a:solidFill>
                <a:latin typeface="TT투게더" panose="02020603020101020101" pitchFamily="18" charset="-127"/>
                <a:ea typeface="TT투게더" panose="02020603020101020101" pitchFamily="18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E3AC54-30DB-4608-AF63-6AD6D9C77E35}"/>
                </a:ext>
              </a:extLst>
            </p:cNvPr>
            <p:cNvSpPr txBox="1"/>
            <p:nvPr/>
          </p:nvSpPr>
          <p:spPr>
            <a:xfrm>
              <a:off x="6578190" y="5133636"/>
              <a:ext cx="5351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solidFill>
                    <a:srgbClr val="62C6C6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포스터</a:t>
              </a:r>
              <a:r>
                <a:rPr lang="ko-KR" altLang="en-US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와 </a:t>
              </a:r>
              <a:r>
                <a:rPr lang="ko-KR" altLang="en-US" sz="2800" dirty="0">
                  <a:solidFill>
                    <a:srgbClr val="62C6C6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영상</a:t>
              </a:r>
              <a:r>
                <a:rPr lang="ko-KR" altLang="en-US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을 업로드 해주세요</a:t>
              </a:r>
              <a:r>
                <a:rPr lang="en-US" altLang="ko-KR" sz="2800" dirty="0">
                  <a:solidFill>
                    <a:schemeClr val="bg1"/>
                  </a:solidFill>
                  <a:latin typeface="TT투게더" panose="02020603020101020101" pitchFamily="18" charset="-127"/>
                  <a:ea typeface="TT투게더" panose="02020603020101020101" pitchFamily="18" charset="-127"/>
                </a:rPr>
                <a:t>!</a:t>
              </a:r>
              <a:endParaRPr lang="ko-KR" altLang="en-US" sz="2800" dirty="0">
                <a:solidFill>
                  <a:schemeClr val="bg1"/>
                </a:solidFill>
                <a:latin typeface="TT투게더" panose="02020603020101020101" pitchFamily="18" charset="-127"/>
                <a:ea typeface="TT투게더" panose="02020603020101020101" pitchFamily="18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C0EACA8-0199-4ACC-B1B2-17461CA4B5AA}"/>
              </a:ext>
            </a:extLst>
          </p:cNvPr>
          <p:cNvSpPr txBox="1"/>
          <p:nvPr/>
        </p:nvSpPr>
        <p:spPr>
          <a:xfrm>
            <a:off x="5511674" y="2003878"/>
            <a:ext cx="4366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HOXY.. </a:t>
            </a:r>
            <a:r>
              <a:rPr lang="ko-KR" altLang="en-US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아시나요</a:t>
            </a:r>
            <a:r>
              <a:rPr lang="en-US" altLang="ko-KR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..</a:t>
            </a:r>
          </a:p>
          <a:p>
            <a:pPr algn="r"/>
            <a:r>
              <a:rPr lang="ko-KR" altLang="en-US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 </a:t>
            </a:r>
            <a:r>
              <a:rPr lang="ko-KR" altLang="en-US" sz="2000" dirty="0" err="1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숭</a:t>
            </a:r>
            <a:r>
              <a:rPr lang="en-US" altLang="ko-KR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—</a:t>
            </a:r>
            <a:r>
              <a:rPr lang="ko-KR" altLang="en-US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실 유튜브 채널</a:t>
            </a:r>
            <a:r>
              <a:rPr lang="en-US" altLang="ko-KR" sz="2000" dirty="0">
                <a:ln>
                  <a:solidFill>
                    <a:srgbClr val="F8FAFA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... </a:t>
            </a:r>
            <a:r>
              <a:rPr lang="ko-KR" altLang="en-US" sz="2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숭실대학교 </a:t>
            </a:r>
            <a:r>
              <a:rPr lang="en-US" altLang="ko-KR" sz="2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TV</a:t>
            </a:r>
            <a:r>
              <a:rPr lang="en-US" altLang="ko-KR" sz="2000" dirty="0">
                <a:ln>
                  <a:solidFill>
                    <a:schemeClr val="bg1"/>
                  </a:solidFill>
                </a:ln>
                <a:noFill/>
                <a:latin typeface="TT투게더" panose="02020603020101020101" pitchFamily="18" charset="-127"/>
                <a:ea typeface="TT투게더" panose="02020603020101020101" pitchFamily="18" charset="-127"/>
              </a:rPr>
              <a:t>?</a:t>
            </a:r>
            <a:endParaRPr lang="ko-KR" altLang="en-US" sz="2000" dirty="0">
              <a:ln>
                <a:solidFill>
                  <a:schemeClr val="bg1"/>
                </a:solidFill>
              </a:ln>
              <a:noFill/>
              <a:latin typeface="TT투게더" panose="02020603020101020101" pitchFamily="18" charset="-127"/>
              <a:ea typeface="TT투게더" panose="02020603020101020101" pitchFamily="18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60D68A-CE7E-4730-88FC-A6D50AC1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93" y="1295145"/>
            <a:ext cx="1870265" cy="18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9E2C5193-8E0B-4CB2-AD30-C04D031DA0F2}"/>
              </a:ext>
            </a:extLst>
          </p:cNvPr>
          <p:cNvGrpSpPr/>
          <p:nvPr/>
        </p:nvGrpSpPr>
        <p:grpSpPr>
          <a:xfrm>
            <a:off x="10335960" y="-83298"/>
            <a:ext cx="1741490" cy="1378443"/>
            <a:chOff x="5096190" y="5232116"/>
            <a:chExt cx="1999615" cy="1563076"/>
          </a:xfrm>
        </p:grpSpPr>
        <p:pic>
          <p:nvPicPr>
            <p:cNvPr id="19" name="그림 18" descr="그리기이(가) 표시된 사진&#10;&#10;자동 생성된 설명">
              <a:extLst>
                <a:ext uri="{FF2B5EF4-FFF2-40B4-BE49-F238E27FC236}">
                  <a16:creationId xmlns:a16="http://schemas.microsoft.com/office/drawing/2014/main" id="{A4667A0B-6B9F-4B7C-AA79-4768FD46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18164" y1="45703" x2="18164" y2="45703"/>
                          <a14:foregroundMark x1="38086" y1="63802" x2="38086" y2="63802"/>
                          <a14:foregroundMark x1="64746" y1="59375" x2="64746" y2="59375"/>
                          <a14:foregroundMark x1="82520" y1="42318" x2="82520" y2="423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190" y="5232116"/>
              <a:ext cx="1999615" cy="149971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87F52D-AFC7-4B82-9F05-6B99ABFA4706}"/>
                </a:ext>
              </a:extLst>
            </p:cNvPr>
            <p:cNvSpPr txBox="1"/>
            <p:nvPr/>
          </p:nvSpPr>
          <p:spPr>
            <a:xfrm>
              <a:off x="5230811" y="6376390"/>
              <a:ext cx="1730378" cy="41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ko-KR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84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43C25E-7EC3-4729-88B9-2A2F82445777}"/>
              </a:ext>
            </a:extLst>
          </p:cNvPr>
          <p:cNvSpPr txBox="1"/>
          <p:nvPr/>
        </p:nvSpPr>
        <p:spPr>
          <a:xfrm>
            <a:off x="1333500" y="809625"/>
            <a:ext cx="786785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사용 폰트</a:t>
            </a:r>
            <a:endParaRPr lang="en-US" altLang="ko-KR" sz="2400" b="1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PowerPoint </a:t>
            </a:r>
            <a:r>
              <a:rPr lang="ko-KR" altLang="en-US" sz="2000" dirty="0"/>
              <a:t>기본 제공 </a:t>
            </a:r>
            <a:r>
              <a:rPr lang="en-US" altLang="ko-KR" sz="2000" dirty="0"/>
              <a:t>: </a:t>
            </a:r>
          </a:p>
          <a:p>
            <a:endParaRPr lang="en-US" altLang="ko-KR" sz="2000" dirty="0"/>
          </a:p>
          <a:p>
            <a:r>
              <a:rPr lang="en-US" altLang="ko-KR" sz="2000" dirty="0"/>
              <a:t>	Segoe Script</a:t>
            </a:r>
          </a:p>
          <a:p>
            <a:r>
              <a:rPr lang="en-US" altLang="ko-KR" sz="2000" dirty="0"/>
              <a:t>	</a:t>
            </a:r>
            <a:r>
              <a:rPr lang="ko-KR" altLang="en-US" sz="2000" dirty="0"/>
              <a:t>맑은 고딕 </a:t>
            </a:r>
            <a:r>
              <a:rPr lang="en-US" altLang="ko-KR" sz="2000" dirty="0"/>
              <a:t>(</a:t>
            </a:r>
            <a:r>
              <a:rPr lang="ko-KR" altLang="en-US" sz="2000" dirty="0"/>
              <a:t>본문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설치 폰트 </a:t>
            </a:r>
            <a:r>
              <a:rPr lang="en-US" altLang="ko-KR" sz="2000" dirty="0"/>
              <a:t>: </a:t>
            </a:r>
          </a:p>
          <a:p>
            <a:endParaRPr lang="en-US" altLang="ko-KR" sz="2000" dirty="0"/>
          </a:p>
          <a:p>
            <a:r>
              <a:rPr lang="en-US" altLang="ko-KR" sz="2000" dirty="0"/>
              <a:t>	</a:t>
            </a:r>
            <a:r>
              <a:rPr lang="ko-KR" altLang="en-US" sz="2000" dirty="0"/>
              <a:t>나눔고딕 </a:t>
            </a:r>
            <a:r>
              <a:rPr lang="en-US" altLang="ko-KR" sz="2000" dirty="0" err="1"/>
              <a:t>ExtraBold</a:t>
            </a:r>
            <a:r>
              <a:rPr lang="en-US" altLang="ko-KR" sz="2000" dirty="0"/>
              <a:t> (</a:t>
            </a:r>
            <a:r>
              <a:rPr lang="ko-KR" altLang="en-US" sz="2000" dirty="0"/>
              <a:t>사용범위 프리 </a:t>
            </a:r>
            <a:r>
              <a:rPr lang="en-US" altLang="ko-KR" sz="2000" dirty="0"/>
              <a:t>- </a:t>
            </a:r>
            <a:r>
              <a:rPr lang="ko-KR" altLang="en-US" sz="2000" dirty="0"/>
              <a:t>개인</a:t>
            </a:r>
            <a:r>
              <a:rPr lang="en-US" altLang="ko-KR" sz="2000" dirty="0"/>
              <a:t>/</a:t>
            </a:r>
            <a:r>
              <a:rPr lang="ko-KR" altLang="en-US" sz="2000" dirty="0"/>
              <a:t>기업</a:t>
            </a:r>
            <a:r>
              <a:rPr lang="en-US" altLang="ko-KR" sz="2000" dirty="0"/>
              <a:t>, </a:t>
            </a:r>
            <a:r>
              <a:rPr lang="ko-KR" altLang="en-US" sz="2000" dirty="0"/>
              <a:t>국내</a:t>
            </a:r>
            <a:r>
              <a:rPr lang="en-US" altLang="ko-KR" sz="2000" dirty="0"/>
              <a:t>/</a:t>
            </a:r>
            <a:r>
              <a:rPr lang="ko-KR" altLang="en-US" sz="2000" dirty="0"/>
              <a:t>국외</a:t>
            </a:r>
            <a:r>
              <a:rPr lang="en-US" altLang="ko-KR" sz="2000" dirty="0"/>
              <a:t>)</a:t>
            </a:r>
          </a:p>
          <a:p>
            <a:r>
              <a:rPr lang="en-US" altLang="ko-KR" sz="2000" dirty="0"/>
              <a:t>	TT</a:t>
            </a:r>
            <a:r>
              <a:rPr lang="ko-KR" altLang="en-US" sz="2000" dirty="0" err="1"/>
              <a:t>투게더</a:t>
            </a:r>
            <a:r>
              <a:rPr lang="ko-KR" altLang="en-US" sz="2000" dirty="0"/>
              <a:t> </a:t>
            </a:r>
            <a:r>
              <a:rPr lang="en-US" altLang="ko-KR" sz="2000" dirty="0"/>
              <a:t>(</a:t>
            </a:r>
            <a:r>
              <a:rPr lang="ko-KR" altLang="en-US" sz="2000" dirty="0"/>
              <a:t>사용범위 프리 </a:t>
            </a:r>
            <a:r>
              <a:rPr lang="en-US" altLang="ko-KR" sz="2000" dirty="0"/>
              <a:t>- </a:t>
            </a:r>
            <a:r>
              <a:rPr lang="ko-KR" altLang="en-US" sz="2000" dirty="0"/>
              <a:t>개인</a:t>
            </a:r>
            <a:r>
              <a:rPr lang="en-US" altLang="ko-KR" sz="2000" dirty="0"/>
              <a:t>/</a:t>
            </a:r>
            <a:r>
              <a:rPr lang="ko-KR" altLang="en-US" sz="2000" dirty="0"/>
              <a:t>기업</a:t>
            </a:r>
            <a:r>
              <a:rPr lang="en-US" altLang="ko-KR" sz="2000" dirty="0"/>
              <a:t>, </a:t>
            </a:r>
            <a:r>
              <a:rPr lang="ko-KR" altLang="en-US" sz="2000" dirty="0"/>
              <a:t>국내</a:t>
            </a:r>
            <a:r>
              <a:rPr lang="en-US" altLang="ko-KR" sz="2000" dirty="0"/>
              <a:t>)</a:t>
            </a:r>
          </a:p>
          <a:p>
            <a:endParaRPr lang="en-US" altLang="ko-KR" sz="2000" dirty="0"/>
          </a:p>
          <a:p>
            <a:r>
              <a:rPr lang="en-US" altLang="ko-KR" sz="2000" dirty="0"/>
              <a:t>	</a:t>
            </a:r>
            <a:r>
              <a:rPr lang="ko-KR" altLang="en-US" sz="2000" dirty="0"/>
              <a:t>설치 경로 </a:t>
            </a:r>
            <a:r>
              <a:rPr lang="en-US" altLang="ko-KR" sz="2000" dirty="0"/>
              <a:t>– NAVER</a:t>
            </a:r>
            <a:r>
              <a:rPr lang="ko-KR" altLang="en-US" sz="2000" dirty="0"/>
              <a:t> </a:t>
            </a:r>
            <a:r>
              <a:rPr lang="en-US" altLang="ko-KR" sz="2000" dirty="0"/>
              <a:t>Software</a:t>
            </a:r>
            <a:r>
              <a:rPr lang="ko-KR" altLang="en-US" sz="2000" dirty="0"/>
              <a:t>에서 다운로드</a:t>
            </a:r>
          </a:p>
        </p:txBody>
      </p:sp>
    </p:spTree>
    <p:extLst>
      <p:ext uri="{BB962C8B-B14F-4D97-AF65-F5344CB8AC3E}">
        <p14:creationId xmlns:p14="http://schemas.microsoft.com/office/powerpoint/2010/main" val="124541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904B22F9255454C8AB35ECE27C3BC2F" ma:contentTypeVersion="4" ma:contentTypeDescription="새 문서를 만듭니다." ma:contentTypeScope="" ma:versionID="e5fa7e17c5b04016f4933c96a9111c1c">
  <xsd:schema xmlns:xsd="http://www.w3.org/2001/XMLSchema" xmlns:xs="http://www.w3.org/2001/XMLSchema" xmlns:p="http://schemas.microsoft.com/office/2006/metadata/properties" xmlns:ns3="1d023010-ca3d-466c-b100-bb300929a932" targetNamespace="http://schemas.microsoft.com/office/2006/metadata/properties" ma:root="true" ma:fieldsID="588adc4b403debfd60f0d16531c0adf0" ns3:_="">
    <xsd:import namespace="1d023010-ca3d-466c-b100-bb300929a9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23010-ca3d-466c-b100-bb300929a9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F1A1F-3CA8-4C83-B586-473577208AEB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d023010-ca3d-466c-b100-bb300929a93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92138E-37FC-4740-8C2A-75EDAEED8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B428F-FB12-4B16-9379-AF4A45B78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23010-ca3d-466c-b100-bb300929a9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100</Words>
  <Application>Microsoft Office PowerPoint</Application>
  <PresentationFormat>와이드스크린</PresentationFormat>
  <Paragraphs>45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TT투게더</vt:lpstr>
      <vt:lpstr>나눔고딕 ExtraBold</vt:lpstr>
      <vt:lpstr>맑은 고딕</vt:lpstr>
      <vt:lpstr>Arial</vt:lpstr>
      <vt:lpstr>Arial Black</vt:lpstr>
      <vt:lpstr>Segoe Script</vt:lpstr>
      <vt:lpstr>Office 테마</vt:lpstr>
      <vt:lpstr>썸네일 공모전</vt:lpstr>
      <vt:lpstr>프로그램 순서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썸네일 공모전</dc:title>
  <dc:creator>최한비</dc:creator>
  <cp:lastModifiedBy>최한비</cp:lastModifiedBy>
  <cp:revision>1</cp:revision>
  <dcterms:created xsi:type="dcterms:W3CDTF">2020-05-28T07:35:07Z</dcterms:created>
  <dcterms:modified xsi:type="dcterms:W3CDTF">2020-05-28T15:26:13Z</dcterms:modified>
</cp:coreProperties>
</file>