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94"/>
    <a:srgbClr val="009BCB"/>
    <a:srgbClr val="5EC1C3"/>
    <a:srgbClr val="B4DCFA"/>
    <a:srgbClr val="52A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55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8C42E3-AC84-4399-BC8B-7EA11D784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C9C96C6-3673-40ED-94BB-A66918ADC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011563-2F4E-4F2D-8975-6380B24AF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2EDD-0166-470B-B9F1-F2204C2381C7}" type="datetimeFigureOut">
              <a:rPr lang="ko-KR" altLang="en-US" smtClean="0"/>
              <a:t>2020-04-26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F967660-EA2C-4268-9A26-2B4C032D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7CDDF12-0FCA-4A16-AEF2-287255D8B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4FC6-8BB9-46B0-9175-D75A9AEFD0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25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831D57-12D0-4F13-9879-56F4A0131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64CDE22-335E-44F8-8926-121F7D7DA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3EEABE9-9A09-4BC9-9AB3-5C1348EA0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2EDD-0166-470B-B9F1-F2204C2381C7}" type="datetimeFigureOut">
              <a:rPr lang="ko-KR" altLang="en-US" smtClean="0"/>
              <a:t>2020-04-26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BB27986-8EC4-409F-BA28-41F6BCD79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D8BA37-C34B-4427-ADBD-085D5ED0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4FC6-8BB9-46B0-9175-D75A9AEFD0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5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B0C3375-44E4-4DE6-AAE5-0C930AD9C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953C2ED-192D-4458-9841-3FAB5739D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1E8EBF-C622-4E19-B5A1-2A99F2D9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2EDD-0166-470B-B9F1-F2204C2381C7}" type="datetimeFigureOut">
              <a:rPr lang="ko-KR" altLang="en-US" smtClean="0"/>
              <a:t>2020-04-26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C231939-8461-4630-998E-C615607D0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00B7405-6D5A-4315-8F28-0F830141D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4FC6-8BB9-46B0-9175-D75A9AEFD0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482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3952F4-E32C-4A93-ACF1-FFACB8C6D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007181E-2539-4FBF-8763-2EBE5BA58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D63A59-AEF5-4006-A72A-7ABE8C03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2EDD-0166-470B-B9F1-F2204C2381C7}" type="datetimeFigureOut">
              <a:rPr lang="ko-KR" altLang="en-US" smtClean="0"/>
              <a:t>2020-04-26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30045CD-82CF-4E5B-BC15-9CB15ECE6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AAE7202-666A-452B-98E8-F1172263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4FC6-8BB9-46B0-9175-D75A9AEFD0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813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F28E76-B16F-4158-ABCA-DFA5CDD4D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8C1A1FF-F91F-4481-9E08-9A217CA7D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540262-A130-4DD9-99E0-C48ABB3DA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2EDD-0166-470B-B9F1-F2204C2381C7}" type="datetimeFigureOut">
              <a:rPr lang="ko-KR" altLang="en-US" smtClean="0"/>
              <a:t>2020-04-26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E84D6E-D331-4989-A2F4-C926887A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FCAC0BC-EF61-4681-9767-B66F95BD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4FC6-8BB9-46B0-9175-D75A9AEFD0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407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FB3403-AC83-4EFE-838E-96FBE0B0C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1FE215-4391-4577-AAEB-2067217087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894292E-16E6-4995-9FE5-EFEF9C52F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9249E11-140B-4579-BD74-25ED9DF43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2EDD-0166-470B-B9F1-F2204C2381C7}" type="datetimeFigureOut">
              <a:rPr lang="ko-KR" altLang="en-US" smtClean="0"/>
              <a:t>2020-04-26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C26238E-F98C-48D9-91F4-9AFDEA60D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AA1CEA5-F830-4A7E-9432-3D38157E6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4FC6-8BB9-46B0-9175-D75A9AEFD0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962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2AD6F0-07DA-4CBF-B928-8581B3B47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5BD7AEB-B142-4167-878C-ABC30BE13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D04F900-EBE0-479D-B1D2-49E30938B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48D3DD2-37E2-42F9-9D23-54837D1F61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C3449C1-D16C-4484-A282-50F2F649A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B9B0441-2CD9-4929-B73B-CBDBE06DF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2EDD-0166-470B-B9F1-F2204C2381C7}" type="datetimeFigureOut">
              <a:rPr lang="ko-KR" altLang="en-US" smtClean="0"/>
              <a:t>2020-04-26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35EB5BA-86EE-4AD5-93A6-66C2C43AD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6C8B54C-3787-4ABF-B562-A1DA47DA4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4FC6-8BB9-46B0-9175-D75A9AEFD0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341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29A25D-A9DC-4F7F-9DDF-F6534B60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489C082-9335-43D8-A708-B99F2281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2EDD-0166-470B-B9F1-F2204C2381C7}" type="datetimeFigureOut">
              <a:rPr lang="ko-KR" altLang="en-US" smtClean="0"/>
              <a:t>2020-04-26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A38698A-1CB9-4AF7-B9C5-8FB7F98B5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DB96099-8691-4ADA-A657-AAD5196ED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4FC6-8BB9-46B0-9175-D75A9AEFD0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589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7B1042E-A9CB-41F4-BF76-34AB15185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2EDD-0166-470B-B9F1-F2204C2381C7}" type="datetimeFigureOut">
              <a:rPr lang="ko-KR" altLang="en-US" smtClean="0"/>
              <a:t>2020-04-26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102E39C-D5F3-4F17-8E55-CD17A582E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0492879-0018-4630-98D1-6CAE91E4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4FC6-8BB9-46B0-9175-D75A9AEFD0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188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37AFD4-F505-4DA9-A9B2-9335B83BD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BF61144-045E-4084-8E9F-7A98FC952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5A9BFF-8FBF-4EA2-863F-E98D6B74A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3980F7E-2B09-40BD-9E8E-329F01B4C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2EDD-0166-470B-B9F1-F2204C2381C7}" type="datetimeFigureOut">
              <a:rPr lang="ko-KR" altLang="en-US" smtClean="0"/>
              <a:t>2020-04-26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D8A5558-FF9E-4B57-9A2B-A1054A9AA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381C0C6-DC4B-4134-A39B-5C42AA0F1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4FC6-8BB9-46B0-9175-D75A9AEFD0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801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07C649-6B40-42FB-BE86-40C998D95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2B3BDBE-CBAE-4AC3-BEEA-B017D14689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01D7140-3381-474E-8276-F1AA3CDF5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49C9E6F-A638-4886-8331-3F7D52DB6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2EDD-0166-470B-B9F1-F2204C2381C7}" type="datetimeFigureOut">
              <a:rPr lang="ko-KR" altLang="en-US" smtClean="0"/>
              <a:t>2020-04-26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CF8DE52-12AA-42E5-968B-ADEDFD89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71FBCB5-8360-4EF6-9CE7-CFEA29AEA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4FC6-8BB9-46B0-9175-D75A9AEFD0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739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5F7DDDE-4C3E-477E-8A06-21FAB8480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D16701C-AC9B-44FD-8148-73EA5974D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9CB21DF-CBA6-4B1F-AD7D-E9B057FEE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B2EDD-0166-470B-B9F1-F2204C2381C7}" type="datetimeFigureOut">
              <a:rPr lang="ko-KR" altLang="en-US" smtClean="0"/>
              <a:t>2020-04-26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732F16-1BCA-41A9-846E-0FA6615BC3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2E62D0-3AB8-403E-AD1E-16CCF78936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C4FC6-8BB9-46B0-9175-D75A9AEFD09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759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C1C3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 도형 40">
            <a:extLst>
              <a:ext uri="{FF2B5EF4-FFF2-40B4-BE49-F238E27FC236}">
                <a16:creationId xmlns:a16="http://schemas.microsoft.com/office/drawing/2014/main" id="{D3AA1436-D28F-44F5-AFE1-D4793D8389D2}"/>
              </a:ext>
            </a:extLst>
          </p:cNvPr>
          <p:cNvSpPr/>
          <p:nvPr/>
        </p:nvSpPr>
        <p:spPr>
          <a:xfrm rot="10800000">
            <a:off x="4838578" y="693796"/>
            <a:ext cx="6652612" cy="5041900"/>
          </a:xfrm>
          <a:prstGeom prst="corner">
            <a:avLst>
              <a:gd name="adj1" fmla="val 56624"/>
              <a:gd name="adj2" fmla="val 101317"/>
            </a:avLst>
          </a:prstGeom>
          <a:noFill/>
          <a:ln w="57150" cap="rnd">
            <a:solidFill>
              <a:srgbClr val="006794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7285838B-A069-4EF2-8A1C-9B028FC7D738}"/>
              </a:ext>
            </a:extLst>
          </p:cNvPr>
          <p:cNvGrpSpPr/>
          <p:nvPr/>
        </p:nvGrpSpPr>
        <p:grpSpPr>
          <a:xfrm>
            <a:off x="6751609" y="3649886"/>
            <a:ext cx="4473018" cy="1862814"/>
            <a:chOff x="7061309" y="3932745"/>
            <a:chExt cx="4848358" cy="186281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D45D8F1-3A7D-4FB9-AE26-DE708E07B323}"/>
                </a:ext>
              </a:extLst>
            </p:cNvPr>
            <p:cNvSpPr txBox="1"/>
            <p:nvPr/>
          </p:nvSpPr>
          <p:spPr>
            <a:xfrm>
              <a:off x="7061309" y="4087399"/>
              <a:ext cx="4620126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타이포_쌍문동 B" panose="02020803020101020101" pitchFamily="18" charset="-127"/>
                  <a:ea typeface="타이포_쌍문동 B" panose="02020803020101020101" pitchFamily="18" charset="-127"/>
                </a:rPr>
                <a:t>공모전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F605822-8955-4C42-9E27-6BD11C69F105}"/>
                </a:ext>
              </a:extLst>
            </p:cNvPr>
            <p:cNvSpPr txBox="1"/>
            <p:nvPr/>
          </p:nvSpPr>
          <p:spPr>
            <a:xfrm>
              <a:off x="7061309" y="3932745"/>
              <a:ext cx="4848358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500" dirty="0">
                  <a:solidFill>
                    <a:srgbClr val="009BCB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타이포_쌍문동 B" panose="02020803020101020101" pitchFamily="18" charset="-127"/>
                  <a:ea typeface="타이포_쌍문동 B" panose="02020803020101020101" pitchFamily="18" charset="-127"/>
                </a:rPr>
                <a:t>공모전</a:t>
              </a:r>
            </a:p>
          </p:txBody>
        </p:sp>
      </p:grp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63C2DD5B-3D54-4285-AB4F-6F8C3504428C}"/>
              </a:ext>
            </a:extLst>
          </p:cNvPr>
          <p:cNvGrpSpPr/>
          <p:nvPr/>
        </p:nvGrpSpPr>
        <p:grpSpPr>
          <a:xfrm>
            <a:off x="5272291" y="991986"/>
            <a:ext cx="5952337" cy="2517239"/>
            <a:chOff x="3277037" y="1772710"/>
            <a:chExt cx="6512168" cy="251723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623AF37-0264-4ADB-9DA3-8B2F3481FD2A}"/>
                </a:ext>
              </a:extLst>
            </p:cNvPr>
            <p:cNvSpPr txBox="1"/>
            <p:nvPr/>
          </p:nvSpPr>
          <p:spPr>
            <a:xfrm>
              <a:off x="3277038" y="1966236"/>
              <a:ext cx="6512167" cy="2323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500" spc="600" dirty="0">
                  <a:solidFill>
                    <a:srgbClr val="00679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타이포_쌍문동 B" panose="02020803020101020101" pitchFamily="18" charset="-127"/>
                  <a:ea typeface="타이포_쌍문동 B" panose="02020803020101020101" pitchFamily="18" charset="-127"/>
                </a:rPr>
                <a:t>썸네일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9D8F665-48CB-4D65-9AB6-E4D6B16A0980}"/>
                </a:ext>
              </a:extLst>
            </p:cNvPr>
            <p:cNvSpPr txBox="1"/>
            <p:nvPr/>
          </p:nvSpPr>
          <p:spPr>
            <a:xfrm>
              <a:off x="3277037" y="1772710"/>
              <a:ext cx="6512167" cy="2323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500" spc="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타이포_쌍문동 B" panose="02020803020101020101" pitchFamily="18" charset="-127"/>
                  <a:ea typeface="타이포_쌍문동 B" panose="02020803020101020101" pitchFamily="18" charset="-127"/>
                </a:rPr>
                <a:t>썸네일</a:t>
              </a:r>
            </a:p>
          </p:txBody>
        </p:sp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7E7CF5B5-59E1-4AC1-905F-A35DBE067E48}"/>
              </a:ext>
            </a:extLst>
          </p:cNvPr>
          <p:cNvGrpSpPr/>
          <p:nvPr/>
        </p:nvGrpSpPr>
        <p:grpSpPr>
          <a:xfrm>
            <a:off x="1511392" y="1893506"/>
            <a:ext cx="2984452" cy="4629999"/>
            <a:chOff x="585737" y="1071970"/>
            <a:chExt cx="3330665" cy="4835129"/>
          </a:xfrm>
        </p:grpSpPr>
        <p:sp>
          <p:nvSpPr>
            <p:cNvPr id="4" name="사각형: 둥근 모서리 3">
              <a:extLst>
                <a:ext uri="{FF2B5EF4-FFF2-40B4-BE49-F238E27FC236}">
                  <a16:creationId xmlns:a16="http://schemas.microsoft.com/office/drawing/2014/main" id="{4C615A73-D0C5-4905-BAD9-1CAF6BA29AAF}"/>
                </a:ext>
              </a:extLst>
            </p:cNvPr>
            <p:cNvSpPr/>
            <p:nvPr/>
          </p:nvSpPr>
          <p:spPr>
            <a:xfrm rot="20841113">
              <a:off x="698335" y="1798777"/>
              <a:ext cx="3218067" cy="4108322"/>
            </a:xfrm>
            <a:prstGeom prst="roundRect">
              <a:avLst>
                <a:gd name="adj" fmla="val 12232"/>
              </a:avLst>
            </a:prstGeom>
            <a:solidFill>
              <a:schemeClr val="bg1"/>
            </a:solidFill>
            <a:ln w="25400">
              <a:solidFill>
                <a:srgbClr val="0067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A60696E7-A309-4456-BACA-9766E791CB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41113">
              <a:off x="765454" y="2229056"/>
              <a:ext cx="3072109" cy="3170416"/>
            </a:xfrm>
            <a:prstGeom prst="rect">
              <a:avLst/>
            </a:prstGeom>
            <a:ln w="22225">
              <a:solidFill>
                <a:srgbClr val="006794"/>
              </a:solidFill>
            </a:ln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B4995F-34A4-4692-A622-6BA0A6343D79}"/>
                </a:ext>
              </a:extLst>
            </p:cNvPr>
            <p:cNvSpPr txBox="1"/>
            <p:nvPr/>
          </p:nvSpPr>
          <p:spPr>
            <a:xfrm rot="20799215">
              <a:off x="585737" y="1071970"/>
              <a:ext cx="2143984" cy="739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4000" b="1" dirty="0">
                  <a:latin typeface="나눔손글씨 펜" panose="03040600000000000000" pitchFamily="66" charset="-127"/>
                  <a:ea typeface="나눔손글씨 펜" panose="03040600000000000000" pitchFamily="66" charset="-127"/>
                </a:rPr>
                <a:t>바로 </a:t>
              </a:r>
              <a:r>
                <a:rPr lang="en-US" altLang="ko-KR" sz="4000" b="1" dirty="0" err="1">
                  <a:latin typeface="나눔손글씨 펜" panose="03040600000000000000" pitchFamily="66" charset="-127"/>
                  <a:ea typeface="나눔손글씨 펜" panose="03040600000000000000" pitchFamily="66" charset="-127"/>
                </a:rPr>
                <a:t>Clik</a:t>
              </a:r>
              <a:r>
                <a:rPr lang="en-US" altLang="ko-KR" sz="4000" b="1" dirty="0">
                  <a:latin typeface="나눔손글씨 펜" panose="03040600000000000000" pitchFamily="66" charset="-127"/>
                  <a:ea typeface="나눔손글씨 펜" panose="03040600000000000000" pitchFamily="66" charset="-127"/>
                </a:rPr>
                <a:t>!</a:t>
              </a:r>
              <a:endParaRPr lang="ko-KR" altLang="en-US" sz="4000" b="1" dirty="0">
                <a:latin typeface="나눔손글씨 펜" panose="03040600000000000000" pitchFamily="66" charset="-127"/>
                <a:ea typeface="나눔손글씨 펜" panose="03040600000000000000" pitchFamily="66" charset="-127"/>
              </a:endParaRPr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3EEEF50C-E940-4AD9-952D-850B94E8E16F}"/>
                </a:ext>
              </a:extLst>
            </p:cNvPr>
            <p:cNvSpPr/>
            <p:nvPr/>
          </p:nvSpPr>
          <p:spPr>
            <a:xfrm>
              <a:off x="2602872" y="5390016"/>
              <a:ext cx="375627" cy="375627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E5B584B1-5157-4C47-9D7E-6BF13C3B904B}"/>
                </a:ext>
              </a:extLst>
            </p:cNvPr>
            <p:cNvSpPr/>
            <p:nvPr/>
          </p:nvSpPr>
          <p:spPr>
            <a:xfrm rot="20882018">
              <a:off x="2695434" y="5489164"/>
              <a:ext cx="190500" cy="1905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7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2AF6858C-DA2E-4645-AB1C-A24E50B84174}"/>
                </a:ext>
              </a:extLst>
            </p:cNvPr>
            <p:cNvSpPr/>
            <p:nvPr/>
          </p:nvSpPr>
          <p:spPr>
            <a:xfrm rot="20891897">
              <a:off x="1420693" y="2076221"/>
              <a:ext cx="926336" cy="45719"/>
            </a:xfrm>
            <a:prstGeom prst="rect">
              <a:avLst/>
            </a:prstGeom>
            <a:ln>
              <a:solidFill>
                <a:srgbClr val="0067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582F7BA4-AFAA-45C0-85CD-E2CFCF1C2A62}"/>
              </a:ext>
            </a:extLst>
          </p:cNvPr>
          <p:cNvSpPr txBox="1"/>
          <p:nvPr/>
        </p:nvSpPr>
        <p:spPr>
          <a:xfrm rot="600382">
            <a:off x="1273063" y="613320"/>
            <a:ext cx="328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내 실력 한번 보여줄까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</a:t>
            </a:r>
            <a:endParaRPr lang="ko-KR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B771F80-1A01-4F77-987E-C14A8497EAA4}"/>
              </a:ext>
            </a:extLst>
          </p:cNvPr>
          <p:cNvSpPr txBox="1"/>
          <p:nvPr/>
        </p:nvSpPr>
        <p:spPr>
          <a:xfrm rot="21360031">
            <a:off x="537101" y="1086088"/>
            <a:ext cx="2115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학교 썸네일</a:t>
            </a:r>
            <a:r>
              <a:rPr lang="en-US" altLang="ko-KR" sz="20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? </a:t>
            </a:r>
          </a:p>
          <a:p>
            <a:r>
              <a:rPr lang="ko-KR" altLang="en-US" sz="20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내가 만든 거야</a:t>
            </a:r>
            <a:r>
              <a:rPr lang="en-US" altLang="ko-KR" sz="20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~</a:t>
            </a:r>
            <a:endParaRPr lang="ko-KR" altLang="en-US" sz="20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pic>
        <p:nvPicPr>
          <p:cNvPr id="39" name="그림 38">
            <a:extLst>
              <a:ext uri="{FF2B5EF4-FFF2-40B4-BE49-F238E27FC236}">
                <a16:creationId xmlns:a16="http://schemas.microsoft.com/office/drawing/2014/main" id="{34379A10-3514-49AD-A115-4222F01CAD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14160" y1="38542" x2="14551" y2="46094"/>
                        <a14:foregroundMark x1="14551" y1="46094" x2="17871" y2="54688"/>
                        <a14:foregroundMark x1="32129" y1="40234" x2="33203" y2="55208"/>
                        <a14:foregroundMark x1="33203" y1="55208" x2="35742" y2="61719"/>
                        <a14:foregroundMark x1="35742" y1="61719" x2="36133" y2="66667"/>
                        <a14:foregroundMark x1="64746" y1="43490" x2="65527" y2="63151"/>
                        <a14:foregroundMark x1="81641" y1="35547" x2="81934" y2="540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26" t="25554" r="8379" b="26644"/>
          <a:stretch/>
        </p:blipFill>
        <p:spPr>
          <a:xfrm>
            <a:off x="10718552" y="6208458"/>
            <a:ext cx="1433175" cy="59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98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E334415-B916-43C3-9A49-54FF16887593}"/>
              </a:ext>
            </a:extLst>
          </p:cNvPr>
          <p:cNvSpPr/>
          <p:nvPr/>
        </p:nvSpPr>
        <p:spPr>
          <a:xfrm rot="20963124">
            <a:off x="1284394" y="3160424"/>
            <a:ext cx="8248135" cy="960252"/>
          </a:xfrm>
          <a:prstGeom prst="rect">
            <a:avLst/>
          </a:prstGeom>
          <a:solidFill>
            <a:srgbClr val="5EC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ADB04B-C725-4145-BD12-594493A850C4}"/>
              </a:ext>
            </a:extLst>
          </p:cNvPr>
          <p:cNvSpPr txBox="1"/>
          <p:nvPr/>
        </p:nvSpPr>
        <p:spPr>
          <a:xfrm rot="21031661">
            <a:off x="546856" y="1035941"/>
            <a:ext cx="945386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너의 능력을 보여줘</a:t>
            </a:r>
            <a:r>
              <a:rPr lang="en-US" altLang="ko-KR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!</a:t>
            </a:r>
          </a:p>
          <a:p>
            <a:endParaRPr lang="en-US" altLang="ko-K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  <a:p>
            <a:r>
              <a:rPr lang="en-US" altLang="ko-KR" sz="1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‘</a:t>
            </a:r>
            <a:r>
              <a:rPr lang="ko-KR" altLang="en-US" sz="1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파워포인트 템플릿</a:t>
            </a:r>
            <a:r>
              <a:rPr lang="en-US" altLang="ko-KR" sz="1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’</a:t>
            </a:r>
            <a:endParaRPr lang="ko-KR" altLang="en-US" sz="1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5973F4-F139-458C-806F-BD2FE417C6DC}"/>
              </a:ext>
            </a:extLst>
          </p:cNvPr>
          <p:cNvSpPr txBox="1"/>
          <p:nvPr/>
        </p:nvSpPr>
        <p:spPr>
          <a:xfrm rot="20943189">
            <a:off x="9173632" y="3505122"/>
            <a:ext cx="23769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공모전</a:t>
            </a:r>
          </a:p>
        </p:txBody>
      </p:sp>
    </p:spTree>
    <p:extLst>
      <p:ext uri="{BB962C8B-B14F-4D97-AF65-F5344CB8AC3E}">
        <p14:creationId xmlns:p14="http://schemas.microsoft.com/office/powerpoint/2010/main" val="4214949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EC1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ACB3D87-D5E1-4F35-A534-45EAA3FBC894}"/>
              </a:ext>
            </a:extLst>
          </p:cNvPr>
          <p:cNvSpPr txBox="1"/>
          <p:nvPr/>
        </p:nvSpPr>
        <p:spPr>
          <a:xfrm>
            <a:off x="0" y="2147480"/>
            <a:ext cx="43634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8800" dirty="0">
                <a:solidFill>
                  <a:schemeClr val="tx1">
                    <a:lumMod val="75000"/>
                    <a:lumOff val="25000"/>
                  </a:schemeClr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두드림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8C799F-3135-420E-84C5-94C77BAE0743}"/>
              </a:ext>
            </a:extLst>
          </p:cNvPr>
          <p:cNvSpPr txBox="1"/>
          <p:nvPr/>
        </p:nvSpPr>
        <p:spPr>
          <a:xfrm>
            <a:off x="797283" y="820112"/>
            <a:ext cx="77836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dirty="0">
                <a:solidFill>
                  <a:schemeClr val="bg2"/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Do Dream!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BCADE0-D721-445C-B8B5-4D697EE0B6A0}"/>
              </a:ext>
            </a:extLst>
          </p:cNvPr>
          <p:cNvSpPr txBox="1"/>
          <p:nvPr/>
        </p:nvSpPr>
        <p:spPr>
          <a:xfrm>
            <a:off x="726502" y="761166"/>
            <a:ext cx="698493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800" dirty="0"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Do Dream!</a:t>
            </a:r>
          </a:p>
          <a:p>
            <a:r>
              <a:rPr lang="ko-KR" altLang="en-US" sz="8800" dirty="0">
                <a:solidFill>
                  <a:schemeClr val="bg1"/>
                </a:solidFill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두드림 학기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BECB4E3F-E448-491F-87BF-13FD8D2AE197}"/>
              </a:ext>
            </a:extLst>
          </p:cNvPr>
          <p:cNvGrpSpPr/>
          <p:nvPr/>
        </p:nvGrpSpPr>
        <p:grpSpPr>
          <a:xfrm>
            <a:off x="-2040622" y="6140214"/>
            <a:ext cx="6984937" cy="717786"/>
            <a:chOff x="-2040622" y="5950058"/>
            <a:chExt cx="6984937" cy="907942"/>
          </a:xfrm>
        </p:grpSpPr>
        <p:sp>
          <p:nvSpPr>
            <p:cNvPr id="23" name="순서도: 데이터 22">
              <a:extLst>
                <a:ext uri="{FF2B5EF4-FFF2-40B4-BE49-F238E27FC236}">
                  <a16:creationId xmlns:a16="http://schemas.microsoft.com/office/drawing/2014/main" id="{CA988735-F40C-420C-9773-95BC36A46B59}"/>
                </a:ext>
              </a:extLst>
            </p:cNvPr>
            <p:cNvSpPr/>
            <p:nvPr/>
          </p:nvSpPr>
          <p:spPr>
            <a:xfrm flipV="1">
              <a:off x="-1412764" y="5950067"/>
              <a:ext cx="6122018" cy="907930"/>
            </a:xfrm>
            <a:prstGeom prst="flowChartInputOutput">
              <a:avLst/>
            </a:prstGeom>
            <a:solidFill>
              <a:srgbClr val="0067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순서도: 데이터 20">
              <a:extLst>
                <a:ext uri="{FF2B5EF4-FFF2-40B4-BE49-F238E27FC236}">
                  <a16:creationId xmlns:a16="http://schemas.microsoft.com/office/drawing/2014/main" id="{A6DA320E-47C9-4B08-86D2-3D1D462FDFFE}"/>
                </a:ext>
              </a:extLst>
            </p:cNvPr>
            <p:cNvSpPr/>
            <p:nvPr/>
          </p:nvSpPr>
          <p:spPr>
            <a:xfrm>
              <a:off x="-2040622" y="5950058"/>
              <a:ext cx="6984937" cy="907942"/>
            </a:xfrm>
            <a:prstGeom prst="flowChartInputOutput">
              <a:avLst/>
            </a:prstGeom>
            <a:solidFill>
              <a:srgbClr val="009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4856292-1C9B-44F1-B0E5-94592D0BE4C7}"/>
              </a:ext>
            </a:extLst>
          </p:cNvPr>
          <p:cNvSpPr txBox="1"/>
          <p:nvPr/>
        </p:nvSpPr>
        <p:spPr>
          <a:xfrm>
            <a:off x="726503" y="3693557"/>
            <a:ext cx="524159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ko-KR" altLang="en-US" dirty="0"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 </a:t>
            </a:r>
            <a:r>
              <a:rPr lang="ko-KR" altLang="en-US" sz="2400" dirty="0"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학교  생활  지긋지긋하지</a:t>
            </a:r>
            <a:r>
              <a:rPr lang="en-US" altLang="ko-KR" sz="2400" dirty="0"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ko-KR" altLang="en-US" sz="2400" dirty="0"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 도전해봐</a:t>
            </a:r>
            <a:r>
              <a:rPr lang="en-US" altLang="ko-KR" sz="2400" dirty="0"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!  </a:t>
            </a:r>
            <a:r>
              <a:rPr lang="ko-KR" altLang="en-US" sz="2400" dirty="0"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너만의  꿈</a:t>
            </a:r>
            <a:r>
              <a:rPr lang="en-US" altLang="ko-KR" sz="2400" dirty="0"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,  </a:t>
            </a:r>
            <a:r>
              <a:rPr lang="ko-KR" altLang="en-US" sz="2400" dirty="0"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너만의  학기</a:t>
            </a:r>
            <a:r>
              <a:rPr lang="en-US" altLang="ko-KR" sz="2400" dirty="0">
                <a:latin typeface="타이포_쌍문동 B" panose="02020803020101020101" pitchFamily="18" charset="-127"/>
                <a:ea typeface="타이포_쌍문동 B" panose="02020803020101020101" pitchFamily="18" charset="-127"/>
              </a:rPr>
              <a:t>!</a:t>
            </a:r>
            <a:endParaRPr lang="ko-KR" altLang="en-US" sz="2400" dirty="0">
              <a:latin typeface="타이포_쌍문동 B" panose="02020803020101020101" pitchFamily="18" charset="-127"/>
              <a:ea typeface="타이포_쌍문동 B" panose="0202080302010102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69C6E9-07CF-4067-AA46-FD649D40FAE0}"/>
              </a:ext>
            </a:extLst>
          </p:cNvPr>
          <p:cNvSpPr txBox="1"/>
          <p:nvPr/>
        </p:nvSpPr>
        <p:spPr>
          <a:xfrm>
            <a:off x="263245" y="6175941"/>
            <a:ext cx="4432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#</a:t>
            </a:r>
            <a:r>
              <a:rPr lang="ko-KR" altLang="en-US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공모전 </a:t>
            </a:r>
            <a:r>
              <a:rPr lang="en-US" altLang="ko-KR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#</a:t>
            </a:r>
            <a:r>
              <a:rPr lang="ko-KR" altLang="en-US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교육과정혁신센터 </a:t>
            </a:r>
            <a:r>
              <a:rPr lang="en-US" altLang="ko-KR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#</a:t>
            </a:r>
            <a:r>
              <a:rPr lang="ko-KR" altLang="en-US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두드림학기</a:t>
            </a:r>
            <a:endParaRPr lang="en-US" altLang="ko-KR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#</a:t>
            </a:r>
            <a:r>
              <a:rPr lang="ko-KR" altLang="en-US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학생설계학기 </a:t>
            </a:r>
            <a:r>
              <a:rPr lang="en-US" altLang="ko-KR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#7</a:t>
            </a:r>
            <a:r>
              <a:rPr lang="ko-KR" altLang="en-US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플러스</a:t>
            </a:r>
            <a:r>
              <a:rPr lang="en-US" altLang="ko-KR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</a:t>
            </a:r>
            <a:endParaRPr lang="ko-KR" altLang="en-US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F16CFA5B-E6A0-434D-ADE4-D5CBE98E9F30}"/>
              </a:ext>
            </a:extLst>
          </p:cNvPr>
          <p:cNvSpPr/>
          <p:nvPr/>
        </p:nvSpPr>
        <p:spPr>
          <a:xfrm>
            <a:off x="8082251" y="-550195"/>
            <a:ext cx="4665332" cy="466533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C3893485-E338-4FB6-98B3-AF170200CD76}"/>
              </a:ext>
            </a:extLst>
          </p:cNvPr>
          <p:cNvSpPr/>
          <p:nvPr/>
        </p:nvSpPr>
        <p:spPr>
          <a:xfrm>
            <a:off x="6223905" y="2090060"/>
            <a:ext cx="4050154" cy="4050154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이등변 삼각형 8">
            <a:extLst>
              <a:ext uri="{FF2B5EF4-FFF2-40B4-BE49-F238E27FC236}">
                <a16:creationId xmlns:a16="http://schemas.microsoft.com/office/drawing/2014/main" id="{A9FAFCBD-0931-4DF6-AEF9-4E8D337737EB}"/>
              </a:ext>
            </a:extLst>
          </p:cNvPr>
          <p:cNvSpPr/>
          <p:nvPr/>
        </p:nvSpPr>
        <p:spPr>
          <a:xfrm>
            <a:off x="8127723" y="2967492"/>
            <a:ext cx="4777082" cy="4118174"/>
          </a:xfrm>
          <a:prstGeom prst="triangle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A41D1A5F-A343-4D81-804A-C866CE8F2C69}"/>
              </a:ext>
            </a:extLst>
          </p:cNvPr>
          <p:cNvCxnSpPr>
            <a:cxnSpLocks/>
          </p:cNvCxnSpPr>
          <p:nvPr/>
        </p:nvCxnSpPr>
        <p:spPr>
          <a:xfrm flipV="1">
            <a:off x="3198079" y="4770120"/>
            <a:ext cx="9100591" cy="1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D0A67A9D-5F01-42B5-B332-C66166FDFA9F}"/>
              </a:ext>
            </a:extLst>
          </p:cNvPr>
          <p:cNvCxnSpPr>
            <a:cxnSpLocks/>
          </p:cNvCxnSpPr>
          <p:nvPr/>
        </p:nvCxnSpPr>
        <p:spPr>
          <a:xfrm flipH="1">
            <a:off x="8800504" y="-36453"/>
            <a:ext cx="1" cy="8179693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185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239</TotalTime>
  <Words>63</Words>
  <Application>Microsoft Office PowerPoint</Application>
  <PresentationFormat>와이드스크린</PresentationFormat>
  <Paragraphs>20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나눔손글씨 펜</vt:lpstr>
      <vt:lpstr>맑은 고딕</vt:lpstr>
      <vt:lpstr>배달의민족 주아</vt:lpstr>
      <vt:lpstr>타이포_쌍문동 B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민경</dc:creator>
  <cp:lastModifiedBy>김 민경</cp:lastModifiedBy>
  <cp:revision>28</cp:revision>
  <dcterms:created xsi:type="dcterms:W3CDTF">2020-04-20T07:34:25Z</dcterms:created>
  <dcterms:modified xsi:type="dcterms:W3CDTF">2020-04-26T05:30:02Z</dcterms:modified>
</cp:coreProperties>
</file>