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7" r:id="rId2"/>
    <p:sldId id="263" r:id="rId3"/>
    <p:sldId id="258" r:id="rId4"/>
  </p:sldIdLst>
  <p:sldSz cx="12192000" cy="6858000"/>
  <p:notesSz cx="6858000" cy="9144000"/>
  <p:embeddedFontLst>
    <p:embeddedFont>
      <p:font typeface="경기천년바탕 Bold" panose="02020803020101020101" pitchFamily="18" charset="-127"/>
      <p:bold r:id="rId6"/>
    </p:embeddedFont>
    <p:embeddedFont>
      <p:font typeface="맑은 고딕" panose="020B0503020000020004" pitchFamily="50" charset="-127"/>
      <p:regular r:id="rId7"/>
      <p:bold r:id="rId8"/>
    </p:embeddedFont>
    <p:embeddedFont>
      <p:font typeface="배달의민족 도현" panose="020B0600000101010101" pitchFamily="50" charset="-127"/>
      <p:regular r:id="rId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189"/>
    <a:srgbClr val="FF99FF"/>
    <a:srgbClr val="0097C4"/>
    <a:srgbClr val="63C1C4"/>
    <a:srgbClr val="F0FAFA"/>
    <a:srgbClr val="85958B"/>
    <a:srgbClr val="D2EDEE"/>
    <a:srgbClr val="B1E0E1"/>
    <a:srgbClr val="003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4CD4A-E4D9-419C-9ECF-E47D4A383628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DE63E-59B3-47DD-9771-EA0B8453FA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1376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E0CA0A-6D53-4B7E-BABA-C58BAF074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E45E2C-4264-4229-8E9C-0E40E9B6F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031D2B-F259-4626-A547-70E5EBC2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A445559-C232-4120-A464-EE4596EFF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0C39CA-A9B2-408D-984D-1C7050D3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1749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BD6301-1A64-442F-ABB1-A6BE8456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84F5A-0509-479B-8F6C-3FCFB2C1B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809557-A683-4E8C-8BF6-362B7E91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215F5A-36A4-4325-9F67-0CCA74C0C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80FDAAB-604E-4420-BBED-AB1CEB55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353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EC280F6-807A-4314-B9FA-7012323A1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B3A1D09-4046-4147-9C5E-C16FF1ADE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AA6012-E66C-4997-8F63-CEB39475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A7DA890-49B8-4541-A426-4972486B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4EE739-FC8E-49A2-A960-D4860E13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1311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989CCB-D77D-464D-BFC7-D3DD4480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F45BE9-16FC-42B3-95D9-D624390A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C4F2B4E-B833-4F71-8499-178FF3496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02A2FD1-A55C-4CD5-9D50-880AC9B43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F70CCB4-36BF-4549-9237-59B1F657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441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751E7F-04B9-4C21-8273-63276A0A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0AF1988-3742-4B5D-B9E2-A151FCA3E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59A5B87-0597-4BF1-B87E-1152CA0A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F325C9F-BFC8-4DF7-83CA-DF9768AF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F17085-2ED7-4FD2-A02E-1FB32F38D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187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726154-EB8F-4FBA-AA24-73E555BD0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1501181-019C-4090-B946-DB64E3F6F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EB2E2F3-A82C-49AD-9513-46DC31455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25E78B6-B0AD-4709-98AE-20D7C8820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500F62D-50CA-4050-99A7-79B6FEAA5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2F95C54-0848-4819-B25E-D7C8405E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458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75BD00-18AD-42BB-9C91-3FF37743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853C00B-46C1-4F58-B0B0-A956A8CCD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74CB7B0-C0B6-49BE-A818-A9ACD9A74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89F5AAD-C269-40CB-96AB-4B32587C0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2D8DFC3-4066-4D6C-8F73-F289A40B3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8DCFCF7-E49E-4EE5-AE1D-A308E475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3742EF2-027F-4D28-8701-1A4461F1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854715E-8588-42F3-B42A-FA3A4ED5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352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608BBB-528D-4533-8E9C-16A88336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FE1BEDC-5A7D-4928-9090-FB5006988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DDBDDD0-B291-494B-841C-565CA3EBF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9548AD3-F681-4913-9520-AFF9849E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049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99E2B10-B030-4F6F-AB2C-ADD78AA6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AC67EBB-3A8D-46B5-B616-D2972A631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F9C98BF-41AA-4ADA-B368-E69FAED6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668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63D5FC-50D8-4344-A7CD-D01500CC3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B7BD9B-8C3E-4226-97DE-DC682F73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66D2F66-CD7A-4EAA-8499-AC7DD6E11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0F3F493-5E13-4AA6-87E5-4A863560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0811D2A-1DCA-433F-817C-A2CDEECD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18B164E-F05D-491D-83AB-3FA033F0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236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87B7BD-C604-4398-A748-727BA484B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1EB388C-FDD3-4914-B9A8-10894E37B7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BE73C69-E462-41D3-BC29-107B183AC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42945F2-C8D5-4DA7-B242-D1E8E26B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B3D30FD-253B-46FF-AB7B-DB4D370E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7593706-8ACB-4337-A2CE-E42F8155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098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C52811E-34AA-4688-9AE6-49E74ED0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C1A9853-34BA-481A-BA2F-20729009E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F184A0F-186A-4F13-A7D1-CF97E538D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9F84E-74A4-4E98-8EFE-C1F6235AB19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CE0DDB9-227D-41ED-9A41-658ADBF9A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9A588F-A359-4436-9855-C2CDF8973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E61BE-FDB3-4ED2-9C57-A5C88651C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770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1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그리기이(가) 표시된 사진&#10;&#10;자동 생성된 설명">
            <a:extLst>
              <a:ext uri="{FF2B5EF4-FFF2-40B4-BE49-F238E27FC236}">
                <a16:creationId xmlns:a16="http://schemas.microsoft.com/office/drawing/2014/main" id="{198BD9CF-763F-416D-A442-4BDB607CF5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39" y="-865951"/>
            <a:ext cx="13067678" cy="6571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0A4D8D-439E-4CEA-B706-9BD4DAD184E0}"/>
              </a:ext>
            </a:extLst>
          </p:cNvPr>
          <p:cNvSpPr txBox="1"/>
          <p:nvPr/>
        </p:nvSpPr>
        <p:spPr>
          <a:xfrm>
            <a:off x="115473" y="2419825"/>
            <a:ext cx="10348451" cy="1785104"/>
          </a:xfrm>
          <a:prstGeom prst="rect">
            <a:avLst/>
          </a:prstGeom>
          <a:noFill/>
          <a:ln w="1270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000" dirty="0"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숭실대 썸네일 공모전</a:t>
            </a:r>
          </a:p>
        </p:txBody>
      </p:sp>
      <p:pic>
        <p:nvPicPr>
          <p:cNvPr id="3" name="그래픽 2" descr="돋보기">
            <a:extLst>
              <a:ext uri="{FF2B5EF4-FFF2-40B4-BE49-F238E27FC236}">
                <a16:creationId xmlns:a16="http://schemas.microsoft.com/office/drawing/2014/main" id="{AFFE1392-00CB-4B57-B690-3B367BAEB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3925" y="2609673"/>
            <a:ext cx="1428446" cy="1428446"/>
          </a:xfrm>
          <a:prstGeom prst="rect">
            <a:avLst/>
          </a:prstGeom>
        </p:spPr>
      </p:pic>
      <p:pic>
        <p:nvPicPr>
          <p:cNvPr id="8" name="그래픽 7" descr="구름">
            <a:extLst>
              <a:ext uri="{FF2B5EF4-FFF2-40B4-BE49-F238E27FC236}">
                <a16:creationId xmlns:a16="http://schemas.microsoft.com/office/drawing/2014/main" id="{E060CA78-30F6-462D-985D-4627FB3F9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4919" y="3537178"/>
            <a:ext cx="3060953" cy="3060953"/>
          </a:xfrm>
          <a:prstGeom prst="rect">
            <a:avLst/>
          </a:prstGeom>
        </p:spPr>
      </p:pic>
      <p:pic>
        <p:nvPicPr>
          <p:cNvPr id="10" name="그래픽 9" descr="구름">
            <a:extLst>
              <a:ext uri="{FF2B5EF4-FFF2-40B4-BE49-F238E27FC236}">
                <a16:creationId xmlns:a16="http://schemas.microsoft.com/office/drawing/2014/main" id="{753F8550-4E26-4A25-9347-284411D93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21378" y="0"/>
            <a:ext cx="2877203" cy="2877203"/>
          </a:xfrm>
          <a:prstGeom prst="rect">
            <a:avLst/>
          </a:prstGeom>
        </p:spPr>
      </p:pic>
      <p:pic>
        <p:nvPicPr>
          <p:cNvPr id="4" name="그래픽 3" descr="모니터">
            <a:extLst>
              <a:ext uri="{FF2B5EF4-FFF2-40B4-BE49-F238E27FC236}">
                <a16:creationId xmlns:a16="http://schemas.microsoft.com/office/drawing/2014/main" id="{0EA2CEA3-CC9B-4BF4-AE14-50D9AAF235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85240">
            <a:off x="1219692" y="4426849"/>
            <a:ext cx="1527223" cy="1527223"/>
          </a:xfrm>
          <a:prstGeom prst="rect">
            <a:avLst/>
          </a:prstGeom>
        </p:spPr>
      </p:pic>
      <p:pic>
        <p:nvPicPr>
          <p:cNvPr id="9" name="그래픽 8" descr="카메라">
            <a:extLst>
              <a:ext uri="{FF2B5EF4-FFF2-40B4-BE49-F238E27FC236}">
                <a16:creationId xmlns:a16="http://schemas.microsoft.com/office/drawing/2014/main" id="{606EEAE2-7D1B-4DF8-8CA1-0E1CADE31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835869">
            <a:off x="2684358" y="201321"/>
            <a:ext cx="1428446" cy="1428446"/>
          </a:xfrm>
          <a:prstGeom prst="rect">
            <a:avLst/>
          </a:prstGeom>
        </p:spPr>
      </p:pic>
      <p:pic>
        <p:nvPicPr>
          <p:cNvPr id="12" name="그래픽 11" descr="렌치">
            <a:extLst>
              <a:ext uri="{FF2B5EF4-FFF2-40B4-BE49-F238E27FC236}">
                <a16:creationId xmlns:a16="http://schemas.microsoft.com/office/drawing/2014/main" id="{6CE884A0-6357-4833-B902-CA05E9D6DA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4240994" y="5043185"/>
            <a:ext cx="992176" cy="992176"/>
          </a:xfrm>
          <a:prstGeom prst="rect">
            <a:avLst/>
          </a:prstGeom>
        </p:spPr>
      </p:pic>
      <p:pic>
        <p:nvPicPr>
          <p:cNvPr id="14" name="그래픽 13" descr="전구">
            <a:extLst>
              <a:ext uri="{FF2B5EF4-FFF2-40B4-BE49-F238E27FC236}">
                <a16:creationId xmlns:a16="http://schemas.microsoft.com/office/drawing/2014/main" id="{909BB1DF-157E-4730-ABAA-7E9FABC864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05016">
            <a:off x="6989347" y="382440"/>
            <a:ext cx="1539918" cy="1539918"/>
          </a:xfrm>
          <a:prstGeom prst="rect">
            <a:avLst/>
          </a:prstGeom>
        </p:spPr>
      </p:pic>
      <p:pic>
        <p:nvPicPr>
          <p:cNvPr id="16" name="그래픽 15" descr="돈">
            <a:extLst>
              <a:ext uri="{FF2B5EF4-FFF2-40B4-BE49-F238E27FC236}">
                <a16:creationId xmlns:a16="http://schemas.microsoft.com/office/drawing/2014/main" id="{0E842428-A975-450B-B8CB-709F10B2A4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313918">
            <a:off x="6560376" y="4471815"/>
            <a:ext cx="1159088" cy="115908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07EFCE99-453E-4237-8FC4-6041C0ABEB56}"/>
              </a:ext>
            </a:extLst>
          </p:cNvPr>
          <p:cNvSpPr/>
          <p:nvPr/>
        </p:nvSpPr>
        <p:spPr>
          <a:xfrm>
            <a:off x="204281" y="2692697"/>
            <a:ext cx="10126493" cy="1496775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26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건물, 바둑판식, 서있는, 돌이(가) 표시된 사진&#10;&#10;자동 생성된 설명">
            <a:extLst>
              <a:ext uri="{FF2B5EF4-FFF2-40B4-BE49-F238E27FC236}">
                <a16:creationId xmlns:a16="http://schemas.microsoft.com/office/drawing/2014/main" id="{422CADFB-36D2-43E9-B4E6-09669DCAE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t="718" r="37813" b="11538"/>
          <a:stretch/>
        </p:blipFill>
        <p:spPr>
          <a:xfrm rot="16200000">
            <a:off x="5225699" y="-105371"/>
            <a:ext cx="6860930" cy="7071672"/>
          </a:xfrm>
          <a:prstGeom prst="rect">
            <a:avLst/>
          </a:prstGeom>
        </p:spPr>
      </p:pic>
      <p:sp>
        <p:nvSpPr>
          <p:cNvPr id="5" name="화살표: 갈매기형 수장 4">
            <a:extLst>
              <a:ext uri="{FF2B5EF4-FFF2-40B4-BE49-F238E27FC236}">
                <a16:creationId xmlns:a16="http://schemas.microsoft.com/office/drawing/2014/main" id="{BAF6BFF0-2358-4F40-98F3-7D7C06E2809B}"/>
              </a:ext>
            </a:extLst>
          </p:cNvPr>
          <p:cNvSpPr/>
          <p:nvPr/>
        </p:nvSpPr>
        <p:spPr>
          <a:xfrm>
            <a:off x="7922872" y="0"/>
            <a:ext cx="2112379" cy="6858000"/>
          </a:xfrm>
          <a:prstGeom prst="chevron">
            <a:avLst>
              <a:gd name="adj" fmla="val 73400"/>
            </a:avLst>
          </a:prstGeom>
          <a:solidFill>
            <a:srgbClr val="63C1C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화살표: 갈매기형 수장 5">
            <a:extLst>
              <a:ext uri="{FF2B5EF4-FFF2-40B4-BE49-F238E27FC236}">
                <a16:creationId xmlns:a16="http://schemas.microsoft.com/office/drawing/2014/main" id="{3A26E64B-05D5-4E67-90C6-F407EC572155}"/>
              </a:ext>
            </a:extLst>
          </p:cNvPr>
          <p:cNvSpPr/>
          <p:nvPr/>
        </p:nvSpPr>
        <p:spPr>
          <a:xfrm>
            <a:off x="8617353" y="0"/>
            <a:ext cx="1811437" cy="6858000"/>
          </a:xfrm>
          <a:prstGeom prst="chevron">
            <a:avLst>
              <a:gd name="adj" fmla="val 84194"/>
            </a:avLst>
          </a:prstGeom>
          <a:solidFill>
            <a:srgbClr val="00618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0F40ECD-1BEC-46AA-AFA5-D46F2C6CFBC8}"/>
              </a:ext>
            </a:extLst>
          </p:cNvPr>
          <p:cNvSpPr/>
          <p:nvPr/>
        </p:nvSpPr>
        <p:spPr>
          <a:xfrm>
            <a:off x="152400" y="127321"/>
            <a:ext cx="11887200" cy="6603357"/>
          </a:xfrm>
          <a:prstGeom prst="rect">
            <a:avLst/>
          </a:prstGeom>
          <a:noFill/>
          <a:ln w="57150">
            <a:solidFill>
              <a:srgbClr val="009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화살표: 오각형 3">
            <a:extLst>
              <a:ext uri="{FF2B5EF4-FFF2-40B4-BE49-F238E27FC236}">
                <a16:creationId xmlns:a16="http://schemas.microsoft.com/office/drawing/2014/main" id="{001A8452-0CAC-4ABB-A66A-F5BBF72E6B3A}"/>
              </a:ext>
            </a:extLst>
          </p:cNvPr>
          <p:cNvSpPr/>
          <p:nvPr/>
        </p:nvSpPr>
        <p:spPr>
          <a:xfrm>
            <a:off x="-22186" y="7399"/>
            <a:ext cx="9294471" cy="6858000"/>
          </a:xfrm>
          <a:prstGeom prst="homePlate">
            <a:avLst>
              <a:gd name="adj" fmla="val 22659"/>
            </a:avLst>
          </a:prstGeom>
          <a:solidFill>
            <a:srgbClr val="009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화살표: 오각형 13">
            <a:extLst>
              <a:ext uri="{FF2B5EF4-FFF2-40B4-BE49-F238E27FC236}">
                <a16:creationId xmlns:a16="http://schemas.microsoft.com/office/drawing/2014/main" id="{5C145FBD-F2EC-4F39-BD49-200FB1948D26}"/>
              </a:ext>
            </a:extLst>
          </p:cNvPr>
          <p:cNvSpPr/>
          <p:nvPr/>
        </p:nvSpPr>
        <p:spPr>
          <a:xfrm>
            <a:off x="152400" y="152400"/>
            <a:ext cx="8945301" cy="6578279"/>
          </a:xfrm>
          <a:prstGeom prst="homePlate">
            <a:avLst>
              <a:gd name="adj" fmla="val 22659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00442-532A-4A11-8A97-D5A869E7C932}"/>
              </a:ext>
            </a:extLst>
          </p:cNvPr>
          <p:cNvSpPr txBox="1"/>
          <p:nvPr/>
        </p:nvSpPr>
        <p:spPr>
          <a:xfrm rot="697431">
            <a:off x="522965" y="5354428"/>
            <a:ext cx="20281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 err="1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전공살리고</a:t>
            </a:r>
            <a:endParaRPr lang="ko-KR" altLang="en-US" sz="3000" dirty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62BEC7-0D39-471C-BB72-A1ABABDD733A}"/>
              </a:ext>
            </a:extLst>
          </p:cNvPr>
          <p:cNvSpPr txBox="1"/>
          <p:nvPr/>
        </p:nvSpPr>
        <p:spPr>
          <a:xfrm rot="20546270">
            <a:off x="3060385" y="4254965"/>
            <a:ext cx="20281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 err="1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지역살리고</a:t>
            </a:r>
            <a:endParaRPr lang="ko-KR" altLang="en-US" sz="3000" dirty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962A54-04C6-4CBA-A6D5-5FD745839E1C}"/>
              </a:ext>
            </a:extLst>
          </p:cNvPr>
          <p:cNvSpPr txBox="1"/>
          <p:nvPr/>
        </p:nvSpPr>
        <p:spPr>
          <a:xfrm rot="588818">
            <a:off x="5525071" y="5259297"/>
            <a:ext cx="20281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팀프로젝트</a:t>
            </a:r>
          </a:p>
        </p:txBody>
      </p:sp>
      <p:pic>
        <p:nvPicPr>
          <p:cNvPr id="20" name="그래픽 19" descr="서적">
            <a:extLst>
              <a:ext uri="{FF2B5EF4-FFF2-40B4-BE49-F238E27FC236}">
                <a16:creationId xmlns:a16="http://schemas.microsoft.com/office/drawing/2014/main" id="{75A18071-4190-4201-8608-38C22F5AB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0246" y="4379280"/>
            <a:ext cx="914400" cy="914400"/>
          </a:xfrm>
          <a:prstGeom prst="rect">
            <a:avLst/>
          </a:prstGeom>
        </p:spPr>
      </p:pic>
      <p:pic>
        <p:nvPicPr>
          <p:cNvPr id="22" name="그래픽 21" descr="구/군/시">
            <a:extLst>
              <a:ext uri="{FF2B5EF4-FFF2-40B4-BE49-F238E27FC236}">
                <a16:creationId xmlns:a16="http://schemas.microsoft.com/office/drawing/2014/main" id="{8BA60AA4-4D78-4197-857F-B62521425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1277" y="4716532"/>
            <a:ext cx="914400" cy="914400"/>
          </a:xfrm>
          <a:prstGeom prst="rect">
            <a:avLst/>
          </a:prstGeom>
        </p:spPr>
      </p:pic>
      <p:pic>
        <p:nvPicPr>
          <p:cNvPr id="24" name="그래픽 23" descr="그룹 브레인스토밍">
            <a:extLst>
              <a:ext uri="{FF2B5EF4-FFF2-40B4-BE49-F238E27FC236}">
                <a16:creationId xmlns:a16="http://schemas.microsoft.com/office/drawing/2014/main" id="{7A65CE12-0DC6-45F1-8A80-5C5B98BD6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6799" y="4284588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4AFFCA-70CE-4581-90C3-3B16EA92F9D1}"/>
              </a:ext>
            </a:extLst>
          </p:cNvPr>
          <p:cNvSpPr txBox="1"/>
          <p:nvPr/>
        </p:nvSpPr>
        <p:spPr>
          <a:xfrm>
            <a:off x="454946" y="333854"/>
            <a:ext cx="75441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INNO</a:t>
            </a:r>
          </a:p>
          <a:p>
            <a:pPr algn="ctr"/>
            <a:r>
              <a:rPr lang="en-US" altLang="ko-KR" sz="110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SCHOOL</a:t>
            </a:r>
            <a:endParaRPr lang="ko-KR" altLang="en-US" sz="11000" dirty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E6AB-88E9-46F4-BB2D-ED274E37F0E8}"/>
              </a:ext>
            </a:extLst>
          </p:cNvPr>
          <p:cNvSpPr txBox="1"/>
          <p:nvPr/>
        </p:nvSpPr>
        <p:spPr>
          <a:xfrm>
            <a:off x="378746" y="277791"/>
            <a:ext cx="75441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0" dirty="0">
                <a:solidFill>
                  <a:srgbClr val="FFFF00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INNO</a:t>
            </a:r>
          </a:p>
          <a:p>
            <a:pPr algn="ctr"/>
            <a:r>
              <a:rPr lang="en-US" altLang="ko-KR" sz="11000" dirty="0">
                <a:solidFill>
                  <a:srgbClr val="FFFF00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SCHOOL</a:t>
            </a:r>
            <a:endParaRPr lang="ko-KR" altLang="en-US" sz="11000" dirty="0">
              <a:solidFill>
                <a:srgbClr val="FFFF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01FCDBEE-F334-4DF1-AF35-9522F8D61589}"/>
              </a:ext>
            </a:extLst>
          </p:cNvPr>
          <p:cNvSpPr/>
          <p:nvPr/>
        </p:nvSpPr>
        <p:spPr>
          <a:xfrm>
            <a:off x="509744" y="4178461"/>
            <a:ext cx="2206396" cy="220639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13DDD198-DC49-4700-86AB-A46901324A70}"/>
              </a:ext>
            </a:extLst>
          </p:cNvPr>
          <p:cNvSpPr/>
          <p:nvPr/>
        </p:nvSpPr>
        <p:spPr>
          <a:xfrm>
            <a:off x="5509754" y="4161898"/>
            <a:ext cx="2206396" cy="220639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89EC656A-61DC-4A99-ADC4-ABB06CC47022}"/>
              </a:ext>
            </a:extLst>
          </p:cNvPr>
          <p:cNvSpPr/>
          <p:nvPr/>
        </p:nvSpPr>
        <p:spPr>
          <a:xfrm>
            <a:off x="3028232" y="3686824"/>
            <a:ext cx="2206396" cy="220639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57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1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사람, 쥐고있는, 여자, 남자이(가) 표시된 사진&#10;&#10;자동 생성된 설명">
            <a:extLst>
              <a:ext uri="{FF2B5EF4-FFF2-40B4-BE49-F238E27FC236}">
                <a16:creationId xmlns:a16="http://schemas.microsoft.com/office/drawing/2014/main" id="{8446AE2A-AEDD-4F9E-8451-CCA49D947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" b="7745"/>
          <a:stretch/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7DB1A6D-D095-4EBE-ABE7-D7F744482FD1}"/>
              </a:ext>
            </a:extLst>
          </p:cNvPr>
          <p:cNvSpPr/>
          <p:nvPr/>
        </p:nvSpPr>
        <p:spPr>
          <a:xfrm>
            <a:off x="8924082" y="0"/>
            <a:ext cx="3267918" cy="6858000"/>
          </a:xfrm>
          <a:prstGeom prst="rect">
            <a:avLst/>
          </a:prstGeom>
          <a:solidFill>
            <a:srgbClr val="00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173C8BD-7629-402C-9784-1259A4C48BD2}"/>
              </a:ext>
            </a:extLst>
          </p:cNvPr>
          <p:cNvSpPr/>
          <p:nvPr/>
        </p:nvSpPr>
        <p:spPr>
          <a:xfrm>
            <a:off x="-2" y="3878449"/>
            <a:ext cx="12192001" cy="15452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24E66-6041-400E-ABF8-5A1E05C91BFA}"/>
              </a:ext>
            </a:extLst>
          </p:cNvPr>
          <p:cNvSpPr txBox="1"/>
          <p:nvPr/>
        </p:nvSpPr>
        <p:spPr>
          <a:xfrm>
            <a:off x="1682671" y="4066283"/>
            <a:ext cx="101793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dirty="0">
                <a:solidFill>
                  <a:srgbClr val="006189"/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공감과 소통</a:t>
            </a:r>
            <a:r>
              <a:rPr lang="en-US" altLang="ko-KR" sz="7000" dirty="0">
                <a:solidFill>
                  <a:srgbClr val="006189"/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 </a:t>
            </a:r>
            <a:r>
              <a:rPr lang="ko-KR" altLang="en-US" sz="7000" dirty="0">
                <a:solidFill>
                  <a:srgbClr val="006189"/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글쓰기 공모전</a:t>
            </a:r>
          </a:p>
        </p:txBody>
      </p:sp>
      <p:pic>
        <p:nvPicPr>
          <p:cNvPr id="4" name="그림 3" descr="그리기이(가) 표시된 사진&#10;&#10;자동 생성된 설명">
            <a:extLst>
              <a:ext uri="{FF2B5EF4-FFF2-40B4-BE49-F238E27FC236}">
                <a16:creationId xmlns:a16="http://schemas.microsoft.com/office/drawing/2014/main" id="{07DF34E9-0BE0-49B5-B13F-9764D43B6A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022" y="358992"/>
            <a:ext cx="2498133" cy="126317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0CFE36A4-7754-4D60-A7BE-D1523453A71F}"/>
              </a:ext>
            </a:extLst>
          </p:cNvPr>
          <p:cNvSpPr/>
          <p:nvPr/>
        </p:nvSpPr>
        <p:spPr>
          <a:xfrm>
            <a:off x="175620" y="173619"/>
            <a:ext cx="11850476" cy="655127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래픽 8" descr="연필">
            <a:extLst>
              <a:ext uri="{FF2B5EF4-FFF2-40B4-BE49-F238E27FC236}">
                <a16:creationId xmlns:a16="http://schemas.microsoft.com/office/drawing/2014/main" id="{4E4ECC74-030E-429D-8663-52BC81E51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5975" y="2253006"/>
            <a:ext cx="2115342" cy="211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8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15</Words>
  <Application>Microsoft Office PowerPoint</Application>
  <PresentationFormat>와이드스크린</PresentationFormat>
  <Paragraphs>9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8" baseType="lpstr">
      <vt:lpstr>경기천년바탕 Bold</vt:lpstr>
      <vt:lpstr>배달의민족 도현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 나경</dc:creator>
  <cp:lastModifiedBy>이 나경</cp:lastModifiedBy>
  <cp:revision>13</cp:revision>
  <dcterms:created xsi:type="dcterms:W3CDTF">2020-05-31T12:00:02Z</dcterms:created>
  <dcterms:modified xsi:type="dcterms:W3CDTF">2020-05-31T13:44:28Z</dcterms:modified>
</cp:coreProperties>
</file>