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60" r:id="rId3"/>
    <p:sldId id="261" r:id="rId4"/>
  </p:sldIdLst>
  <p:sldSz cx="12192000" cy="6858000"/>
  <p:notesSz cx="6858000" cy="9144000"/>
  <p:embeddedFontLst>
    <p:embeddedFont>
      <p:font typeface="12롯데마트행복Bold" panose="02020603020101020101" pitchFamily="18" charset="-127"/>
      <p:regular r:id="rId5"/>
    </p:embeddedFont>
    <p:embeddedFont>
      <p:font typeface="Tmon몬소리OTF Black" panose="02000A03000000000000" pitchFamily="50" charset="-127"/>
      <p:bold r:id="rId6"/>
    </p:embeddedFont>
    <p:embeddedFont>
      <p:font typeface="나눔손글씨 펜" panose="03040600000000000000" pitchFamily="66" charset="-127"/>
      <p:regular r:id="rId7"/>
    </p:embeddedFont>
    <p:embeddedFont>
      <p:font typeface="맑은 고딕" panose="020B0503020000020004" pitchFamily="50" charset="-127"/>
      <p:regular r:id="rId8"/>
      <p:bold r:id="rId9"/>
    </p:embeddedFont>
    <p:embeddedFont>
      <p:font typeface="타이포_스톰 B" panose="02020503020101020101" pitchFamily="18" charset="-127"/>
      <p:regular r:id="rId1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7CB"/>
    <a:srgbClr val="346E93"/>
    <a:srgbClr val="CEEFF6"/>
    <a:srgbClr val="FF9229"/>
    <a:srgbClr val="DBFE3B"/>
    <a:srgbClr val="BD3090"/>
    <a:srgbClr val="56858B"/>
    <a:srgbClr val="1A1917"/>
    <a:srgbClr val="C6DA56"/>
    <a:srgbClr val="BA2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936" y="39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presProps" Target="presProps.xml"/><Relationship Id="rId5" Type="http://schemas.openxmlformats.org/officeDocument/2006/relationships/font" Target="fonts/font1.fntdata"/><Relationship Id="rId10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8FCA58-0712-4A64-8790-895071EF2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E430AA8-36B9-49B9-A827-FF71D3936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AE7089C-9FED-4226-BA62-36823152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CF94-0EBE-4F61-BC3F-B49C3106D01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D15B198-1989-4A48-A73E-E543463B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7A142F-85E5-4537-9A04-CF9C4734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ACFC3-D645-4972-95EF-8040698E8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372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473838-AAA5-4D2D-A032-C733B6AEE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8813118-0F1A-4DB0-8653-79087295D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2A3666C-83E8-4868-B2E0-59A6F958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CF94-0EBE-4F61-BC3F-B49C3106D01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890CC8D-0850-4FB6-BFB5-EBBC1E81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5A483F2-53FA-4CCC-B50A-493B31960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ACFC3-D645-4972-95EF-8040698E8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434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40EE009-620A-45BC-A84C-5025F5FB8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BEE5023-4A1C-4B6A-9F1C-4417E9220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558CEF5-B08A-4075-A408-0690722FF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CF94-0EBE-4F61-BC3F-B49C3106D01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8937E7D-B317-4FB7-9118-1B65C3CD5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3EF6A03-F43C-497B-A7B9-361C957D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ACFC3-D645-4972-95EF-8040698E8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630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1E15CA-4032-4797-8C7D-25C6E3680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6A788C8-84F6-45E8-9E03-A33A0ADD9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69F647-A9E8-459B-A145-804A5D88F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CF94-0EBE-4F61-BC3F-B49C3106D01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8F05CF0-D45D-43DF-ACE2-308BBBF99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F15F7A2-02CC-4FC2-AF13-42B7359C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ACFC3-D645-4972-95EF-8040698E8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561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01720D-28B6-4657-B0F7-4E686844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AC2CF9B-F258-472D-BFA7-E81FF0BA2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F92B98D-E76C-4336-A150-E4F0667B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CF94-0EBE-4F61-BC3F-B49C3106D01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C0256AC-2742-4123-A54B-B21922CDC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E0489B-583F-4ADC-8E05-3DC27031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ACFC3-D645-4972-95EF-8040698E8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7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9FBE7A-01BA-4922-8275-A9323CF75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9AD8294-2073-4BFB-B9CC-BCB3B387A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5986D49-CD9B-49BE-81DE-CC03644EE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4B29F0E-4159-4197-B735-62F8DBD7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CF94-0EBE-4F61-BC3F-B49C3106D01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477F0C9-7E5A-4629-92EF-3252EEC7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77DDB7D-31B2-4AD4-B8B7-1BAFFACD8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ACFC3-D645-4972-95EF-8040698E8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539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67FD41-57B7-4EBA-9F57-B7C60AC07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4906E6-3A18-4CAB-A9C2-59D9A4E27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EAF6FC7-1309-4492-A4DE-E32C32CD0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2A9FA3B-B074-42EA-8226-40BC891B1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D5A9F65-F272-48A3-A8A2-230A2AC16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F7702E2-C3AF-4B9C-894E-DF9953249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CF94-0EBE-4F61-BC3F-B49C3106D01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04990DA-2847-4247-B7C2-28939852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9E8EA66-EBBE-4E7B-9D72-C223D3B4C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ACFC3-D645-4972-95EF-8040698E8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798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94EB8B-81EB-46F8-9F0D-949912AB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7EB4368-8E54-4D2C-B723-0CD863CA7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CF94-0EBE-4F61-BC3F-B49C3106D01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2676641-B5F8-4A7B-9CB4-066901FBB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23FD4FB-5872-4346-BC53-805F1E0B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ACFC3-D645-4972-95EF-8040698E8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467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C40C6BE9-B3AB-48CF-B132-9C149831F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CF94-0EBE-4F61-BC3F-B49C3106D01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DD683B1-3EE9-410D-968A-D284D6535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6FF00CC-7256-486A-B4A8-AD722ACC8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ACFC3-D645-4972-95EF-8040698E8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195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9F7348-AA76-433C-B5DB-EC2D20D98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503381-0CDD-409F-9ABB-491570BD1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92CFBDB-A364-4184-8FE5-C3FFEB488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0FC1190-FA97-4A94-B49A-60DC0AD04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CF94-0EBE-4F61-BC3F-B49C3106D01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5CAE73F-7B7C-401E-B153-9731ECE6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7D1E13-2CC2-41EF-B7A0-97E9312CA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ACFC3-D645-4972-95EF-8040698E8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849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654A9A-D424-42E0-B175-34E965E17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C116BF8-9213-4542-92BA-2E15DB1D66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0C26AF3-BC05-4318-8191-9CD3D33B7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682E6EE-68CA-42F0-AC33-92F3FD674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CF94-0EBE-4F61-BC3F-B49C3106D01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3974920-A2D2-4051-A52E-5EB3D7572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85EA68-5E05-4922-896E-F4E4CFF54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ACFC3-D645-4972-95EF-8040698E8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376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9232422-7A48-4763-B225-64509C76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D2B6699-E5F6-4F78-8C9E-AFA0E5CF1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E0576E-2F9F-4B57-A8F1-6941B519C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CCF94-0EBE-4F61-BC3F-B49C3106D01C}" type="datetimeFigureOut">
              <a:rPr lang="ko-KR" altLang="en-US" smtClean="0"/>
              <a:t>2020-05-31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46CF36-7DFA-4C2F-ADD7-28F495E71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4D6249-8960-4DAC-9B12-364B0A377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ACFC3-D645-4972-95EF-8040698E8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334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sv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9.jp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image" Target="../media/image14.jp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실외, 건물, 잔디, 기차이(가) 표시된 사진&#10;&#10;자동 생성된 설명">
            <a:extLst>
              <a:ext uri="{FF2B5EF4-FFF2-40B4-BE49-F238E27FC236}">
                <a16:creationId xmlns:a16="http://schemas.microsoft.com/office/drawing/2014/main" id="{773E21A9-4C9C-41F3-93A9-8605FC3E2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건물, 앉아있는, 테이블, 벤치이(가) 표시된 사진&#10;&#10;자동 생성된 설명">
            <a:extLst>
              <a:ext uri="{FF2B5EF4-FFF2-40B4-BE49-F238E27FC236}">
                <a16:creationId xmlns:a16="http://schemas.microsoft.com/office/drawing/2014/main" id="{89ABB5DC-AAB8-47E1-8188-606397E59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82" y="0"/>
            <a:ext cx="4627418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9A394B36-F35F-4E08-93E9-14708D3E6F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6C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실외, 시계, 건물, 대형이(가) 표시된 사진&#10;&#10;자동 생성된 설명">
            <a:extLst>
              <a:ext uri="{FF2B5EF4-FFF2-40B4-BE49-F238E27FC236}">
                <a16:creationId xmlns:a16="http://schemas.microsoft.com/office/drawing/2014/main" id="{1CAD5F9B-CF19-4A17-B6A6-A4CCF3E6F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9893" l="10000" r="90000">
                        <a14:foregroundMark x1="45857" y1="91961" x2="54857" y2="94319"/>
                        <a14:foregroundMark x1="54857" y1="94319" x2="56571" y2="94319"/>
                        <a14:foregroundMark x1="43714" y1="99143" x2="54429" y2="98928"/>
                        <a14:foregroundMark x1="54429" y1="98928" x2="58143" y2="98928"/>
                        <a14:foregroundMark x1="41714" y1="97320" x2="41714" y2="99893"/>
                        <a14:backgroundMark x1="76000" y1="34191" x2="76000" y2="34191"/>
                        <a14:backgroundMark x1="73429" y1="32047" x2="73429" y2="32047"/>
                        <a14:backgroundMark x1="70286" y1="30547" x2="80143" y2="39871"/>
                        <a14:backgroundMark x1="47000" y1="35263" x2="58857" y2="35155"/>
                        <a14:backgroundMark x1="58857" y1="35155" x2="62857" y2="35155"/>
                        <a14:backgroundMark x1="78571" y1="91426" x2="85714" y2="98499"/>
                        <a14:backgroundMark x1="35429" y1="93033" x2="30286" y2="99571"/>
                        <a14:backgroundMark x1="30286" y1="99571" x2="30286" y2="99571"/>
                        <a14:backgroundMark x1="39000" y1="91211" x2="40857" y2="97213"/>
                        <a14:backgroundMark x1="36571" y1="88746" x2="32429" y2="95284"/>
                        <a14:backgroundMark x1="32429" y1="95284" x2="32429" y2="95284"/>
                        <a14:backgroundMark x1="71571" y1="93891" x2="68571" y2="97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1" y="-2595099"/>
            <a:ext cx="6720661" cy="8957680"/>
          </a:xfrm>
          <a:prstGeom prst="rect">
            <a:avLst/>
          </a:prstGeom>
        </p:spPr>
      </p:pic>
      <p:pic>
        <p:nvPicPr>
          <p:cNvPr id="11" name="그림 10" descr="실외, 건물, 대형, 벤치이(가) 표시된 사진&#10;&#10;자동 생성된 설명">
            <a:extLst>
              <a:ext uri="{FF2B5EF4-FFF2-40B4-BE49-F238E27FC236}">
                <a16:creationId xmlns:a16="http://schemas.microsoft.com/office/drawing/2014/main" id="{72CA2D94-D5FC-46EF-AE20-6376BFB7B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5" b="89905" l="10000" r="96571">
                        <a14:foregroundMark x1="39548" y1="70476" x2="53429" y2="70476"/>
                        <a14:foregroundMark x1="37429" y1="70476" x2="37752" y2="70476"/>
                        <a14:foregroundMark x1="91429" y1="68381" x2="91789" y2="73182"/>
                        <a14:foregroundMark x1="37714" y1="68381" x2="36248" y2="72290"/>
                        <a14:foregroundMark x1="94857" y1="71810" x2="94857" y2="71810"/>
                        <a14:foregroundMark x1="96571" y1="71810" x2="96571" y2="71810"/>
                        <a14:foregroundMark x1="56143" y1="33714" x2="56143" y2="33714"/>
                        <a14:foregroundMark x1="59714" y1="27048" x2="59714" y2="27048"/>
                        <a14:foregroundMark x1="58857" y1="28381" x2="58857" y2="28381"/>
                        <a14:foregroundMark x1="58571" y1="28762" x2="58571" y2="28762"/>
                        <a14:foregroundMark x1="60571" y1="25714" x2="60571" y2="25714"/>
                        <a14:foregroundMark x1="46429" y1="51810" x2="46429" y2="51810"/>
                        <a14:foregroundMark x1="42429" y1="74286" x2="42429" y2="74286"/>
                        <a14:foregroundMark x1="40857" y1="74857" x2="40857" y2="74857"/>
                        <a14:foregroundMark x1="38857" y1="72381" x2="38857" y2="72381"/>
                        <a14:foregroundMark x1="38000" y1="73333" x2="38000" y2="73333"/>
                        <a14:foregroundMark x1="43714" y1="74095" x2="43571" y2="74667"/>
                        <a14:foregroundMark x1="43286" y1="75619" x2="43286" y2="75619"/>
                        <a14:foregroundMark x1="42571" y1="75619" x2="42571" y2="75619"/>
                        <a14:foregroundMark x1="42000" y1="76381" x2="42000" y2="76381"/>
                        <a14:foregroundMark x1="40714" y1="75810" x2="40714" y2="75810"/>
                        <a14:foregroundMark x1="39429" y1="74286" x2="39429" y2="74286"/>
                        <a14:foregroundMark x1="37000" y1="72190" x2="37000" y2="72190"/>
                        <a14:foregroundMark x1="35429" y1="72190" x2="35429" y2="72190"/>
                        <a14:foregroundMark x1="35714" y1="72762" x2="35714" y2="72762"/>
                        <a14:foregroundMark x1="36429" y1="72381" x2="36429" y2="72381"/>
                        <a14:foregroundMark x1="35429" y1="72381" x2="35429" y2="72381"/>
                        <a14:foregroundMark x1="36000" y1="73143" x2="36000" y2="73143"/>
                        <a14:foregroundMark x1="37571" y1="73143" x2="37571" y2="73143"/>
                        <a14:foregroundMark x1="38286" y1="73524" x2="38286" y2="73524"/>
                        <a14:foregroundMark x1="38857" y1="75048" x2="38857" y2="75048"/>
                        <a14:foregroundMark x1="39571" y1="75048" x2="39571" y2="75048"/>
                        <a14:foregroundMark x1="39286" y1="74857" x2="38571" y2="73143"/>
                        <a14:foregroundMark x1="39143" y1="75238" x2="39429" y2="74286"/>
                        <a14:foregroundMark x1="39571" y1="74476" x2="39571" y2="74476"/>
                        <a14:foregroundMark x1="40143" y1="76000" x2="40143" y2="76000"/>
                        <a14:foregroundMark x1="41143" y1="76190" x2="41143" y2="76190"/>
                        <a14:foregroundMark x1="41143" y1="76190" x2="41143" y2="76190"/>
                        <a14:foregroundMark x1="41143" y1="76190" x2="38714" y2="72762"/>
                        <a14:foregroundMark x1="42286" y1="76190" x2="36000" y2="72381"/>
                        <a14:backgroundMark x1="37143" y1="57143" x2="33286" y2="63048"/>
                        <a14:backgroundMark x1="33286" y1="63048" x2="23143" y2="69714"/>
                        <a14:backgroundMark x1="87857" y1="56190" x2="95429" y2="63619"/>
                        <a14:backgroundMark x1="37118" y1="78927" x2="43286" y2="86286"/>
                        <a14:backgroundMark x1="36429" y1="76762" x2="46000" y2="83048"/>
                        <a14:backgroundMark x1="35856" y1="73333" x2="35286" y2="73143"/>
                        <a14:backgroundMark x1="36429" y1="73524" x2="35856" y2="73333"/>
                        <a14:backgroundMark x1="35905" y1="72762" x2="35571" y2="72571"/>
                        <a14:backgroundMark x1="36208" y1="72935" x2="35905" y2="72762"/>
                        <a14:backgroundMark x1="75429" y1="80190" x2="94857" y2="75619"/>
                        <a14:backgroundMark x1="94857" y1="75619" x2="99000" y2="75619"/>
                        <a14:backgroundMark x1="93429" y1="79429" x2="93429" y2="79429"/>
                        <a14:backgroundMark x1="91714" y1="77524" x2="94857" y2="77524"/>
                        <a14:backgroundMark x1="91000" y1="76571" x2="94286" y2="76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452" y="1153982"/>
            <a:ext cx="10487934" cy="7865949"/>
          </a:xfrm>
          <a:prstGeom prst="rect">
            <a:avLst/>
          </a:prstGeom>
        </p:spPr>
      </p:pic>
      <p:pic>
        <p:nvPicPr>
          <p:cNvPr id="23" name="그림 22" descr="잔디, 실외, 하얀색, 건물이(가) 표시된 사진&#10;&#10;자동 생성된 설명">
            <a:extLst>
              <a:ext uri="{FF2B5EF4-FFF2-40B4-BE49-F238E27FC236}">
                <a16:creationId xmlns:a16="http://schemas.microsoft.com/office/drawing/2014/main" id="{1065D84B-BB13-4FBA-BC08-2D31FC9D77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6" b="98929" l="10000" r="90000">
                        <a14:foregroundMark x1="37143" y1="94218" x2="63000" y2="94861"/>
                        <a14:foregroundMark x1="34000" y1="98929" x2="36429" y2="90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038" y="495419"/>
            <a:ext cx="9537058" cy="636258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02BDF48-3379-4A76-A9B4-0BFD43A87195}"/>
              </a:ext>
            </a:extLst>
          </p:cNvPr>
          <p:cNvSpPr/>
          <p:nvPr/>
        </p:nvSpPr>
        <p:spPr>
          <a:xfrm>
            <a:off x="110837" y="124691"/>
            <a:ext cx="11970328" cy="662247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883BA4-CBFD-437B-9D52-42852F87F328}"/>
              </a:ext>
            </a:extLst>
          </p:cNvPr>
          <p:cNvSpPr txBox="1"/>
          <p:nvPr/>
        </p:nvSpPr>
        <p:spPr>
          <a:xfrm>
            <a:off x="6249629" y="5401299"/>
            <a:ext cx="5191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chemeClr val="bg1"/>
                </a:solidFill>
                <a:effectLst/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여러분의 썸네일을 만들어 주세요</a:t>
            </a:r>
          </a:p>
        </p:txBody>
      </p:sp>
      <p:pic>
        <p:nvPicPr>
          <p:cNvPr id="34" name="그래픽 33" descr="인용 부호 열기">
            <a:extLst>
              <a:ext uri="{FF2B5EF4-FFF2-40B4-BE49-F238E27FC236}">
                <a16:creationId xmlns:a16="http://schemas.microsoft.com/office/drawing/2014/main" id="{A6785434-6E60-47CA-A1CE-B67F4F50FF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33017" y="5410461"/>
            <a:ext cx="313003" cy="313003"/>
          </a:xfrm>
          <a:prstGeom prst="rect">
            <a:avLst/>
          </a:prstGeom>
        </p:spPr>
      </p:pic>
      <p:pic>
        <p:nvPicPr>
          <p:cNvPr id="35" name="그래픽 34" descr="인용 부호 열기">
            <a:extLst>
              <a:ext uri="{FF2B5EF4-FFF2-40B4-BE49-F238E27FC236}">
                <a16:creationId xmlns:a16="http://schemas.microsoft.com/office/drawing/2014/main" id="{A9A431AB-5F1C-43C4-9A02-0EB94EBD20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0617322" y="5380683"/>
            <a:ext cx="313003" cy="3130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13579E-B4ED-4CF5-A715-E344BCC15B68}"/>
              </a:ext>
            </a:extLst>
          </p:cNvPr>
          <p:cNvSpPr txBox="1"/>
          <p:nvPr/>
        </p:nvSpPr>
        <p:spPr>
          <a:xfrm>
            <a:off x="4959930" y="1176775"/>
            <a:ext cx="7724450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타이포_스톰 B" panose="02020503020101020101" pitchFamily="18" charset="-127"/>
                <a:ea typeface="타이포_스톰 B" panose="02020503020101020101" pitchFamily="18" charset="-127"/>
              </a:rPr>
              <a:t>숭실대학교</a:t>
            </a:r>
            <a:endParaRPr lang="en-US" altLang="ko-KR" sz="90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타이포_스톰 B" panose="02020503020101020101" pitchFamily="18" charset="-127"/>
              <a:ea typeface="타이포_스톰 B" panose="02020503020101020101" pitchFamily="18" charset="-127"/>
            </a:endParaRPr>
          </a:p>
          <a:p>
            <a:pPr algn="ctr"/>
            <a:r>
              <a:rPr lang="ko-KR" altLang="en-US" sz="90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타이포_스톰 B" panose="02020503020101020101" pitchFamily="18" charset="-127"/>
                <a:ea typeface="타이포_스톰 B" panose="02020503020101020101" pitchFamily="18" charset="-127"/>
              </a:rPr>
              <a:t>썸네일 </a:t>
            </a:r>
            <a:endParaRPr lang="en-US" altLang="ko-KR" sz="90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타이포_스톰 B" panose="02020503020101020101" pitchFamily="18" charset="-127"/>
              <a:ea typeface="타이포_스톰 B" panose="02020503020101020101" pitchFamily="18" charset="-127"/>
            </a:endParaRPr>
          </a:p>
          <a:p>
            <a:pPr algn="ctr"/>
            <a:r>
              <a:rPr lang="ko-KR" altLang="en-US" sz="90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타이포_스톰 B" panose="02020503020101020101" pitchFamily="18" charset="-127"/>
                <a:ea typeface="타이포_스톰 B" panose="02020503020101020101" pitchFamily="18" charset="-127"/>
              </a:rPr>
              <a:t>공모전</a:t>
            </a:r>
            <a:endParaRPr lang="en-US" altLang="ko-KR" sz="90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타이포_스톰 B" panose="02020503020101020101" pitchFamily="18" charset="-127"/>
              <a:ea typeface="타이포_스톰 B" panose="02020503020101020101" pitchFamily="18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B805A9-056D-44AD-99F9-F7CABC58973E}"/>
              </a:ext>
            </a:extLst>
          </p:cNvPr>
          <p:cNvSpPr txBox="1"/>
          <p:nvPr/>
        </p:nvSpPr>
        <p:spPr>
          <a:xfrm>
            <a:off x="4876801" y="1156159"/>
            <a:ext cx="7724450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0" dirty="0">
                <a:ln w="12700">
                  <a:noFill/>
                </a:ln>
                <a:solidFill>
                  <a:schemeClr val="bg1"/>
                </a:solidFill>
                <a:latin typeface="타이포_스톰 B" panose="02020503020101020101" pitchFamily="18" charset="-127"/>
                <a:ea typeface="타이포_스톰 B" panose="02020503020101020101" pitchFamily="18" charset="-127"/>
              </a:rPr>
              <a:t>숭실대학교</a:t>
            </a:r>
            <a:endParaRPr lang="en-US" altLang="ko-KR" sz="9000" dirty="0">
              <a:ln w="12700">
                <a:noFill/>
              </a:ln>
              <a:solidFill>
                <a:schemeClr val="bg1"/>
              </a:solidFill>
              <a:latin typeface="타이포_스톰 B" panose="02020503020101020101" pitchFamily="18" charset="-127"/>
              <a:ea typeface="타이포_스톰 B" panose="02020503020101020101" pitchFamily="18" charset="-127"/>
            </a:endParaRPr>
          </a:p>
          <a:p>
            <a:pPr algn="ctr"/>
            <a:r>
              <a:rPr lang="ko-KR" altLang="en-US" sz="9000" dirty="0">
                <a:ln w="12700">
                  <a:noFill/>
                </a:ln>
                <a:solidFill>
                  <a:schemeClr val="bg1"/>
                </a:solidFill>
                <a:latin typeface="타이포_스톰 B" panose="02020503020101020101" pitchFamily="18" charset="-127"/>
                <a:ea typeface="타이포_스톰 B" panose="02020503020101020101" pitchFamily="18" charset="-127"/>
              </a:rPr>
              <a:t>썸네일 </a:t>
            </a:r>
            <a:endParaRPr lang="en-US" altLang="ko-KR" sz="9000" dirty="0">
              <a:ln w="12700">
                <a:noFill/>
              </a:ln>
              <a:solidFill>
                <a:schemeClr val="bg1"/>
              </a:solidFill>
              <a:latin typeface="타이포_스톰 B" panose="02020503020101020101" pitchFamily="18" charset="-127"/>
              <a:ea typeface="타이포_스톰 B" panose="02020503020101020101" pitchFamily="18" charset="-127"/>
            </a:endParaRPr>
          </a:p>
          <a:p>
            <a:pPr algn="ctr"/>
            <a:r>
              <a:rPr lang="ko-KR" altLang="en-US" sz="9000" dirty="0">
                <a:ln w="12700">
                  <a:noFill/>
                </a:ln>
                <a:solidFill>
                  <a:schemeClr val="bg1"/>
                </a:solidFill>
                <a:latin typeface="타이포_스톰 B" panose="02020503020101020101" pitchFamily="18" charset="-127"/>
                <a:ea typeface="타이포_스톰 B" panose="02020503020101020101" pitchFamily="18" charset="-127"/>
              </a:rPr>
              <a:t>공모전</a:t>
            </a:r>
            <a:endParaRPr lang="en-US" altLang="ko-KR" sz="9000" dirty="0">
              <a:ln w="12700">
                <a:noFill/>
              </a:ln>
              <a:solidFill>
                <a:schemeClr val="bg1"/>
              </a:solidFill>
              <a:latin typeface="타이포_스톰 B" panose="02020503020101020101" pitchFamily="18" charset="-127"/>
              <a:ea typeface="타이포_스톰 B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8204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85CA7097-5C07-426E-AB71-82F8403B9ED4}"/>
              </a:ext>
            </a:extLst>
          </p:cNvPr>
          <p:cNvGrpSpPr/>
          <p:nvPr/>
        </p:nvGrpSpPr>
        <p:grpSpPr>
          <a:xfrm>
            <a:off x="-609600" y="-355474"/>
            <a:ext cx="13411199" cy="7568948"/>
            <a:chOff x="-609600" y="-355474"/>
            <a:chExt cx="13411199" cy="7568948"/>
          </a:xfrm>
        </p:grpSpPr>
        <p:pic>
          <p:nvPicPr>
            <p:cNvPr id="3" name="그림 2" descr="전자기기, 카메라, 앉아있는, 트럭이(가) 표시된 사진&#10;&#10;자동 생성된 설명">
              <a:extLst>
                <a:ext uri="{FF2B5EF4-FFF2-40B4-BE49-F238E27FC236}">
                  <a16:creationId xmlns:a16="http://schemas.microsoft.com/office/drawing/2014/main" id="{52B0E915-A25B-4198-A094-BC02637B9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9599" y="-355473"/>
              <a:ext cx="3352800" cy="2522982"/>
            </a:xfrm>
            <a:prstGeom prst="rect">
              <a:avLst/>
            </a:prstGeom>
          </p:spPr>
        </p:pic>
        <p:pic>
          <p:nvPicPr>
            <p:cNvPr id="4" name="그림 3" descr="전자기기, 카메라, 앉아있는, 트럭이(가) 표시된 사진&#10;&#10;자동 생성된 설명">
              <a:extLst>
                <a:ext uri="{FF2B5EF4-FFF2-40B4-BE49-F238E27FC236}">
                  <a16:creationId xmlns:a16="http://schemas.microsoft.com/office/drawing/2014/main" id="{FC08314A-65BD-4B63-8C63-F0721711C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9600" y="2167509"/>
              <a:ext cx="3352800" cy="2522982"/>
            </a:xfrm>
            <a:prstGeom prst="rect">
              <a:avLst/>
            </a:prstGeom>
          </p:spPr>
        </p:pic>
        <p:pic>
          <p:nvPicPr>
            <p:cNvPr id="5" name="그림 4" descr="전자기기, 카메라, 앉아있는, 트럭이(가) 표시된 사진&#10;&#10;자동 생성된 설명">
              <a:extLst>
                <a:ext uri="{FF2B5EF4-FFF2-40B4-BE49-F238E27FC236}">
                  <a16:creationId xmlns:a16="http://schemas.microsoft.com/office/drawing/2014/main" id="{0D18BACB-8D65-47F5-898E-84E5EF9E4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9600" y="4690491"/>
              <a:ext cx="3352800" cy="2522982"/>
            </a:xfrm>
            <a:prstGeom prst="rect">
              <a:avLst/>
            </a:prstGeom>
          </p:spPr>
        </p:pic>
        <p:pic>
          <p:nvPicPr>
            <p:cNvPr id="6" name="그림 5" descr="전자기기, 카메라, 앉아있는, 트럭이(가) 표시된 사진&#10;&#10;자동 생성된 설명">
              <a:extLst>
                <a:ext uri="{FF2B5EF4-FFF2-40B4-BE49-F238E27FC236}">
                  <a16:creationId xmlns:a16="http://schemas.microsoft.com/office/drawing/2014/main" id="{3D92C7C4-53D9-43B7-A2FD-BAF6D3C4D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-355473"/>
              <a:ext cx="3352800" cy="2522982"/>
            </a:xfrm>
            <a:prstGeom prst="rect">
              <a:avLst/>
            </a:prstGeom>
          </p:spPr>
        </p:pic>
        <p:pic>
          <p:nvPicPr>
            <p:cNvPr id="7" name="그림 6" descr="전자기기, 카메라, 앉아있는, 트럭이(가) 표시된 사진&#10;&#10;자동 생성된 설명">
              <a:extLst>
                <a:ext uri="{FF2B5EF4-FFF2-40B4-BE49-F238E27FC236}">
                  <a16:creationId xmlns:a16="http://schemas.microsoft.com/office/drawing/2014/main" id="{69BF5ACC-2353-462D-B013-DA8FD6A31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2167509"/>
              <a:ext cx="3352800" cy="2522982"/>
            </a:xfrm>
            <a:prstGeom prst="rect">
              <a:avLst/>
            </a:prstGeom>
          </p:spPr>
        </p:pic>
        <p:pic>
          <p:nvPicPr>
            <p:cNvPr id="8" name="그림 7" descr="전자기기, 카메라, 앉아있는, 트럭이(가) 표시된 사진&#10;&#10;자동 생성된 설명">
              <a:extLst>
                <a:ext uri="{FF2B5EF4-FFF2-40B4-BE49-F238E27FC236}">
                  <a16:creationId xmlns:a16="http://schemas.microsoft.com/office/drawing/2014/main" id="{299AFB65-E034-4D6B-8E9B-1BDB66BF8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-355473"/>
              <a:ext cx="3352800" cy="2522982"/>
            </a:xfrm>
            <a:prstGeom prst="rect">
              <a:avLst/>
            </a:prstGeom>
          </p:spPr>
        </p:pic>
        <p:pic>
          <p:nvPicPr>
            <p:cNvPr id="9" name="그림 8" descr="전자기기, 카메라, 앉아있는, 트럭이(가) 표시된 사진&#10;&#10;자동 생성된 설명">
              <a:extLst>
                <a:ext uri="{FF2B5EF4-FFF2-40B4-BE49-F238E27FC236}">
                  <a16:creationId xmlns:a16="http://schemas.microsoft.com/office/drawing/2014/main" id="{8E365512-7F1C-4B8E-A5D2-0DB82DF0D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167509"/>
              <a:ext cx="3352800" cy="2522982"/>
            </a:xfrm>
            <a:prstGeom prst="rect">
              <a:avLst/>
            </a:prstGeom>
          </p:spPr>
        </p:pic>
        <p:pic>
          <p:nvPicPr>
            <p:cNvPr id="10" name="그림 9" descr="전자기기, 카메라, 앉아있는, 트럭이(가) 표시된 사진&#10;&#10;자동 생성된 설명">
              <a:extLst>
                <a:ext uri="{FF2B5EF4-FFF2-40B4-BE49-F238E27FC236}">
                  <a16:creationId xmlns:a16="http://schemas.microsoft.com/office/drawing/2014/main" id="{EEF57C7B-E75E-4EB2-8EAE-75464B48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799" y="-355474"/>
              <a:ext cx="3352800" cy="2522982"/>
            </a:xfrm>
            <a:prstGeom prst="rect">
              <a:avLst/>
            </a:prstGeom>
          </p:spPr>
        </p:pic>
        <p:pic>
          <p:nvPicPr>
            <p:cNvPr id="11" name="그림 10" descr="전자기기, 카메라, 앉아있는, 트럭이(가) 표시된 사진&#10;&#10;자동 생성된 설명">
              <a:extLst>
                <a:ext uri="{FF2B5EF4-FFF2-40B4-BE49-F238E27FC236}">
                  <a16:creationId xmlns:a16="http://schemas.microsoft.com/office/drawing/2014/main" id="{07FB2C91-E45C-4E7C-9316-62B827A2B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799" y="2167509"/>
              <a:ext cx="3352800" cy="2522982"/>
            </a:xfrm>
            <a:prstGeom prst="rect">
              <a:avLst/>
            </a:prstGeom>
          </p:spPr>
        </p:pic>
        <p:pic>
          <p:nvPicPr>
            <p:cNvPr id="12" name="그림 11" descr="전자기기, 카메라, 앉아있는, 트럭이(가) 표시된 사진&#10;&#10;자동 생성된 설명">
              <a:extLst>
                <a:ext uri="{FF2B5EF4-FFF2-40B4-BE49-F238E27FC236}">
                  <a16:creationId xmlns:a16="http://schemas.microsoft.com/office/drawing/2014/main" id="{B98D2F53-E160-4BD2-9D5F-CAD8227C7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799" y="4690492"/>
              <a:ext cx="3352800" cy="2522982"/>
            </a:xfrm>
            <a:prstGeom prst="rect">
              <a:avLst/>
            </a:prstGeom>
          </p:spPr>
        </p:pic>
        <p:pic>
          <p:nvPicPr>
            <p:cNvPr id="13" name="그림 12" descr="전자기기, 카메라, 앉아있는, 트럭이(가) 표시된 사진&#10;&#10;자동 생성된 설명">
              <a:extLst>
                <a:ext uri="{FF2B5EF4-FFF2-40B4-BE49-F238E27FC236}">
                  <a16:creationId xmlns:a16="http://schemas.microsoft.com/office/drawing/2014/main" id="{99871DE2-D5D3-4832-B862-24594DD37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690490"/>
              <a:ext cx="3352800" cy="2522982"/>
            </a:xfrm>
            <a:prstGeom prst="rect">
              <a:avLst/>
            </a:prstGeom>
          </p:spPr>
        </p:pic>
        <p:pic>
          <p:nvPicPr>
            <p:cNvPr id="14" name="그림 13" descr="전자기기, 카메라, 앉아있는, 트럭이(가) 표시된 사진&#10;&#10;자동 생성된 설명">
              <a:extLst>
                <a:ext uri="{FF2B5EF4-FFF2-40B4-BE49-F238E27FC236}">
                  <a16:creationId xmlns:a16="http://schemas.microsoft.com/office/drawing/2014/main" id="{190512C5-CD85-4345-86DF-223C379D9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1" y="4690488"/>
              <a:ext cx="3352800" cy="2522982"/>
            </a:xfrm>
            <a:prstGeom prst="rect">
              <a:avLst/>
            </a:prstGeom>
          </p:spPr>
        </p:pic>
      </p:grpSp>
      <p:pic>
        <p:nvPicPr>
          <p:cNvPr id="16" name="그림 15" descr="도로, 실외, 도시, 거리이(가) 표시된 사진&#10;&#10;자동 생성된 설명">
            <a:extLst>
              <a:ext uri="{FF2B5EF4-FFF2-40B4-BE49-F238E27FC236}">
                <a16:creationId xmlns:a16="http://schemas.microsoft.com/office/drawing/2014/main" id="{9BF05E62-0B56-442B-930A-08319E939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39" y="258480"/>
            <a:ext cx="8454722" cy="6341041"/>
          </a:xfrm>
          <a:prstGeom prst="rect">
            <a:avLst/>
          </a:prstGeom>
        </p:spPr>
      </p:pic>
      <p:pic>
        <p:nvPicPr>
          <p:cNvPr id="18" name="그림 17" descr="잔디, 실외, 하얀색, 건물이(가) 표시된 사진&#10;&#10;자동 생성된 설명">
            <a:extLst>
              <a:ext uri="{FF2B5EF4-FFF2-40B4-BE49-F238E27FC236}">
                <a16:creationId xmlns:a16="http://schemas.microsoft.com/office/drawing/2014/main" id="{D186945F-BE64-4557-8120-ACDDBC796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6" b="98929" l="10000" r="90000">
                        <a14:foregroundMark x1="37143" y1="94218" x2="63000" y2="94861"/>
                        <a14:foregroundMark x1="34000" y1="98929" x2="36429" y2="90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62" y="1839406"/>
            <a:ext cx="7135076" cy="4760116"/>
          </a:xfrm>
          <a:prstGeom prst="rect">
            <a:avLst/>
          </a:prstGeom>
        </p:spPr>
      </p:pic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BBC83E56-8699-4D7E-A24A-035FCF2B12B8}"/>
              </a:ext>
            </a:extLst>
          </p:cNvPr>
          <p:cNvSpPr/>
          <p:nvPr/>
        </p:nvSpPr>
        <p:spPr>
          <a:xfrm>
            <a:off x="4636655" y="2890982"/>
            <a:ext cx="3999345" cy="3731491"/>
          </a:xfrm>
          <a:custGeom>
            <a:avLst/>
            <a:gdLst>
              <a:gd name="connsiteX0" fmla="*/ 147781 w 3999345"/>
              <a:gd name="connsiteY0" fmla="*/ 3676073 h 3731491"/>
              <a:gd name="connsiteX1" fmla="*/ 147781 w 3999345"/>
              <a:gd name="connsiteY1" fmla="*/ 3103418 h 3731491"/>
              <a:gd name="connsiteX2" fmla="*/ 46181 w 3999345"/>
              <a:gd name="connsiteY2" fmla="*/ 2983345 h 3731491"/>
              <a:gd name="connsiteX3" fmla="*/ 129309 w 3999345"/>
              <a:gd name="connsiteY3" fmla="*/ 2854036 h 3731491"/>
              <a:gd name="connsiteX4" fmla="*/ 120072 w 3999345"/>
              <a:gd name="connsiteY4" fmla="*/ 2401454 h 3731491"/>
              <a:gd name="connsiteX5" fmla="*/ 193963 w 3999345"/>
              <a:gd name="connsiteY5" fmla="*/ 2272145 h 3731491"/>
              <a:gd name="connsiteX6" fmla="*/ 249381 w 3999345"/>
              <a:gd name="connsiteY6" fmla="*/ 2244436 h 3731491"/>
              <a:gd name="connsiteX7" fmla="*/ 323272 w 3999345"/>
              <a:gd name="connsiteY7" fmla="*/ 1801091 h 3731491"/>
              <a:gd name="connsiteX8" fmla="*/ 83127 w 3999345"/>
              <a:gd name="connsiteY8" fmla="*/ 1616363 h 3731491"/>
              <a:gd name="connsiteX9" fmla="*/ 120072 w 3999345"/>
              <a:gd name="connsiteY9" fmla="*/ 1524000 h 3731491"/>
              <a:gd name="connsiteX10" fmla="*/ 110836 w 3999345"/>
              <a:gd name="connsiteY10" fmla="*/ 1043709 h 3731491"/>
              <a:gd name="connsiteX11" fmla="*/ 92363 w 3999345"/>
              <a:gd name="connsiteY11" fmla="*/ 1034473 h 3731491"/>
              <a:gd name="connsiteX12" fmla="*/ 0 w 3999345"/>
              <a:gd name="connsiteY12" fmla="*/ 988291 h 3731491"/>
              <a:gd name="connsiteX13" fmla="*/ 27709 w 3999345"/>
              <a:gd name="connsiteY13" fmla="*/ 858982 h 3731491"/>
              <a:gd name="connsiteX14" fmla="*/ 147781 w 3999345"/>
              <a:gd name="connsiteY14" fmla="*/ 683491 h 3731491"/>
              <a:gd name="connsiteX15" fmla="*/ 175490 w 3999345"/>
              <a:gd name="connsiteY15" fmla="*/ 674254 h 3731491"/>
              <a:gd name="connsiteX16" fmla="*/ 73890 w 3999345"/>
              <a:gd name="connsiteY16" fmla="*/ 544945 h 3731491"/>
              <a:gd name="connsiteX17" fmla="*/ 129309 w 3999345"/>
              <a:gd name="connsiteY17" fmla="*/ 369454 h 3731491"/>
              <a:gd name="connsiteX18" fmla="*/ 203200 w 3999345"/>
              <a:gd name="connsiteY18" fmla="*/ 203200 h 3731491"/>
              <a:gd name="connsiteX19" fmla="*/ 563418 w 3999345"/>
              <a:gd name="connsiteY19" fmla="*/ 0 h 3731491"/>
              <a:gd name="connsiteX20" fmla="*/ 683490 w 3999345"/>
              <a:gd name="connsiteY20" fmla="*/ 27709 h 3731491"/>
              <a:gd name="connsiteX21" fmla="*/ 951345 w 3999345"/>
              <a:gd name="connsiteY21" fmla="*/ 55418 h 3731491"/>
              <a:gd name="connsiteX22" fmla="*/ 1071418 w 3999345"/>
              <a:gd name="connsiteY22" fmla="*/ 101600 h 3731491"/>
              <a:gd name="connsiteX23" fmla="*/ 1016000 w 3999345"/>
              <a:gd name="connsiteY23" fmla="*/ 240145 h 3731491"/>
              <a:gd name="connsiteX24" fmla="*/ 1348509 w 3999345"/>
              <a:gd name="connsiteY24" fmla="*/ 314036 h 3731491"/>
              <a:gd name="connsiteX25" fmla="*/ 1459345 w 3999345"/>
              <a:gd name="connsiteY25" fmla="*/ 554182 h 3731491"/>
              <a:gd name="connsiteX26" fmla="*/ 1477818 w 3999345"/>
              <a:gd name="connsiteY26" fmla="*/ 665018 h 3731491"/>
              <a:gd name="connsiteX27" fmla="*/ 1570181 w 3999345"/>
              <a:gd name="connsiteY27" fmla="*/ 960582 h 3731491"/>
              <a:gd name="connsiteX28" fmla="*/ 1607127 w 3999345"/>
              <a:gd name="connsiteY28" fmla="*/ 1099127 h 3731491"/>
              <a:gd name="connsiteX29" fmla="*/ 1653309 w 3999345"/>
              <a:gd name="connsiteY29" fmla="*/ 1265382 h 3731491"/>
              <a:gd name="connsiteX30" fmla="*/ 1810327 w 3999345"/>
              <a:gd name="connsiteY30" fmla="*/ 1302327 h 3731491"/>
              <a:gd name="connsiteX31" fmla="*/ 2087418 w 3999345"/>
              <a:gd name="connsiteY31" fmla="*/ 1200727 h 3731491"/>
              <a:gd name="connsiteX32" fmla="*/ 2179781 w 3999345"/>
              <a:gd name="connsiteY32" fmla="*/ 1311563 h 3731491"/>
              <a:gd name="connsiteX33" fmla="*/ 2253672 w 3999345"/>
              <a:gd name="connsiteY33" fmla="*/ 1625600 h 3731491"/>
              <a:gd name="connsiteX34" fmla="*/ 2318327 w 3999345"/>
              <a:gd name="connsiteY34" fmla="*/ 1948873 h 3731491"/>
              <a:gd name="connsiteX35" fmla="*/ 2410690 w 3999345"/>
              <a:gd name="connsiteY35" fmla="*/ 2512291 h 3731491"/>
              <a:gd name="connsiteX36" fmla="*/ 2872509 w 3999345"/>
              <a:gd name="connsiteY36" fmla="*/ 2660073 h 3731491"/>
              <a:gd name="connsiteX37" fmla="*/ 3168072 w 3999345"/>
              <a:gd name="connsiteY37" fmla="*/ 2983345 h 3731491"/>
              <a:gd name="connsiteX38" fmla="*/ 3186545 w 3999345"/>
              <a:gd name="connsiteY38" fmla="*/ 2964873 h 3731491"/>
              <a:gd name="connsiteX39" fmla="*/ 3426690 w 3999345"/>
              <a:gd name="connsiteY39" fmla="*/ 3214254 h 3731491"/>
              <a:gd name="connsiteX40" fmla="*/ 3500581 w 3999345"/>
              <a:gd name="connsiteY40" fmla="*/ 3140363 h 3731491"/>
              <a:gd name="connsiteX41" fmla="*/ 3648363 w 3999345"/>
              <a:gd name="connsiteY41" fmla="*/ 2890982 h 3731491"/>
              <a:gd name="connsiteX42" fmla="*/ 3823854 w 3999345"/>
              <a:gd name="connsiteY42" fmla="*/ 3020291 h 3731491"/>
              <a:gd name="connsiteX43" fmla="*/ 3879272 w 3999345"/>
              <a:gd name="connsiteY43" fmla="*/ 3205018 h 3731491"/>
              <a:gd name="connsiteX44" fmla="*/ 3925454 w 3999345"/>
              <a:gd name="connsiteY44" fmla="*/ 3352800 h 3731491"/>
              <a:gd name="connsiteX45" fmla="*/ 3990109 w 3999345"/>
              <a:gd name="connsiteY45" fmla="*/ 3537527 h 3731491"/>
              <a:gd name="connsiteX46" fmla="*/ 3999345 w 3999345"/>
              <a:gd name="connsiteY46" fmla="*/ 3731491 h 3731491"/>
              <a:gd name="connsiteX47" fmla="*/ 147781 w 3999345"/>
              <a:gd name="connsiteY47" fmla="*/ 3676073 h 373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999345" h="3731491">
                <a:moveTo>
                  <a:pt x="147781" y="3676073"/>
                </a:moveTo>
                <a:lnTo>
                  <a:pt x="147781" y="3103418"/>
                </a:lnTo>
                <a:lnTo>
                  <a:pt x="46181" y="2983345"/>
                </a:lnTo>
                <a:lnTo>
                  <a:pt x="129309" y="2854036"/>
                </a:lnTo>
                <a:lnTo>
                  <a:pt x="120072" y="2401454"/>
                </a:lnTo>
                <a:lnTo>
                  <a:pt x="193963" y="2272145"/>
                </a:lnTo>
                <a:lnTo>
                  <a:pt x="249381" y="2244436"/>
                </a:lnTo>
                <a:lnTo>
                  <a:pt x="323272" y="1801091"/>
                </a:lnTo>
                <a:lnTo>
                  <a:pt x="83127" y="1616363"/>
                </a:lnTo>
                <a:lnTo>
                  <a:pt x="120072" y="1524000"/>
                </a:lnTo>
                <a:lnTo>
                  <a:pt x="110836" y="1043709"/>
                </a:lnTo>
                <a:lnTo>
                  <a:pt x="92363" y="1034473"/>
                </a:lnTo>
                <a:lnTo>
                  <a:pt x="0" y="988291"/>
                </a:lnTo>
                <a:lnTo>
                  <a:pt x="27709" y="858982"/>
                </a:lnTo>
                <a:lnTo>
                  <a:pt x="147781" y="683491"/>
                </a:lnTo>
                <a:lnTo>
                  <a:pt x="175490" y="674254"/>
                </a:lnTo>
                <a:lnTo>
                  <a:pt x="73890" y="544945"/>
                </a:lnTo>
                <a:lnTo>
                  <a:pt x="129309" y="369454"/>
                </a:lnTo>
                <a:lnTo>
                  <a:pt x="203200" y="203200"/>
                </a:lnTo>
                <a:lnTo>
                  <a:pt x="563418" y="0"/>
                </a:lnTo>
                <a:lnTo>
                  <a:pt x="683490" y="27709"/>
                </a:lnTo>
                <a:lnTo>
                  <a:pt x="951345" y="55418"/>
                </a:lnTo>
                <a:lnTo>
                  <a:pt x="1071418" y="101600"/>
                </a:lnTo>
                <a:lnTo>
                  <a:pt x="1016000" y="240145"/>
                </a:lnTo>
                <a:lnTo>
                  <a:pt x="1348509" y="314036"/>
                </a:lnTo>
                <a:lnTo>
                  <a:pt x="1459345" y="554182"/>
                </a:lnTo>
                <a:lnTo>
                  <a:pt x="1477818" y="665018"/>
                </a:lnTo>
                <a:lnTo>
                  <a:pt x="1570181" y="960582"/>
                </a:lnTo>
                <a:lnTo>
                  <a:pt x="1607127" y="1099127"/>
                </a:lnTo>
                <a:lnTo>
                  <a:pt x="1653309" y="1265382"/>
                </a:lnTo>
                <a:lnTo>
                  <a:pt x="1810327" y="1302327"/>
                </a:lnTo>
                <a:lnTo>
                  <a:pt x="2087418" y="1200727"/>
                </a:lnTo>
                <a:lnTo>
                  <a:pt x="2179781" y="1311563"/>
                </a:lnTo>
                <a:lnTo>
                  <a:pt x="2253672" y="1625600"/>
                </a:lnTo>
                <a:lnTo>
                  <a:pt x="2318327" y="1948873"/>
                </a:lnTo>
                <a:lnTo>
                  <a:pt x="2410690" y="2512291"/>
                </a:lnTo>
                <a:lnTo>
                  <a:pt x="2872509" y="2660073"/>
                </a:lnTo>
                <a:lnTo>
                  <a:pt x="3168072" y="2983345"/>
                </a:lnTo>
                <a:lnTo>
                  <a:pt x="3186545" y="2964873"/>
                </a:lnTo>
                <a:lnTo>
                  <a:pt x="3426690" y="3214254"/>
                </a:lnTo>
                <a:lnTo>
                  <a:pt x="3500581" y="3140363"/>
                </a:lnTo>
                <a:lnTo>
                  <a:pt x="3648363" y="2890982"/>
                </a:lnTo>
                <a:lnTo>
                  <a:pt x="3823854" y="3020291"/>
                </a:lnTo>
                <a:lnTo>
                  <a:pt x="3879272" y="3205018"/>
                </a:lnTo>
                <a:lnTo>
                  <a:pt x="3925454" y="3352800"/>
                </a:lnTo>
                <a:lnTo>
                  <a:pt x="3990109" y="3537527"/>
                </a:lnTo>
                <a:lnTo>
                  <a:pt x="3999345" y="3731491"/>
                </a:lnTo>
                <a:lnTo>
                  <a:pt x="147781" y="3676073"/>
                </a:ln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95CBC8B7-779D-43BE-93C8-0325DD799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8432">
            <a:off x="3348678" y="2932633"/>
            <a:ext cx="1087485" cy="81561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34F6F39E-DDAC-4E1F-B02A-09554D259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7686" flipH="1">
            <a:off x="6289679" y="2674015"/>
            <a:ext cx="932288" cy="699216"/>
          </a:xfrm>
          <a:prstGeom prst="rect">
            <a:avLst/>
          </a:prstGeom>
        </p:spPr>
      </p:pic>
      <p:pic>
        <p:nvPicPr>
          <p:cNvPr id="35" name="그림 34" descr="테이블, 음식, 쥐고있는, 디스플레이이(가) 표시된 사진&#10;&#10;자동 생성된 설명">
            <a:extLst>
              <a:ext uri="{FF2B5EF4-FFF2-40B4-BE49-F238E27FC236}">
                <a16:creationId xmlns:a16="http://schemas.microsoft.com/office/drawing/2014/main" id="{E709D2F5-DF58-416E-AD64-16443E115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327" y="816428"/>
            <a:ext cx="560009" cy="560009"/>
          </a:xfrm>
          <a:prstGeom prst="rect">
            <a:avLst/>
          </a:prstGeom>
        </p:spPr>
      </p:pic>
      <p:pic>
        <p:nvPicPr>
          <p:cNvPr id="36" name="그림 35" descr="테이블, 음식, 쥐고있는, 디스플레이이(가) 표시된 사진&#10;&#10;자동 생성된 설명">
            <a:extLst>
              <a:ext uri="{FF2B5EF4-FFF2-40B4-BE49-F238E27FC236}">
                <a16:creationId xmlns:a16="http://schemas.microsoft.com/office/drawing/2014/main" id="{E8652AB7-71C9-4B70-9D2C-2840E1C81F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6145">
            <a:off x="2339003" y="2390599"/>
            <a:ext cx="560009" cy="56000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828D899-8CD8-4F97-AA1B-BC5DFBC2B651}"/>
              </a:ext>
            </a:extLst>
          </p:cNvPr>
          <p:cNvSpPr txBox="1"/>
          <p:nvPr/>
        </p:nvSpPr>
        <p:spPr>
          <a:xfrm>
            <a:off x="2500408" y="1438478"/>
            <a:ext cx="7274623" cy="968188"/>
          </a:xfrm>
          <a:prstGeom prst="rect">
            <a:avLst/>
          </a:prstGeom>
          <a:noFill/>
        </p:spPr>
        <p:txBody>
          <a:bodyPr wrap="square" rtlCol="0">
            <a:prstTxWarp prst="textWave4">
              <a:avLst>
                <a:gd name="adj1" fmla="val 9391"/>
                <a:gd name="adj2" fmla="val -110"/>
              </a:avLst>
            </a:prstTxWarp>
            <a:spAutoFit/>
          </a:bodyPr>
          <a:lstStyle/>
          <a:p>
            <a:pPr algn="ctr"/>
            <a:r>
              <a:rPr lang="ko-KR" altLang="en-US" sz="54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mon몬소리OTF Black" panose="02000A03000000000000" pitchFamily="50" charset="-127"/>
                <a:ea typeface="Tmon몬소리OTF Black" panose="02000A03000000000000" pitchFamily="50" charset="-127"/>
              </a:rPr>
              <a:t>숭실대학교 사진 공모전</a:t>
            </a: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00DCF6B4-7291-4E80-BC16-49659E7EEB15}"/>
              </a:ext>
            </a:extLst>
          </p:cNvPr>
          <p:cNvSpPr/>
          <p:nvPr/>
        </p:nvSpPr>
        <p:spPr>
          <a:xfrm>
            <a:off x="2644085" y="4256312"/>
            <a:ext cx="1396124" cy="1842713"/>
          </a:xfrm>
          <a:prstGeom prst="rect">
            <a:avLst/>
          </a:prstGeom>
          <a:solidFill>
            <a:srgbClr val="CE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99EE57-260E-419A-A39D-953757CD191A}"/>
              </a:ext>
            </a:extLst>
          </p:cNvPr>
          <p:cNvSpPr txBox="1"/>
          <p:nvPr/>
        </p:nvSpPr>
        <p:spPr>
          <a:xfrm>
            <a:off x="2458689" y="1376438"/>
            <a:ext cx="7274623" cy="968188"/>
          </a:xfrm>
          <a:prstGeom prst="rect">
            <a:avLst/>
          </a:prstGeom>
          <a:noFill/>
        </p:spPr>
        <p:txBody>
          <a:bodyPr wrap="square" rtlCol="0">
            <a:prstTxWarp prst="textWave4">
              <a:avLst>
                <a:gd name="adj1" fmla="val 9391"/>
                <a:gd name="adj2" fmla="val -110"/>
              </a:avLst>
            </a:prstTxWarp>
            <a:spAutoFit/>
          </a:bodyPr>
          <a:lstStyle/>
          <a:p>
            <a:pPr algn="ctr"/>
            <a:r>
              <a:rPr lang="ko-KR" altLang="en-US" sz="5400" dirty="0">
                <a:ln w="0"/>
                <a:solidFill>
                  <a:srgbClr val="CEEFF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mon몬소리OTF Black" panose="02000A03000000000000" pitchFamily="50" charset="-127"/>
                <a:ea typeface="Tmon몬소리OTF Black" panose="02000A03000000000000" pitchFamily="50" charset="-127"/>
              </a:rPr>
              <a:t>숭실대학교 사진 공모전</a:t>
            </a:r>
          </a:p>
        </p:txBody>
      </p:sp>
      <p:pic>
        <p:nvPicPr>
          <p:cNvPr id="42" name="그림 41" descr="실외, 꽃, 벤치, 잔디이(가) 표시된 사진&#10;&#10;자동 생성된 설명">
            <a:extLst>
              <a:ext uri="{FF2B5EF4-FFF2-40B4-BE49-F238E27FC236}">
                <a16:creationId xmlns:a16="http://schemas.microsoft.com/office/drawing/2014/main" id="{72169FE2-C494-4569-9FE6-C17DAACE0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89" y="4219464"/>
            <a:ext cx="1382529" cy="1842713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3C883E6E-BE76-4F22-9A5A-9E97897ACE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6684">
            <a:off x="2389583" y="4055268"/>
            <a:ext cx="437693" cy="480368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311338F1-AEDE-4E0E-BF81-24C419CB4F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16" flipH="1">
            <a:off x="3700282" y="5751817"/>
            <a:ext cx="437693" cy="480368"/>
          </a:xfrm>
          <a:prstGeom prst="rect">
            <a:avLst/>
          </a:prstGeom>
        </p:spPr>
      </p:pic>
      <p:sp>
        <p:nvSpPr>
          <p:cNvPr id="53" name="직사각형 52">
            <a:extLst>
              <a:ext uri="{FF2B5EF4-FFF2-40B4-BE49-F238E27FC236}">
                <a16:creationId xmlns:a16="http://schemas.microsoft.com/office/drawing/2014/main" id="{B2F23FA6-6C0D-4AC3-8F71-7F08FC8C8377}"/>
              </a:ext>
            </a:extLst>
          </p:cNvPr>
          <p:cNvSpPr/>
          <p:nvPr/>
        </p:nvSpPr>
        <p:spPr>
          <a:xfrm>
            <a:off x="7881256" y="3407228"/>
            <a:ext cx="1628491" cy="1181829"/>
          </a:xfrm>
          <a:prstGeom prst="rect">
            <a:avLst/>
          </a:prstGeom>
          <a:solidFill>
            <a:srgbClr val="FF9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" name="그림 37" descr="잔디, 실외, 평야, 공원이(가) 표시된 사진&#10;&#10;자동 생성된 설명">
            <a:extLst>
              <a:ext uri="{FF2B5EF4-FFF2-40B4-BE49-F238E27FC236}">
                <a16:creationId xmlns:a16="http://schemas.microsoft.com/office/drawing/2014/main" id="{9972B713-977F-4D11-B138-6DC1DE8841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309" y="3322639"/>
            <a:ext cx="1651769" cy="123882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D719CB4-3CDE-49AE-930F-D6A49ED1B1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73316" flipH="1">
            <a:off x="7669044" y="3176490"/>
            <a:ext cx="437693" cy="480368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1F345916-19ED-406A-AA70-F18D7FFFAC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73316" flipH="1">
            <a:off x="9169568" y="3159712"/>
            <a:ext cx="437693" cy="480368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164724C4-9052-48FD-89A8-3408346BA7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16" flipH="1">
            <a:off x="9253232" y="4273190"/>
            <a:ext cx="437693" cy="480368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5E7BDD8F-75D8-4FA3-A14E-03F1C3E42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684">
            <a:off x="7660922" y="4263232"/>
            <a:ext cx="437693" cy="48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03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E0551A4-5723-4787-9EF5-EEEBE454580D}"/>
              </a:ext>
            </a:extLst>
          </p:cNvPr>
          <p:cNvSpPr/>
          <p:nvPr/>
        </p:nvSpPr>
        <p:spPr>
          <a:xfrm>
            <a:off x="0" y="3465513"/>
            <a:ext cx="12192000" cy="339248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5D1153D-5F08-40A1-9341-3A17FAC64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26" y="2164512"/>
            <a:ext cx="4008548" cy="4281110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A5CCB473-1EE9-4DD4-A04D-FB8C3F1024B6}"/>
              </a:ext>
            </a:extLst>
          </p:cNvPr>
          <p:cNvGrpSpPr/>
          <p:nvPr/>
        </p:nvGrpSpPr>
        <p:grpSpPr>
          <a:xfrm>
            <a:off x="2023782" y="1013012"/>
            <a:ext cx="8144436" cy="2913529"/>
            <a:chOff x="2389094" y="1304592"/>
            <a:chExt cx="7476566" cy="1949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3F5493-63F3-4903-BA8F-877C691E56C0}"/>
                </a:ext>
              </a:extLst>
            </p:cNvPr>
            <p:cNvSpPr txBox="1"/>
            <p:nvPr/>
          </p:nvSpPr>
          <p:spPr>
            <a:xfrm>
              <a:off x="2451847" y="1304592"/>
              <a:ext cx="7413813" cy="194959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ko-KR" altLang="en-US" sz="6600" dirty="0">
                  <a:latin typeface="12롯데마트행복Bold" panose="02020603020101020101" pitchFamily="18" charset="-127"/>
                  <a:ea typeface="12롯데마트행복Bold" panose="02020603020101020101" pitchFamily="18" charset="-127"/>
                </a:rPr>
                <a:t>커리어 리더십 강화 진로 캠프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FA8339-3A5E-49AB-95E6-1F9249007564}"/>
                </a:ext>
              </a:extLst>
            </p:cNvPr>
            <p:cNvSpPr txBox="1"/>
            <p:nvPr/>
          </p:nvSpPr>
          <p:spPr>
            <a:xfrm>
              <a:off x="2389094" y="1304593"/>
              <a:ext cx="7413813" cy="194959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ko-KR" altLang="en-US" sz="6600" dirty="0">
                  <a:solidFill>
                    <a:srgbClr val="BA2027"/>
                  </a:solidFill>
                  <a:latin typeface="12롯데마트행복Bold" panose="02020603020101020101" pitchFamily="18" charset="-127"/>
                  <a:ea typeface="12롯데마트행복Bold" panose="02020603020101020101" pitchFamily="18" charset="-127"/>
                </a:rPr>
                <a:t>커리어 리더십 강화 진로 캠프</a:t>
              </a:r>
            </a:p>
          </p:txBody>
        </p:sp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B25B3BF9-C40C-44A6-8A14-6702F08788B7}"/>
              </a:ext>
            </a:extLst>
          </p:cNvPr>
          <p:cNvSpPr/>
          <p:nvPr/>
        </p:nvSpPr>
        <p:spPr>
          <a:xfrm>
            <a:off x="110837" y="124691"/>
            <a:ext cx="11970328" cy="662247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래픽 9" descr="펼쳐진 책">
            <a:extLst>
              <a:ext uri="{FF2B5EF4-FFF2-40B4-BE49-F238E27FC236}">
                <a16:creationId xmlns:a16="http://schemas.microsoft.com/office/drawing/2014/main" id="{E7E6A175-F58C-4075-92C8-9F6C9A1CF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857" y="4081934"/>
            <a:ext cx="446266" cy="446266"/>
          </a:xfrm>
          <a:prstGeom prst="rect">
            <a:avLst/>
          </a:prstGeom>
        </p:spPr>
      </p:pic>
      <p:pic>
        <p:nvPicPr>
          <p:cNvPr id="12" name="그래픽 11" descr="연필">
            <a:extLst>
              <a:ext uri="{FF2B5EF4-FFF2-40B4-BE49-F238E27FC236}">
                <a16:creationId xmlns:a16="http://schemas.microsoft.com/office/drawing/2014/main" id="{2BD4A518-E93D-4C34-B055-E00C6C023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175" y="3614746"/>
            <a:ext cx="446266" cy="446266"/>
          </a:xfrm>
          <a:prstGeom prst="rect">
            <a:avLst/>
          </a:prstGeom>
        </p:spPr>
      </p:pic>
      <p:pic>
        <p:nvPicPr>
          <p:cNvPr id="19" name="그래픽 18" descr="펼쳐진 책">
            <a:extLst>
              <a:ext uri="{FF2B5EF4-FFF2-40B4-BE49-F238E27FC236}">
                <a16:creationId xmlns:a16="http://schemas.microsoft.com/office/drawing/2014/main" id="{46B9D06F-73DD-47DE-A9F6-48FD83822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5364" y="4081934"/>
            <a:ext cx="446266" cy="446266"/>
          </a:xfrm>
          <a:prstGeom prst="rect">
            <a:avLst/>
          </a:prstGeom>
        </p:spPr>
      </p:pic>
      <p:pic>
        <p:nvPicPr>
          <p:cNvPr id="20" name="그래픽 19" descr="연필">
            <a:extLst>
              <a:ext uri="{FF2B5EF4-FFF2-40B4-BE49-F238E27FC236}">
                <a16:creationId xmlns:a16="http://schemas.microsoft.com/office/drawing/2014/main" id="{4E54B30B-7791-48F8-B342-BDA0E1CC1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7682" y="3614746"/>
            <a:ext cx="446266" cy="446266"/>
          </a:xfrm>
          <a:prstGeom prst="rect">
            <a:avLst/>
          </a:prstGeom>
        </p:spPr>
      </p:pic>
      <p:pic>
        <p:nvPicPr>
          <p:cNvPr id="21" name="그래픽 20" descr="펼쳐진 책">
            <a:extLst>
              <a:ext uri="{FF2B5EF4-FFF2-40B4-BE49-F238E27FC236}">
                <a16:creationId xmlns:a16="http://schemas.microsoft.com/office/drawing/2014/main" id="{BC39419C-62C8-465A-8BB0-8DEFB10E0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3871" y="4081934"/>
            <a:ext cx="446266" cy="446266"/>
          </a:xfrm>
          <a:prstGeom prst="rect">
            <a:avLst/>
          </a:prstGeom>
        </p:spPr>
      </p:pic>
      <p:pic>
        <p:nvPicPr>
          <p:cNvPr id="22" name="그래픽 21" descr="연필">
            <a:extLst>
              <a:ext uri="{FF2B5EF4-FFF2-40B4-BE49-F238E27FC236}">
                <a16:creationId xmlns:a16="http://schemas.microsoft.com/office/drawing/2014/main" id="{AE75A54B-DC2D-4072-A5EB-0C0A2374E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6189" y="3614746"/>
            <a:ext cx="446266" cy="446266"/>
          </a:xfrm>
          <a:prstGeom prst="rect">
            <a:avLst/>
          </a:prstGeom>
        </p:spPr>
      </p:pic>
      <p:pic>
        <p:nvPicPr>
          <p:cNvPr id="23" name="그래픽 22" descr="펼쳐진 책">
            <a:extLst>
              <a:ext uri="{FF2B5EF4-FFF2-40B4-BE49-F238E27FC236}">
                <a16:creationId xmlns:a16="http://schemas.microsoft.com/office/drawing/2014/main" id="{F222EFC2-62A6-4BDF-A945-9F349DDD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7632" y="4081934"/>
            <a:ext cx="446266" cy="446266"/>
          </a:xfrm>
          <a:prstGeom prst="rect">
            <a:avLst/>
          </a:prstGeom>
        </p:spPr>
      </p:pic>
      <p:pic>
        <p:nvPicPr>
          <p:cNvPr id="24" name="그래픽 23" descr="연필">
            <a:extLst>
              <a:ext uri="{FF2B5EF4-FFF2-40B4-BE49-F238E27FC236}">
                <a16:creationId xmlns:a16="http://schemas.microsoft.com/office/drawing/2014/main" id="{A4340775-AB71-47C6-B72B-538DDD49E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79950" y="3614746"/>
            <a:ext cx="446266" cy="446266"/>
          </a:xfrm>
          <a:prstGeom prst="rect">
            <a:avLst/>
          </a:prstGeom>
        </p:spPr>
      </p:pic>
      <p:pic>
        <p:nvPicPr>
          <p:cNvPr id="29" name="그래픽 28" descr="펼쳐진 책">
            <a:extLst>
              <a:ext uri="{FF2B5EF4-FFF2-40B4-BE49-F238E27FC236}">
                <a16:creationId xmlns:a16="http://schemas.microsoft.com/office/drawing/2014/main" id="{CB1F19DD-77F5-4CC5-964D-4663AAB6F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7563" y="4081934"/>
            <a:ext cx="446266" cy="446266"/>
          </a:xfrm>
          <a:prstGeom prst="rect">
            <a:avLst/>
          </a:prstGeom>
        </p:spPr>
      </p:pic>
      <p:pic>
        <p:nvPicPr>
          <p:cNvPr id="30" name="그래픽 29" descr="연필">
            <a:extLst>
              <a:ext uri="{FF2B5EF4-FFF2-40B4-BE49-F238E27FC236}">
                <a16:creationId xmlns:a16="http://schemas.microsoft.com/office/drawing/2014/main" id="{9375123E-6A9A-464A-93FF-5A29AC693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59881" y="3614746"/>
            <a:ext cx="446266" cy="446266"/>
          </a:xfrm>
          <a:prstGeom prst="rect">
            <a:avLst/>
          </a:prstGeom>
        </p:spPr>
      </p:pic>
      <p:pic>
        <p:nvPicPr>
          <p:cNvPr id="31" name="그래픽 30" descr="펼쳐진 책">
            <a:extLst>
              <a:ext uri="{FF2B5EF4-FFF2-40B4-BE49-F238E27FC236}">
                <a16:creationId xmlns:a16="http://schemas.microsoft.com/office/drawing/2014/main" id="{4C5D271F-E636-4EB0-8363-5C6D1A0A9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7087" y="4061012"/>
            <a:ext cx="446266" cy="446266"/>
          </a:xfrm>
          <a:prstGeom prst="rect">
            <a:avLst/>
          </a:prstGeom>
        </p:spPr>
      </p:pic>
      <p:pic>
        <p:nvPicPr>
          <p:cNvPr id="32" name="그래픽 31" descr="연필">
            <a:extLst>
              <a:ext uri="{FF2B5EF4-FFF2-40B4-BE49-F238E27FC236}">
                <a16:creationId xmlns:a16="http://schemas.microsoft.com/office/drawing/2014/main" id="{E33C0BCC-5456-4360-8A00-8A8C01A3D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19405" y="3593824"/>
            <a:ext cx="446266" cy="446266"/>
          </a:xfrm>
          <a:prstGeom prst="rect">
            <a:avLst/>
          </a:prstGeom>
        </p:spPr>
      </p:pic>
      <p:pic>
        <p:nvPicPr>
          <p:cNvPr id="51" name="그래픽 50" descr="펼쳐진 책">
            <a:extLst>
              <a:ext uri="{FF2B5EF4-FFF2-40B4-BE49-F238E27FC236}">
                <a16:creationId xmlns:a16="http://schemas.microsoft.com/office/drawing/2014/main" id="{7FE4C44A-9121-45DD-B126-644C48319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8372" y="5247346"/>
            <a:ext cx="446266" cy="446266"/>
          </a:xfrm>
          <a:prstGeom prst="rect">
            <a:avLst/>
          </a:prstGeom>
        </p:spPr>
      </p:pic>
      <p:pic>
        <p:nvPicPr>
          <p:cNvPr id="52" name="그래픽 51" descr="연필">
            <a:extLst>
              <a:ext uri="{FF2B5EF4-FFF2-40B4-BE49-F238E27FC236}">
                <a16:creationId xmlns:a16="http://schemas.microsoft.com/office/drawing/2014/main" id="{2AA44398-C970-4CE6-8E05-F0336A7D6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0690" y="4780158"/>
            <a:ext cx="446266" cy="446266"/>
          </a:xfrm>
          <a:prstGeom prst="rect">
            <a:avLst/>
          </a:prstGeom>
        </p:spPr>
      </p:pic>
      <p:pic>
        <p:nvPicPr>
          <p:cNvPr id="53" name="그래픽 52" descr="펼쳐진 책">
            <a:extLst>
              <a:ext uri="{FF2B5EF4-FFF2-40B4-BE49-F238E27FC236}">
                <a16:creationId xmlns:a16="http://schemas.microsoft.com/office/drawing/2014/main" id="{DF0A2C3F-C501-49FC-BB75-800399D9B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8757" y="5247346"/>
            <a:ext cx="446266" cy="446266"/>
          </a:xfrm>
          <a:prstGeom prst="rect">
            <a:avLst/>
          </a:prstGeom>
        </p:spPr>
      </p:pic>
      <p:pic>
        <p:nvPicPr>
          <p:cNvPr id="54" name="그래픽 53" descr="연필">
            <a:extLst>
              <a:ext uri="{FF2B5EF4-FFF2-40B4-BE49-F238E27FC236}">
                <a16:creationId xmlns:a16="http://schemas.microsoft.com/office/drawing/2014/main" id="{7F0BCA02-66AC-4CD8-9E2A-09668BD6A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1075" y="4780158"/>
            <a:ext cx="446266" cy="446266"/>
          </a:xfrm>
          <a:prstGeom prst="rect">
            <a:avLst/>
          </a:prstGeom>
        </p:spPr>
      </p:pic>
      <p:pic>
        <p:nvPicPr>
          <p:cNvPr id="55" name="그래픽 54" descr="펼쳐진 책">
            <a:extLst>
              <a:ext uri="{FF2B5EF4-FFF2-40B4-BE49-F238E27FC236}">
                <a16:creationId xmlns:a16="http://schemas.microsoft.com/office/drawing/2014/main" id="{3437281C-BAE9-4AD4-8805-9F6579F98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822" y="5236069"/>
            <a:ext cx="446266" cy="446266"/>
          </a:xfrm>
          <a:prstGeom prst="rect">
            <a:avLst/>
          </a:prstGeom>
        </p:spPr>
      </p:pic>
      <p:pic>
        <p:nvPicPr>
          <p:cNvPr id="56" name="그래픽 55" descr="연필">
            <a:extLst>
              <a:ext uri="{FF2B5EF4-FFF2-40B4-BE49-F238E27FC236}">
                <a16:creationId xmlns:a16="http://schemas.microsoft.com/office/drawing/2014/main" id="{9A0FE98A-4B3A-4C39-8649-714C499DE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3140" y="4768881"/>
            <a:ext cx="446266" cy="446266"/>
          </a:xfrm>
          <a:prstGeom prst="rect">
            <a:avLst/>
          </a:prstGeom>
        </p:spPr>
      </p:pic>
      <p:pic>
        <p:nvPicPr>
          <p:cNvPr id="57" name="그래픽 56" descr="펼쳐진 책">
            <a:extLst>
              <a:ext uri="{FF2B5EF4-FFF2-40B4-BE49-F238E27FC236}">
                <a16:creationId xmlns:a16="http://schemas.microsoft.com/office/drawing/2014/main" id="{ADAF4752-940F-4F0E-AD7C-FCE2DB9AB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0690" y="6183413"/>
            <a:ext cx="446266" cy="446266"/>
          </a:xfrm>
          <a:prstGeom prst="rect">
            <a:avLst/>
          </a:prstGeom>
        </p:spPr>
      </p:pic>
      <p:pic>
        <p:nvPicPr>
          <p:cNvPr id="58" name="그래픽 57" descr="연필">
            <a:extLst>
              <a:ext uri="{FF2B5EF4-FFF2-40B4-BE49-F238E27FC236}">
                <a16:creationId xmlns:a16="http://schemas.microsoft.com/office/drawing/2014/main" id="{D4C2C197-3993-4674-A6BB-48EEB19D6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008" y="5716225"/>
            <a:ext cx="446266" cy="446266"/>
          </a:xfrm>
          <a:prstGeom prst="rect">
            <a:avLst/>
          </a:prstGeom>
        </p:spPr>
      </p:pic>
      <p:pic>
        <p:nvPicPr>
          <p:cNvPr id="59" name="그래픽 58" descr="펼쳐진 책">
            <a:extLst>
              <a:ext uri="{FF2B5EF4-FFF2-40B4-BE49-F238E27FC236}">
                <a16:creationId xmlns:a16="http://schemas.microsoft.com/office/drawing/2014/main" id="{EA2EDBD8-E969-4A74-9157-DDBA7B090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4904" y="6189625"/>
            <a:ext cx="446266" cy="446266"/>
          </a:xfrm>
          <a:prstGeom prst="rect">
            <a:avLst/>
          </a:prstGeom>
        </p:spPr>
      </p:pic>
      <p:pic>
        <p:nvPicPr>
          <p:cNvPr id="60" name="그래픽 59" descr="연필">
            <a:extLst>
              <a:ext uri="{FF2B5EF4-FFF2-40B4-BE49-F238E27FC236}">
                <a16:creationId xmlns:a16="http://schemas.microsoft.com/office/drawing/2014/main" id="{9A2313E2-EB7F-48EF-A406-45006F8E5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7222" y="5722437"/>
            <a:ext cx="446266" cy="446266"/>
          </a:xfrm>
          <a:prstGeom prst="rect">
            <a:avLst/>
          </a:prstGeom>
        </p:spPr>
      </p:pic>
      <p:pic>
        <p:nvPicPr>
          <p:cNvPr id="61" name="그래픽 60" descr="펼쳐진 책">
            <a:extLst>
              <a:ext uri="{FF2B5EF4-FFF2-40B4-BE49-F238E27FC236}">
                <a16:creationId xmlns:a16="http://schemas.microsoft.com/office/drawing/2014/main" id="{783FAE1D-3833-4366-B224-69C7A63B0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368" y="6187645"/>
            <a:ext cx="446266" cy="446266"/>
          </a:xfrm>
          <a:prstGeom prst="rect">
            <a:avLst/>
          </a:prstGeom>
        </p:spPr>
      </p:pic>
      <p:pic>
        <p:nvPicPr>
          <p:cNvPr id="63" name="그래픽 62" descr="펼쳐진 책">
            <a:extLst>
              <a:ext uri="{FF2B5EF4-FFF2-40B4-BE49-F238E27FC236}">
                <a16:creationId xmlns:a16="http://schemas.microsoft.com/office/drawing/2014/main" id="{89C49AAD-F46B-4722-AEC8-37762DE24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6896" y="5247346"/>
            <a:ext cx="446266" cy="446266"/>
          </a:xfrm>
          <a:prstGeom prst="rect">
            <a:avLst/>
          </a:prstGeom>
        </p:spPr>
      </p:pic>
      <p:pic>
        <p:nvPicPr>
          <p:cNvPr id="62" name="그래픽 61" descr="연필">
            <a:extLst>
              <a:ext uri="{FF2B5EF4-FFF2-40B4-BE49-F238E27FC236}">
                <a16:creationId xmlns:a16="http://schemas.microsoft.com/office/drawing/2014/main" id="{564C80F3-E33D-43D8-97DE-5BF1CDC54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6686" y="5720457"/>
            <a:ext cx="446266" cy="446266"/>
          </a:xfrm>
          <a:prstGeom prst="rect">
            <a:avLst/>
          </a:prstGeom>
        </p:spPr>
      </p:pic>
      <p:pic>
        <p:nvPicPr>
          <p:cNvPr id="64" name="그래픽 63" descr="연필">
            <a:extLst>
              <a:ext uri="{FF2B5EF4-FFF2-40B4-BE49-F238E27FC236}">
                <a16:creationId xmlns:a16="http://schemas.microsoft.com/office/drawing/2014/main" id="{E2D74094-F112-44CF-95A3-4FD12B7DC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6109" y="4780158"/>
            <a:ext cx="446266" cy="446266"/>
          </a:xfrm>
          <a:prstGeom prst="rect">
            <a:avLst/>
          </a:prstGeom>
        </p:spPr>
      </p:pic>
      <p:pic>
        <p:nvPicPr>
          <p:cNvPr id="67" name="그래픽 66" descr="펼쳐진 책">
            <a:extLst>
              <a:ext uri="{FF2B5EF4-FFF2-40B4-BE49-F238E27FC236}">
                <a16:creationId xmlns:a16="http://schemas.microsoft.com/office/drawing/2014/main" id="{130616B2-FB94-40A2-8112-53FDE41AC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7141" y="5247346"/>
            <a:ext cx="446266" cy="446266"/>
          </a:xfrm>
          <a:prstGeom prst="rect">
            <a:avLst/>
          </a:prstGeom>
        </p:spPr>
      </p:pic>
      <p:pic>
        <p:nvPicPr>
          <p:cNvPr id="68" name="그래픽 67" descr="연필">
            <a:extLst>
              <a:ext uri="{FF2B5EF4-FFF2-40B4-BE49-F238E27FC236}">
                <a16:creationId xmlns:a16="http://schemas.microsoft.com/office/drawing/2014/main" id="{D163FE10-4F9F-4B08-9235-7EC6DCADC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49459" y="4780158"/>
            <a:ext cx="446266" cy="446266"/>
          </a:xfrm>
          <a:prstGeom prst="rect">
            <a:avLst/>
          </a:prstGeom>
        </p:spPr>
      </p:pic>
      <p:pic>
        <p:nvPicPr>
          <p:cNvPr id="69" name="그래픽 68" descr="펼쳐진 책">
            <a:extLst>
              <a:ext uri="{FF2B5EF4-FFF2-40B4-BE49-F238E27FC236}">
                <a16:creationId xmlns:a16="http://schemas.microsoft.com/office/drawing/2014/main" id="{6231A80E-1C1E-46E3-B249-FDFFAB8E7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6748" y="5247346"/>
            <a:ext cx="446266" cy="446266"/>
          </a:xfrm>
          <a:prstGeom prst="rect">
            <a:avLst/>
          </a:prstGeom>
        </p:spPr>
      </p:pic>
      <p:pic>
        <p:nvPicPr>
          <p:cNvPr id="70" name="그래픽 69" descr="연필">
            <a:extLst>
              <a:ext uri="{FF2B5EF4-FFF2-40B4-BE49-F238E27FC236}">
                <a16:creationId xmlns:a16="http://schemas.microsoft.com/office/drawing/2014/main" id="{D7DB8080-9957-40BF-A119-1F33970D3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9066" y="4780158"/>
            <a:ext cx="446266" cy="446266"/>
          </a:xfrm>
          <a:prstGeom prst="rect">
            <a:avLst/>
          </a:prstGeom>
        </p:spPr>
      </p:pic>
      <p:pic>
        <p:nvPicPr>
          <p:cNvPr id="71" name="그래픽 70" descr="펼쳐진 책">
            <a:extLst>
              <a:ext uri="{FF2B5EF4-FFF2-40B4-BE49-F238E27FC236}">
                <a16:creationId xmlns:a16="http://schemas.microsoft.com/office/drawing/2014/main" id="{751FECDF-00FF-4A8D-9095-09836954F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4686" y="5247346"/>
            <a:ext cx="446266" cy="446266"/>
          </a:xfrm>
          <a:prstGeom prst="rect">
            <a:avLst/>
          </a:prstGeom>
        </p:spPr>
      </p:pic>
      <p:pic>
        <p:nvPicPr>
          <p:cNvPr id="72" name="그래픽 71" descr="연필">
            <a:extLst>
              <a:ext uri="{FF2B5EF4-FFF2-40B4-BE49-F238E27FC236}">
                <a16:creationId xmlns:a16="http://schemas.microsoft.com/office/drawing/2014/main" id="{8E66164A-B670-4385-A33D-5E00D3B93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7004" y="4780158"/>
            <a:ext cx="446266" cy="446266"/>
          </a:xfrm>
          <a:prstGeom prst="rect">
            <a:avLst/>
          </a:prstGeom>
        </p:spPr>
      </p:pic>
      <p:pic>
        <p:nvPicPr>
          <p:cNvPr id="73" name="그래픽 72" descr="펼쳐진 책">
            <a:extLst>
              <a:ext uri="{FF2B5EF4-FFF2-40B4-BE49-F238E27FC236}">
                <a16:creationId xmlns:a16="http://schemas.microsoft.com/office/drawing/2014/main" id="{73E9D114-3FFB-47C6-A997-68CACB961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7632" y="6187848"/>
            <a:ext cx="446266" cy="446266"/>
          </a:xfrm>
          <a:prstGeom prst="rect">
            <a:avLst/>
          </a:prstGeom>
        </p:spPr>
      </p:pic>
      <p:pic>
        <p:nvPicPr>
          <p:cNvPr id="74" name="그래픽 73" descr="연필">
            <a:extLst>
              <a:ext uri="{FF2B5EF4-FFF2-40B4-BE49-F238E27FC236}">
                <a16:creationId xmlns:a16="http://schemas.microsoft.com/office/drawing/2014/main" id="{FC4BFDB3-B929-4EAF-BCEE-B2D7793DD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79950" y="5720660"/>
            <a:ext cx="446266" cy="446266"/>
          </a:xfrm>
          <a:prstGeom prst="rect">
            <a:avLst/>
          </a:prstGeom>
        </p:spPr>
      </p:pic>
      <p:pic>
        <p:nvPicPr>
          <p:cNvPr id="75" name="그래픽 74" descr="펼쳐진 책">
            <a:extLst>
              <a:ext uri="{FF2B5EF4-FFF2-40B4-BE49-F238E27FC236}">
                <a16:creationId xmlns:a16="http://schemas.microsoft.com/office/drawing/2014/main" id="{6CF4086A-93BB-444A-BF22-DF215E57D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37585" y="6166057"/>
            <a:ext cx="446266" cy="446266"/>
          </a:xfrm>
          <a:prstGeom prst="rect">
            <a:avLst/>
          </a:prstGeom>
        </p:spPr>
      </p:pic>
      <p:pic>
        <p:nvPicPr>
          <p:cNvPr id="76" name="그래픽 75" descr="연필">
            <a:extLst>
              <a:ext uri="{FF2B5EF4-FFF2-40B4-BE49-F238E27FC236}">
                <a16:creationId xmlns:a16="http://schemas.microsoft.com/office/drawing/2014/main" id="{EB6BBB73-56BC-4CED-BC5F-D94D72AFF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09903" y="5698869"/>
            <a:ext cx="446266" cy="446266"/>
          </a:xfrm>
          <a:prstGeom prst="rect">
            <a:avLst/>
          </a:prstGeom>
        </p:spPr>
      </p:pic>
      <p:pic>
        <p:nvPicPr>
          <p:cNvPr id="77" name="그래픽 76" descr="펼쳐진 책">
            <a:extLst>
              <a:ext uri="{FF2B5EF4-FFF2-40B4-BE49-F238E27FC236}">
                <a16:creationId xmlns:a16="http://schemas.microsoft.com/office/drawing/2014/main" id="{14D66A7D-2E65-4FBC-9CBC-175234C0C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7920" y="6149677"/>
            <a:ext cx="446266" cy="446266"/>
          </a:xfrm>
          <a:prstGeom prst="rect">
            <a:avLst/>
          </a:prstGeom>
        </p:spPr>
      </p:pic>
      <p:pic>
        <p:nvPicPr>
          <p:cNvPr id="78" name="그래픽 77" descr="연필">
            <a:extLst>
              <a:ext uri="{FF2B5EF4-FFF2-40B4-BE49-F238E27FC236}">
                <a16:creationId xmlns:a16="http://schemas.microsoft.com/office/drawing/2014/main" id="{BB16DD1A-A817-40B8-8AE6-B307B8855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60238" y="5682489"/>
            <a:ext cx="446266" cy="446266"/>
          </a:xfrm>
          <a:prstGeom prst="rect">
            <a:avLst/>
          </a:prstGeom>
        </p:spPr>
      </p:pic>
      <p:pic>
        <p:nvPicPr>
          <p:cNvPr id="80" name="그래픽 79" descr="연필">
            <a:extLst>
              <a:ext uri="{FF2B5EF4-FFF2-40B4-BE49-F238E27FC236}">
                <a16:creationId xmlns:a16="http://schemas.microsoft.com/office/drawing/2014/main" id="{AB245ABF-BE75-4F47-B94C-FC4589890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11053" y="4768881"/>
            <a:ext cx="446266" cy="44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02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26</Words>
  <Application>Microsoft Office PowerPoint</Application>
  <PresentationFormat>와이드스크린</PresentationFormat>
  <Paragraphs>11</Paragraphs>
  <Slides>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10" baseType="lpstr">
      <vt:lpstr>12롯데마트행복Bold</vt:lpstr>
      <vt:lpstr>나눔손글씨 펜</vt:lpstr>
      <vt:lpstr>타이포_스톰 B</vt:lpstr>
      <vt:lpstr>맑은 고딕</vt:lpstr>
      <vt:lpstr>Arial</vt:lpstr>
      <vt:lpstr>Tmon몬소리OTF Black</vt:lpstr>
      <vt:lpstr>Office 테마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정휘연</dc:creator>
  <cp:lastModifiedBy>Jung whiyeon</cp:lastModifiedBy>
  <cp:revision>66</cp:revision>
  <dcterms:created xsi:type="dcterms:W3CDTF">2020-03-28T10:11:52Z</dcterms:created>
  <dcterms:modified xsi:type="dcterms:W3CDTF">2020-05-31T18:55:38Z</dcterms:modified>
</cp:coreProperties>
</file>