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64" r:id="rId2"/>
    <p:sldId id="262" r:id="rId3"/>
    <p:sldId id="269" r:id="rId4"/>
  </p:sldIdLst>
  <p:sldSz cx="9215438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E1EB"/>
    <a:srgbClr val="EF6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03CF-0058-4F4F-91D6-F48B5958B23B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9DDA-9902-4E66-B060-F6349E0481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87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1" hangingPunct="1">
      <a:defRPr sz="9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930" y="848527"/>
            <a:ext cx="6911579" cy="1805070"/>
          </a:xfrm>
        </p:spPr>
        <p:txBody>
          <a:bodyPr anchor="b"/>
          <a:lstStyle>
            <a:lvl1pPr algn="ctr">
              <a:defRPr sz="453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930" y="2723207"/>
            <a:ext cx="6911579" cy="1251787"/>
          </a:xfrm>
        </p:spPr>
        <p:txBody>
          <a:bodyPr/>
          <a:lstStyle>
            <a:lvl1pPr marL="0" indent="0" algn="ctr">
              <a:buNone/>
              <a:defRPr sz="1814"/>
            </a:lvl1pPr>
            <a:lvl2pPr marL="345597" indent="0" algn="ctr">
              <a:buNone/>
              <a:defRPr sz="1512"/>
            </a:lvl2pPr>
            <a:lvl3pPr marL="691195" indent="0" algn="ctr">
              <a:buNone/>
              <a:defRPr sz="1361"/>
            </a:lvl3pPr>
            <a:lvl4pPr marL="1036792" indent="0" algn="ctr">
              <a:buNone/>
              <a:defRPr sz="1209"/>
            </a:lvl4pPr>
            <a:lvl5pPr marL="1382390" indent="0" algn="ctr">
              <a:buNone/>
              <a:defRPr sz="1209"/>
            </a:lvl5pPr>
            <a:lvl6pPr marL="1727987" indent="0" algn="ctr">
              <a:buNone/>
              <a:defRPr sz="1209"/>
            </a:lvl6pPr>
            <a:lvl7pPr marL="2073585" indent="0" algn="ctr">
              <a:buNone/>
              <a:defRPr sz="1209"/>
            </a:lvl7pPr>
            <a:lvl8pPr marL="2419182" indent="0" algn="ctr">
              <a:buNone/>
              <a:defRPr sz="1209"/>
            </a:lvl8pPr>
            <a:lvl9pPr marL="2764780" indent="0" algn="ctr">
              <a:buNone/>
              <a:defRPr sz="1209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00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98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798" y="276041"/>
            <a:ext cx="1987079" cy="43938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562" y="276041"/>
            <a:ext cx="5846043" cy="43938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99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38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62" y="1292594"/>
            <a:ext cx="7948315" cy="2156722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62" y="3469719"/>
            <a:ext cx="7948315" cy="1134169"/>
          </a:xfrm>
        </p:spPr>
        <p:txBody>
          <a:bodyPr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34559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69119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036792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4pPr>
            <a:lvl5pPr marL="1382390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5pPr>
            <a:lvl6pPr marL="1727987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6pPr>
            <a:lvl7pPr marL="2073585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7pPr>
            <a:lvl8pPr marL="2419182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8pPr>
            <a:lvl9pPr marL="2764780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1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561" y="1380206"/>
            <a:ext cx="3916561" cy="328969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316" y="1380206"/>
            <a:ext cx="3916561" cy="328969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73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276042"/>
            <a:ext cx="7948315" cy="10021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762" y="1270990"/>
            <a:ext cx="3898562" cy="622893"/>
          </a:xfrm>
        </p:spPr>
        <p:txBody>
          <a:bodyPr anchor="b"/>
          <a:lstStyle>
            <a:lvl1pPr marL="0" indent="0">
              <a:buNone/>
              <a:defRPr sz="1814" b="1"/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62" y="1893883"/>
            <a:ext cx="3898562" cy="27856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316" y="1270990"/>
            <a:ext cx="3917761" cy="622893"/>
          </a:xfrm>
        </p:spPr>
        <p:txBody>
          <a:bodyPr anchor="b"/>
          <a:lstStyle>
            <a:lvl1pPr marL="0" indent="0">
              <a:buNone/>
              <a:defRPr sz="1814" b="1"/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316" y="1893883"/>
            <a:ext cx="3917761" cy="27856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72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17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92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345652"/>
            <a:ext cx="2972218" cy="1209781"/>
          </a:xfrm>
        </p:spPr>
        <p:txBody>
          <a:bodyPr anchor="b"/>
          <a:lstStyle>
            <a:lvl1pPr>
              <a:defRPr sz="241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762" y="746512"/>
            <a:ext cx="4665315" cy="3684551"/>
          </a:xfrm>
        </p:spPr>
        <p:txBody>
          <a:bodyPr/>
          <a:lstStyle>
            <a:lvl1pPr>
              <a:defRPr sz="2419"/>
            </a:lvl1pPr>
            <a:lvl2pPr>
              <a:defRPr sz="2117"/>
            </a:lvl2pPr>
            <a:lvl3pPr>
              <a:defRPr sz="1814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62" y="1555433"/>
            <a:ext cx="2972218" cy="2881631"/>
          </a:xfrm>
        </p:spPr>
        <p:txBody>
          <a:bodyPr/>
          <a:lstStyle>
            <a:lvl1pPr marL="0" indent="0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9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345652"/>
            <a:ext cx="2972218" cy="1209781"/>
          </a:xfrm>
        </p:spPr>
        <p:txBody>
          <a:bodyPr anchor="b"/>
          <a:lstStyle>
            <a:lvl1pPr>
              <a:defRPr sz="241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7762" y="746512"/>
            <a:ext cx="4665315" cy="3684551"/>
          </a:xfrm>
        </p:spPr>
        <p:txBody>
          <a:bodyPr anchor="t"/>
          <a:lstStyle>
            <a:lvl1pPr marL="0" indent="0">
              <a:buNone/>
              <a:defRPr sz="2419"/>
            </a:lvl1pPr>
            <a:lvl2pPr marL="345597" indent="0">
              <a:buNone/>
              <a:defRPr sz="2117"/>
            </a:lvl2pPr>
            <a:lvl3pPr marL="691195" indent="0">
              <a:buNone/>
              <a:defRPr sz="1814"/>
            </a:lvl3pPr>
            <a:lvl4pPr marL="1036792" indent="0">
              <a:buNone/>
              <a:defRPr sz="1512"/>
            </a:lvl4pPr>
            <a:lvl5pPr marL="1382390" indent="0">
              <a:buNone/>
              <a:defRPr sz="1512"/>
            </a:lvl5pPr>
            <a:lvl6pPr marL="1727987" indent="0">
              <a:buNone/>
              <a:defRPr sz="1512"/>
            </a:lvl6pPr>
            <a:lvl7pPr marL="2073585" indent="0">
              <a:buNone/>
              <a:defRPr sz="1512"/>
            </a:lvl7pPr>
            <a:lvl8pPr marL="2419182" indent="0">
              <a:buNone/>
              <a:defRPr sz="1512"/>
            </a:lvl8pPr>
            <a:lvl9pPr marL="2764780" indent="0">
              <a:buNone/>
              <a:defRPr sz="151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62" y="1555433"/>
            <a:ext cx="2972218" cy="2881631"/>
          </a:xfrm>
        </p:spPr>
        <p:txBody>
          <a:bodyPr/>
          <a:lstStyle>
            <a:lvl1pPr marL="0" indent="0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1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562" y="276042"/>
            <a:ext cx="7948315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62" y="1380206"/>
            <a:ext cx="7948315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61" y="4805519"/>
            <a:ext cx="2073474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EC05-0277-4EA8-BE7D-87EB5874B16F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2614" y="4805519"/>
            <a:ext cx="311021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8403" y="4805519"/>
            <a:ext cx="2073474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3EEE-6FE7-46A4-99EC-7AC5869DCA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3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91195" rtl="0" eaLnBrk="1" latinLnBrk="1" hangingPunct="1">
        <a:lnSpc>
          <a:spcPct val="90000"/>
        </a:lnSpc>
        <a:spcBef>
          <a:spcPct val="0"/>
        </a:spcBef>
        <a:buNone/>
        <a:defRPr sz="33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799" indent="-172799" algn="l" defTabSz="691195" rtl="0" eaLnBrk="1" latinLnBrk="1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18396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863994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209591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555189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900786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246384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591981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937579" indent="-172799" algn="l" defTabSz="691195" rtl="0" eaLnBrk="1" latinLnBrk="1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5597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91195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36792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82390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27987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73585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419182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64780" algn="l" defTabSz="691195" rtl="0" eaLnBrk="1" latinLnBrk="1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순서도: 문서 18">
            <a:extLst>
              <a:ext uri="{FF2B5EF4-FFF2-40B4-BE49-F238E27FC236}">
                <a16:creationId xmlns:a16="http://schemas.microsoft.com/office/drawing/2014/main" id="{021A0377-0284-43BC-9E5A-DD86B2DB4E71}"/>
              </a:ext>
            </a:extLst>
          </p:cNvPr>
          <p:cNvSpPr/>
          <p:nvPr/>
        </p:nvSpPr>
        <p:spPr>
          <a:xfrm rot="10800000">
            <a:off x="0" y="2054012"/>
            <a:ext cx="9215438" cy="3128398"/>
          </a:xfrm>
          <a:prstGeom prst="flowChartDocumen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>
              <a:solidFill>
                <a:srgbClr val="0099CC"/>
              </a:solidFill>
            </a:endParaRPr>
          </a:p>
        </p:txBody>
      </p:sp>
      <p:sp>
        <p:nvSpPr>
          <p:cNvPr id="9" name="순서도: 문서 8">
            <a:extLst>
              <a:ext uri="{FF2B5EF4-FFF2-40B4-BE49-F238E27FC236}">
                <a16:creationId xmlns:a16="http://schemas.microsoft.com/office/drawing/2014/main" id="{47A7FF1F-1FC1-4C79-AC08-27700649D9FC}"/>
              </a:ext>
            </a:extLst>
          </p:cNvPr>
          <p:cNvSpPr/>
          <p:nvPr/>
        </p:nvSpPr>
        <p:spPr>
          <a:xfrm rot="10800000">
            <a:off x="0" y="2274092"/>
            <a:ext cx="9215438" cy="2910137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/>
          </a:p>
        </p:txBody>
      </p:sp>
      <p:sp>
        <p:nvSpPr>
          <p:cNvPr id="7" name="순서도: 문서 6">
            <a:extLst>
              <a:ext uri="{FF2B5EF4-FFF2-40B4-BE49-F238E27FC236}">
                <a16:creationId xmlns:a16="http://schemas.microsoft.com/office/drawing/2014/main" id="{3B0B6086-E944-4C6C-B0CF-0605997F0E34}"/>
              </a:ext>
            </a:extLst>
          </p:cNvPr>
          <p:cNvSpPr/>
          <p:nvPr/>
        </p:nvSpPr>
        <p:spPr>
          <a:xfrm>
            <a:off x="0" y="546"/>
            <a:ext cx="9215438" cy="3128398"/>
          </a:xfrm>
          <a:prstGeom prst="flowChartDocument">
            <a:avLst/>
          </a:prstGeom>
          <a:solidFill>
            <a:srgbClr val="62C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>
              <a:solidFill>
                <a:srgbClr val="0099CC"/>
              </a:solidFill>
            </a:endParaRPr>
          </a:p>
        </p:txBody>
      </p: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7C36A3F6-B557-4FEC-860A-6D147F5E6989}"/>
              </a:ext>
            </a:extLst>
          </p:cNvPr>
          <p:cNvSpPr/>
          <p:nvPr/>
        </p:nvSpPr>
        <p:spPr>
          <a:xfrm>
            <a:off x="3899585" y="1295557"/>
            <a:ext cx="4758076" cy="2910138"/>
          </a:xfrm>
          <a:prstGeom prst="wedgeRoundRectCallout">
            <a:avLst>
              <a:gd name="adj1" fmla="val 2102"/>
              <a:gd name="adj2" fmla="val 68500"/>
              <a:gd name="adj3" fmla="val 16667"/>
            </a:avLst>
          </a:prstGeom>
          <a:solidFill>
            <a:schemeClr val="bg1"/>
          </a:solidFill>
          <a:ln w="571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/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F3A6BF85-0C28-4345-B043-937382944062}"/>
              </a:ext>
            </a:extLst>
          </p:cNvPr>
          <p:cNvSpPr/>
          <p:nvPr/>
        </p:nvSpPr>
        <p:spPr>
          <a:xfrm>
            <a:off x="712985" y="538921"/>
            <a:ext cx="5049090" cy="3201152"/>
          </a:xfrm>
          <a:prstGeom prst="wedgeRoundRectCallout">
            <a:avLst>
              <a:gd name="adj1" fmla="val -5"/>
              <a:gd name="adj2" fmla="val 69128"/>
              <a:gd name="adj3" fmla="val 16667"/>
            </a:avLst>
          </a:prstGeom>
          <a:solidFill>
            <a:schemeClr val="bg1"/>
          </a:solidFill>
          <a:ln w="57150">
            <a:solidFill>
              <a:srgbClr val="256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CAC99-164E-468B-A47A-95E74E13F96E}"/>
              </a:ext>
            </a:extLst>
          </p:cNvPr>
          <p:cNvSpPr txBox="1"/>
          <p:nvPr/>
        </p:nvSpPr>
        <p:spPr>
          <a:xfrm>
            <a:off x="1121922" y="1541471"/>
            <a:ext cx="3550368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82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교수와 함께하는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FC8D8-73A5-4C4A-9D9C-211626AD445F}"/>
              </a:ext>
            </a:extLst>
          </p:cNvPr>
          <p:cNvSpPr txBox="1"/>
          <p:nvPr/>
        </p:nvSpPr>
        <p:spPr>
          <a:xfrm>
            <a:off x="2034370" y="2310371"/>
            <a:ext cx="3550368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82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독서토론 세미나</a:t>
            </a:r>
            <a:endParaRPr lang="en-US" altLang="ko-KR" sz="4082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6" name="그림 25" descr="그리기, 표지판, 셔츠이(가) 표시된 사진&#10;&#10;자동 생성된 설명">
            <a:extLst>
              <a:ext uri="{FF2B5EF4-FFF2-40B4-BE49-F238E27FC236}">
                <a16:creationId xmlns:a16="http://schemas.microsoft.com/office/drawing/2014/main" id="{B4613477-20A9-4DDB-82E2-D79C1043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3" b="89773" l="3000" r="96200">
                        <a14:foregroundMark x1="34700" y1="15909" x2="35300" y2="61364"/>
                        <a14:foregroundMark x1="44200" y1="28409" x2="49100" y2="22159"/>
                        <a14:foregroundMark x1="49100" y1="22159" x2="52000" y2="27841"/>
                        <a14:foregroundMark x1="27800" y1="21023" x2="26800" y2="86364"/>
                        <a14:foregroundMark x1="43300" y1="40909" x2="48500" y2="40909"/>
                        <a14:foregroundMark x1="48500" y1="40909" x2="52900" y2="39773"/>
                        <a14:foregroundMark x1="48300" y1="44318" x2="48300" y2="51705"/>
                        <a14:foregroundMark x1="49200" y1="53409" x2="50000" y2="56250"/>
                        <a14:foregroundMark x1="50700" y1="59659" x2="51000" y2="63068"/>
                        <a14:foregroundMark x1="50000" y1="71023" x2="50700" y2="66477"/>
                        <a14:foregroundMark x1="47700" y1="75000" x2="49900" y2="71591"/>
                        <a14:foregroundMark x1="45800" y1="69886" x2="48200" y2="72727"/>
                        <a14:foregroundMark x1="15400" y1="9659" x2="20700" y2="8523"/>
                        <a14:foregroundMark x1="55200" y1="35227" x2="58300" y2="23864"/>
                        <a14:foregroundMark x1="59500" y1="30114" x2="61000" y2="34659"/>
                        <a14:foregroundMark x1="64100" y1="21591" x2="64100" y2="34091"/>
                        <a14:foregroundMark x1="57800" y1="46591" x2="63800" y2="46591"/>
                        <a14:foregroundMark x1="56900" y1="58523" x2="62600" y2="56250"/>
                        <a14:foregroundMark x1="56800" y1="58523" x2="57400" y2="66477"/>
                        <a14:foregroundMark x1="58200" y1="67045" x2="63900" y2="67614"/>
                        <a14:foregroundMark x1="10700" y1="22159" x2="13600" y2="78409"/>
                        <a14:foregroundMark x1="13600" y1="78409" x2="13200" y2="89205"/>
                        <a14:foregroundMark x1="70400" y1="19886" x2="67700" y2="22159"/>
                        <a14:foregroundMark x1="67700" y1="21023" x2="67500" y2="52841"/>
                        <a14:foregroundMark x1="68100" y1="53409" x2="70900" y2="54545"/>
                        <a14:foregroundMark x1="73400" y1="21591" x2="73000" y2="67045"/>
                        <a14:foregroundMark x1="73800" y1="38636" x2="75600" y2="38636"/>
                        <a14:foregroundMark x1="76200" y1="19886" x2="75900" y2="67614"/>
                        <a14:foregroundMark x1="81400" y1="15909" x2="81200" y2="21591"/>
                        <a14:foregroundMark x1="78900" y1="22159" x2="81100" y2="22159"/>
                        <a14:foregroundMark x1="82500" y1="21591" x2="84100" y2="22159"/>
                        <a14:foregroundMark x1="79100" y1="33523" x2="79100" y2="33523"/>
                        <a14:foregroundMark x1="79600" y1="37500" x2="80900" y2="40341"/>
                        <a14:foregroundMark x1="80200" y1="53977" x2="85300" y2="53409"/>
                        <a14:foregroundMark x1="85300" y1="53409" x2="85700" y2="53977"/>
                        <a14:foregroundMark x1="86900" y1="52841" x2="87300" y2="64205"/>
                        <a14:foregroundMark x1="87100" y1="20455" x2="87000" y2="40909"/>
                        <a14:foregroundMark x1="3000" y1="11932" x2="5100" y2="62500"/>
                        <a14:foregroundMark x1="91000" y1="19318" x2="96200" y2="21023"/>
                        <a14:foregroundMark x1="95000" y1="45455" x2="95000" y2="61364"/>
                        <a14:foregroundMark x1="92400" y1="47727" x2="925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46" y="4732345"/>
            <a:ext cx="1863614" cy="3279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0DD8F8-5A12-46B0-8DEB-296AD8534E59}"/>
              </a:ext>
            </a:extLst>
          </p:cNvPr>
          <p:cNvSpPr txBox="1"/>
          <p:nvPr/>
        </p:nvSpPr>
        <p:spPr>
          <a:xfrm>
            <a:off x="6286656" y="1632980"/>
            <a:ext cx="212440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721" dirty="0">
                <a:solidFill>
                  <a:srgbClr val="25678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참가학생 모집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0FBEA6-84EF-496E-BE0A-B9A84BD45B57}"/>
              </a:ext>
            </a:extLst>
          </p:cNvPr>
          <p:cNvSpPr txBox="1"/>
          <p:nvPr/>
        </p:nvSpPr>
        <p:spPr>
          <a:xfrm>
            <a:off x="1174363" y="1181533"/>
            <a:ext cx="3063528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12" dirty="0">
                <a:solidFill>
                  <a:srgbClr val="25678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0000</a:t>
            </a:r>
            <a:r>
              <a:rPr lang="ko-KR" altLang="en-US" sz="1512" dirty="0">
                <a:solidFill>
                  <a:srgbClr val="25678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학년도 </a:t>
            </a:r>
            <a:r>
              <a:rPr lang="en-US" altLang="ko-KR" sz="1512" dirty="0">
                <a:solidFill>
                  <a:srgbClr val="25678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1512" dirty="0">
                <a:solidFill>
                  <a:srgbClr val="25678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F6E21E-ED6A-416F-9E37-82F6C0E9FD92}"/>
              </a:ext>
            </a:extLst>
          </p:cNvPr>
          <p:cNvSpPr txBox="1"/>
          <p:nvPr/>
        </p:nvSpPr>
        <p:spPr>
          <a:xfrm>
            <a:off x="6335158" y="2076058"/>
            <a:ext cx="2124402" cy="47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00.00(</a:t>
            </a:r>
            <a:r>
              <a:rPr lang="ko-KR" altLang="en-US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r>
              <a:rPr lang="en-US" altLang="ko-KR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0</a:t>
            </a:r>
            <a:r>
              <a:rPr lang="ko-KR" altLang="en-US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시까지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5DF8FF-2951-4CDC-937A-D1FFC954DD00}"/>
              </a:ext>
            </a:extLst>
          </p:cNvPr>
          <p:cNvSpPr txBox="1"/>
          <p:nvPr/>
        </p:nvSpPr>
        <p:spPr>
          <a:xfrm>
            <a:off x="5830214" y="2597891"/>
            <a:ext cx="2580843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814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비교과통합관리시스템에서</a:t>
            </a:r>
            <a:r>
              <a:rPr lang="ko-KR" altLang="en-US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“</a:t>
            </a:r>
            <a:r>
              <a:rPr lang="ko-KR" altLang="en-US" sz="1814" dirty="0" err="1">
                <a:solidFill>
                  <a:srgbClr val="25678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독서토론세미나</a:t>
            </a:r>
            <a:r>
              <a:rPr lang="ko-KR" altLang="en-US" sz="1814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＂를</a:t>
            </a:r>
            <a:r>
              <a:rPr lang="ko-KR" altLang="en-US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br>
              <a:rPr lang="en-US" altLang="ko-KR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ko-KR" altLang="en-US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검색하세요</a:t>
            </a:r>
            <a:r>
              <a:rPr lang="en-US" altLang="ko-KR" sz="1814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!</a:t>
            </a:r>
            <a:endParaRPr lang="ko-KR" altLang="en-US" sz="1814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06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실외, 나무, 건물, 대형이(가) 표시된 사진&#10;&#10;자동 생성된 설명">
            <a:extLst>
              <a:ext uri="{FF2B5EF4-FFF2-40B4-BE49-F238E27FC236}">
                <a16:creationId xmlns:a16="http://schemas.microsoft.com/office/drawing/2014/main" id="{46A0F7B0-7B00-490F-94FE-0A55B75A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4607719" cy="2591842"/>
          </a:xfrm>
          <a:prstGeom prst="rect">
            <a:avLst/>
          </a:prstGeom>
        </p:spPr>
      </p:pic>
      <p:pic>
        <p:nvPicPr>
          <p:cNvPr id="12" name="그림 11" descr="잔디, 실외, 하얀색, 건물이(가) 표시된 사진&#10;&#10;자동 생성된 설명">
            <a:extLst>
              <a:ext uri="{FF2B5EF4-FFF2-40B4-BE49-F238E27FC236}">
                <a16:creationId xmlns:a16="http://schemas.microsoft.com/office/drawing/2014/main" id="{5AFFF683-915B-4949-B135-ADC79E539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546"/>
            <a:ext cx="4607719" cy="2591842"/>
          </a:xfrm>
          <a:prstGeom prst="rect">
            <a:avLst/>
          </a:prstGeom>
        </p:spPr>
      </p:pic>
      <p:pic>
        <p:nvPicPr>
          <p:cNvPr id="16" name="그림 15" descr="건물, 음식, 테이블, 도시이(가) 표시된 사진&#10;&#10;자동 생성된 설명">
            <a:extLst>
              <a:ext uri="{FF2B5EF4-FFF2-40B4-BE49-F238E27FC236}">
                <a16:creationId xmlns:a16="http://schemas.microsoft.com/office/drawing/2014/main" id="{3FF5E9FC-F7B5-4F9E-AC0B-ABA499A6E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387"/>
            <a:ext cx="4607719" cy="2591842"/>
          </a:xfrm>
          <a:prstGeom prst="rect">
            <a:avLst/>
          </a:prstGeom>
        </p:spPr>
      </p:pic>
      <p:pic>
        <p:nvPicPr>
          <p:cNvPr id="18" name="그림 17" descr="실외, 눈, 건물, 집이(가) 표시된 사진&#10;&#10;자동 생성된 설명">
            <a:extLst>
              <a:ext uri="{FF2B5EF4-FFF2-40B4-BE49-F238E27FC236}">
                <a16:creationId xmlns:a16="http://schemas.microsoft.com/office/drawing/2014/main" id="{2407B323-9657-4301-9459-1ABF19E2C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2592386"/>
            <a:ext cx="4607719" cy="2591843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F5BB6F4-A8D2-491C-B6BD-C019311A7AD6}"/>
              </a:ext>
            </a:extLst>
          </p:cNvPr>
          <p:cNvSpPr/>
          <p:nvPr/>
        </p:nvSpPr>
        <p:spPr>
          <a:xfrm>
            <a:off x="0" y="546"/>
            <a:ext cx="9221197" cy="5183683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9AD6B5FD-0052-43C8-8EF3-BE01D93F8464}"/>
              </a:ext>
            </a:extLst>
          </p:cNvPr>
          <p:cNvSpPr/>
          <p:nvPr/>
        </p:nvSpPr>
        <p:spPr>
          <a:xfrm>
            <a:off x="2558346" y="614401"/>
            <a:ext cx="4104508" cy="395596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9D93B-9521-42F8-8ED6-2CE1DCE979FA}"/>
              </a:ext>
            </a:extLst>
          </p:cNvPr>
          <p:cNvSpPr txBox="1"/>
          <p:nvPr/>
        </p:nvSpPr>
        <p:spPr>
          <a:xfrm>
            <a:off x="3461750" y="1542148"/>
            <a:ext cx="2486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숭실대학교</a:t>
            </a:r>
            <a:endParaRPr lang="ko-KR" altLang="en-US" sz="5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EC96EA-E6AB-4E33-805E-7B49322DC4C8}"/>
              </a:ext>
            </a:extLst>
          </p:cNvPr>
          <p:cNvSpPr txBox="1"/>
          <p:nvPr/>
        </p:nvSpPr>
        <p:spPr>
          <a:xfrm>
            <a:off x="3936346" y="2184426"/>
            <a:ext cx="153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캠퍼스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5CF41-2BCD-4BE3-AD20-E1072B608ACA}"/>
              </a:ext>
            </a:extLst>
          </p:cNvPr>
          <p:cNvSpPr txBox="1"/>
          <p:nvPr/>
        </p:nvSpPr>
        <p:spPr>
          <a:xfrm>
            <a:off x="3325814" y="2953867"/>
            <a:ext cx="265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rgbClr val="0099C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사진</a:t>
            </a:r>
            <a:r>
              <a:rPr lang="ko-KR" altLang="en-US" sz="4800" b="1" dirty="0">
                <a:solidFill>
                  <a:srgbClr val="25678F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공모전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8583BB4-986E-45A1-B230-20D31F9F2752}"/>
              </a:ext>
            </a:extLst>
          </p:cNvPr>
          <p:cNvSpPr/>
          <p:nvPr/>
        </p:nvSpPr>
        <p:spPr>
          <a:xfrm>
            <a:off x="2655501" y="715500"/>
            <a:ext cx="3914136" cy="3753772"/>
          </a:xfrm>
          <a:prstGeom prst="ellipse">
            <a:avLst/>
          </a:prstGeom>
          <a:noFill/>
          <a:ln w="19050">
            <a:solidFill>
              <a:srgbClr val="62C6D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 dirty="0"/>
          </a:p>
        </p:txBody>
      </p:sp>
    </p:spTree>
    <p:extLst>
      <p:ext uri="{BB962C8B-B14F-4D97-AF65-F5344CB8AC3E}">
        <p14:creationId xmlns:p14="http://schemas.microsoft.com/office/powerpoint/2010/main" val="68122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실외, 나무, 건물, 대형이(가) 표시된 사진&#10;&#10;자동 생성된 설명">
            <a:extLst>
              <a:ext uri="{FF2B5EF4-FFF2-40B4-BE49-F238E27FC236}">
                <a16:creationId xmlns:a16="http://schemas.microsoft.com/office/drawing/2014/main" id="{74B8D0EB-0615-4A1F-BD64-43066D4E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9215438" cy="518368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2BCA378-51C0-4F0B-93BE-4695FABED9F0}"/>
              </a:ext>
            </a:extLst>
          </p:cNvPr>
          <p:cNvSpPr/>
          <p:nvPr/>
        </p:nvSpPr>
        <p:spPr>
          <a:xfrm>
            <a:off x="131647" y="128080"/>
            <a:ext cx="8952139" cy="4928614"/>
          </a:xfrm>
          <a:custGeom>
            <a:avLst/>
            <a:gdLst>
              <a:gd name="connsiteX0" fmla="*/ 0 w 8952139"/>
              <a:gd name="connsiteY0" fmla="*/ 0 h 4928614"/>
              <a:gd name="connsiteX1" fmla="*/ 688626 w 8952139"/>
              <a:gd name="connsiteY1" fmla="*/ 0 h 4928614"/>
              <a:gd name="connsiteX2" fmla="*/ 1556295 w 8952139"/>
              <a:gd name="connsiteY2" fmla="*/ 0 h 4928614"/>
              <a:gd name="connsiteX3" fmla="*/ 2155400 w 8952139"/>
              <a:gd name="connsiteY3" fmla="*/ 0 h 4928614"/>
              <a:gd name="connsiteX4" fmla="*/ 2754504 w 8952139"/>
              <a:gd name="connsiteY4" fmla="*/ 0 h 4928614"/>
              <a:gd name="connsiteX5" fmla="*/ 3443130 w 8952139"/>
              <a:gd name="connsiteY5" fmla="*/ 0 h 4928614"/>
              <a:gd name="connsiteX6" fmla="*/ 4221278 w 8952139"/>
              <a:gd name="connsiteY6" fmla="*/ 0 h 4928614"/>
              <a:gd name="connsiteX7" fmla="*/ 4999425 w 8952139"/>
              <a:gd name="connsiteY7" fmla="*/ 0 h 4928614"/>
              <a:gd name="connsiteX8" fmla="*/ 5777573 w 8952139"/>
              <a:gd name="connsiteY8" fmla="*/ 0 h 4928614"/>
              <a:gd name="connsiteX9" fmla="*/ 6645242 w 8952139"/>
              <a:gd name="connsiteY9" fmla="*/ 0 h 4928614"/>
              <a:gd name="connsiteX10" fmla="*/ 7333868 w 8952139"/>
              <a:gd name="connsiteY10" fmla="*/ 0 h 4928614"/>
              <a:gd name="connsiteX11" fmla="*/ 8112015 w 8952139"/>
              <a:gd name="connsiteY11" fmla="*/ 0 h 4928614"/>
              <a:gd name="connsiteX12" fmla="*/ 8952139 w 8952139"/>
              <a:gd name="connsiteY12" fmla="*/ 0 h 4928614"/>
              <a:gd name="connsiteX13" fmla="*/ 8952139 w 8952139"/>
              <a:gd name="connsiteY13" fmla="*/ 616077 h 4928614"/>
              <a:gd name="connsiteX14" fmla="*/ 8952139 w 8952139"/>
              <a:gd name="connsiteY14" fmla="*/ 1281440 h 4928614"/>
              <a:gd name="connsiteX15" fmla="*/ 8952139 w 8952139"/>
              <a:gd name="connsiteY15" fmla="*/ 1996089 h 4928614"/>
              <a:gd name="connsiteX16" fmla="*/ 8952139 w 8952139"/>
              <a:gd name="connsiteY16" fmla="*/ 2661452 h 4928614"/>
              <a:gd name="connsiteX17" fmla="*/ 8952139 w 8952139"/>
              <a:gd name="connsiteY17" fmla="*/ 3178956 h 4928614"/>
              <a:gd name="connsiteX18" fmla="*/ 8952139 w 8952139"/>
              <a:gd name="connsiteY18" fmla="*/ 3844319 h 4928614"/>
              <a:gd name="connsiteX19" fmla="*/ 8952139 w 8952139"/>
              <a:gd name="connsiteY19" fmla="*/ 4928614 h 4928614"/>
              <a:gd name="connsiteX20" fmla="*/ 8442556 w 8952139"/>
              <a:gd name="connsiteY20" fmla="*/ 4928614 h 4928614"/>
              <a:gd name="connsiteX21" fmla="*/ 8022494 w 8952139"/>
              <a:gd name="connsiteY21" fmla="*/ 4928614 h 4928614"/>
              <a:gd name="connsiteX22" fmla="*/ 7423389 w 8952139"/>
              <a:gd name="connsiteY22" fmla="*/ 4928614 h 4928614"/>
              <a:gd name="connsiteX23" fmla="*/ 6645242 w 8952139"/>
              <a:gd name="connsiteY23" fmla="*/ 4928614 h 4928614"/>
              <a:gd name="connsiteX24" fmla="*/ 6135658 w 8952139"/>
              <a:gd name="connsiteY24" fmla="*/ 4928614 h 4928614"/>
              <a:gd name="connsiteX25" fmla="*/ 5267989 w 8952139"/>
              <a:gd name="connsiteY25" fmla="*/ 4928614 h 4928614"/>
              <a:gd name="connsiteX26" fmla="*/ 4400321 w 8952139"/>
              <a:gd name="connsiteY26" fmla="*/ 4928614 h 4928614"/>
              <a:gd name="connsiteX27" fmla="*/ 3711695 w 8952139"/>
              <a:gd name="connsiteY27" fmla="*/ 4928614 h 4928614"/>
              <a:gd name="connsiteX28" fmla="*/ 2844026 w 8952139"/>
              <a:gd name="connsiteY28" fmla="*/ 4928614 h 4928614"/>
              <a:gd name="connsiteX29" fmla="*/ 2155400 w 8952139"/>
              <a:gd name="connsiteY29" fmla="*/ 4928614 h 4928614"/>
              <a:gd name="connsiteX30" fmla="*/ 1377252 w 8952139"/>
              <a:gd name="connsiteY30" fmla="*/ 4928614 h 4928614"/>
              <a:gd name="connsiteX31" fmla="*/ 957190 w 8952139"/>
              <a:gd name="connsiteY31" fmla="*/ 4928614 h 4928614"/>
              <a:gd name="connsiteX32" fmla="*/ 0 w 8952139"/>
              <a:gd name="connsiteY32" fmla="*/ 4928614 h 4928614"/>
              <a:gd name="connsiteX33" fmla="*/ 0 w 8952139"/>
              <a:gd name="connsiteY33" fmla="*/ 4361823 h 4928614"/>
              <a:gd name="connsiteX34" fmla="*/ 0 w 8952139"/>
              <a:gd name="connsiteY34" fmla="*/ 3795033 h 4928614"/>
              <a:gd name="connsiteX35" fmla="*/ 0 w 8952139"/>
              <a:gd name="connsiteY35" fmla="*/ 3277528 h 4928614"/>
              <a:gd name="connsiteX36" fmla="*/ 0 w 8952139"/>
              <a:gd name="connsiteY36" fmla="*/ 2710738 h 4928614"/>
              <a:gd name="connsiteX37" fmla="*/ 0 w 8952139"/>
              <a:gd name="connsiteY37" fmla="*/ 2045375 h 4928614"/>
              <a:gd name="connsiteX38" fmla="*/ 0 w 8952139"/>
              <a:gd name="connsiteY38" fmla="*/ 1527870 h 4928614"/>
              <a:gd name="connsiteX39" fmla="*/ 0 w 8952139"/>
              <a:gd name="connsiteY39" fmla="*/ 1059652 h 4928614"/>
              <a:gd name="connsiteX40" fmla="*/ 0 w 8952139"/>
              <a:gd name="connsiteY40" fmla="*/ 0 h 492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52139" h="4928614" fill="none" extrusionOk="0">
                <a:moveTo>
                  <a:pt x="0" y="0"/>
                </a:moveTo>
                <a:cubicBezTo>
                  <a:pt x="318405" y="-96"/>
                  <a:pt x="414862" y="1716"/>
                  <a:pt x="688626" y="0"/>
                </a:cubicBezTo>
                <a:cubicBezTo>
                  <a:pt x="962390" y="-1716"/>
                  <a:pt x="1159130" y="30412"/>
                  <a:pt x="1556295" y="0"/>
                </a:cubicBezTo>
                <a:cubicBezTo>
                  <a:pt x="1953460" y="-30412"/>
                  <a:pt x="2023868" y="27463"/>
                  <a:pt x="2155400" y="0"/>
                </a:cubicBezTo>
                <a:cubicBezTo>
                  <a:pt x="2286933" y="-27463"/>
                  <a:pt x="2491502" y="104"/>
                  <a:pt x="2754504" y="0"/>
                </a:cubicBezTo>
                <a:cubicBezTo>
                  <a:pt x="3017506" y="-104"/>
                  <a:pt x="3104162" y="-7512"/>
                  <a:pt x="3443130" y="0"/>
                </a:cubicBezTo>
                <a:cubicBezTo>
                  <a:pt x="3782098" y="7512"/>
                  <a:pt x="3968637" y="-1882"/>
                  <a:pt x="4221278" y="0"/>
                </a:cubicBezTo>
                <a:cubicBezTo>
                  <a:pt x="4473919" y="1882"/>
                  <a:pt x="4737393" y="19865"/>
                  <a:pt x="4999425" y="0"/>
                </a:cubicBezTo>
                <a:cubicBezTo>
                  <a:pt x="5261457" y="-19865"/>
                  <a:pt x="5592962" y="6404"/>
                  <a:pt x="5777573" y="0"/>
                </a:cubicBezTo>
                <a:cubicBezTo>
                  <a:pt x="5962184" y="-6404"/>
                  <a:pt x="6214726" y="42320"/>
                  <a:pt x="6645242" y="0"/>
                </a:cubicBezTo>
                <a:cubicBezTo>
                  <a:pt x="7075758" y="-42320"/>
                  <a:pt x="7042366" y="29774"/>
                  <a:pt x="7333868" y="0"/>
                </a:cubicBezTo>
                <a:cubicBezTo>
                  <a:pt x="7625370" y="-29774"/>
                  <a:pt x="7934295" y="-1419"/>
                  <a:pt x="8112015" y="0"/>
                </a:cubicBezTo>
                <a:cubicBezTo>
                  <a:pt x="8289735" y="1419"/>
                  <a:pt x="8758827" y="-13751"/>
                  <a:pt x="8952139" y="0"/>
                </a:cubicBezTo>
                <a:cubicBezTo>
                  <a:pt x="8977316" y="277132"/>
                  <a:pt x="8941955" y="378624"/>
                  <a:pt x="8952139" y="616077"/>
                </a:cubicBezTo>
                <a:cubicBezTo>
                  <a:pt x="8962323" y="853530"/>
                  <a:pt x="8925169" y="1114073"/>
                  <a:pt x="8952139" y="1281440"/>
                </a:cubicBezTo>
                <a:cubicBezTo>
                  <a:pt x="8979109" y="1448807"/>
                  <a:pt x="8951267" y="1771971"/>
                  <a:pt x="8952139" y="1996089"/>
                </a:cubicBezTo>
                <a:cubicBezTo>
                  <a:pt x="8953011" y="2220207"/>
                  <a:pt x="8934602" y="2521639"/>
                  <a:pt x="8952139" y="2661452"/>
                </a:cubicBezTo>
                <a:cubicBezTo>
                  <a:pt x="8969676" y="2801265"/>
                  <a:pt x="8975224" y="3039538"/>
                  <a:pt x="8952139" y="3178956"/>
                </a:cubicBezTo>
                <a:cubicBezTo>
                  <a:pt x="8929054" y="3318374"/>
                  <a:pt x="8949522" y="3555116"/>
                  <a:pt x="8952139" y="3844319"/>
                </a:cubicBezTo>
                <a:cubicBezTo>
                  <a:pt x="8954756" y="4133522"/>
                  <a:pt x="8990910" y="4410814"/>
                  <a:pt x="8952139" y="4928614"/>
                </a:cubicBezTo>
                <a:cubicBezTo>
                  <a:pt x="8754780" y="4951887"/>
                  <a:pt x="8576469" y="4951366"/>
                  <a:pt x="8442556" y="4928614"/>
                </a:cubicBezTo>
                <a:cubicBezTo>
                  <a:pt x="8308643" y="4905862"/>
                  <a:pt x="8181746" y="4942655"/>
                  <a:pt x="8022494" y="4928614"/>
                </a:cubicBezTo>
                <a:cubicBezTo>
                  <a:pt x="7863242" y="4914573"/>
                  <a:pt x="7642295" y="4946891"/>
                  <a:pt x="7423389" y="4928614"/>
                </a:cubicBezTo>
                <a:cubicBezTo>
                  <a:pt x="7204483" y="4910337"/>
                  <a:pt x="6910036" y="4935708"/>
                  <a:pt x="6645242" y="4928614"/>
                </a:cubicBezTo>
                <a:cubicBezTo>
                  <a:pt x="6380448" y="4921520"/>
                  <a:pt x="6367451" y="4918826"/>
                  <a:pt x="6135658" y="4928614"/>
                </a:cubicBezTo>
                <a:cubicBezTo>
                  <a:pt x="5903865" y="4938402"/>
                  <a:pt x="5488104" y="4940947"/>
                  <a:pt x="5267989" y="4928614"/>
                </a:cubicBezTo>
                <a:cubicBezTo>
                  <a:pt x="5047874" y="4916281"/>
                  <a:pt x="4752702" y="4890921"/>
                  <a:pt x="4400321" y="4928614"/>
                </a:cubicBezTo>
                <a:cubicBezTo>
                  <a:pt x="4047940" y="4966307"/>
                  <a:pt x="3976291" y="4961210"/>
                  <a:pt x="3711695" y="4928614"/>
                </a:cubicBezTo>
                <a:cubicBezTo>
                  <a:pt x="3447099" y="4896018"/>
                  <a:pt x="3053990" y="4962394"/>
                  <a:pt x="2844026" y="4928614"/>
                </a:cubicBezTo>
                <a:cubicBezTo>
                  <a:pt x="2634062" y="4894834"/>
                  <a:pt x="2451200" y="4917150"/>
                  <a:pt x="2155400" y="4928614"/>
                </a:cubicBezTo>
                <a:cubicBezTo>
                  <a:pt x="1859600" y="4940078"/>
                  <a:pt x="1636556" y="4900841"/>
                  <a:pt x="1377252" y="4928614"/>
                </a:cubicBezTo>
                <a:cubicBezTo>
                  <a:pt x="1117948" y="4956387"/>
                  <a:pt x="1098669" y="4908437"/>
                  <a:pt x="957190" y="4928614"/>
                </a:cubicBezTo>
                <a:cubicBezTo>
                  <a:pt x="815711" y="4948791"/>
                  <a:pt x="346781" y="4962431"/>
                  <a:pt x="0" y="4928614"/>
                </a:cubicBezTo>
                <a:cubicBezTo>
                  <a:pt x="-25477" y="4668027"/>
                  <a:pt x="-26022" y="4619406"/>
                  <a:pt x="0" y="4361823"/>
                </a:cubicBezTo>
                <a:cubicBezTo>
                  <a:pt x="26022" y="4104240"/>
                  <a:pt x="-26549" y="4017738"/>
                  <a:pt x="0" y="3795033"/>
                </a:cubicBezTo>
                <a:cubicBezTo>
                  <a:pt x="26549" y="3572328"/>
                  <a:pt x="-13449" y="3434857"/>
                  <a:pt x="0" y="3277528"/>
                </a:cubicBezTo>
                <a:cubicBezTo>
                  <a:pt x="13449" y="3120200"/>
                  <a:pt x="-8490" y="2969735"/>
                  <a:pt x="0" y="2710738"/>
                </a:cubicBezTo>
                <a:cubicBezTo>
                  <a:pt x="8490" y="2451741"/>
                  <a:pt x="26406" y="2236418"/>
                  <a:pt x="0" y="2045375"/>
                </a:cubicBezTo>
                <a:cubicBezTo>
                  <a:pt x="-26406" y="1854332"/>
                  <a:pt x="10916" y="1674996"/>
                  <a:pt x="0" y="1527870"/>
                </a:cubicBezTo>
                <a:cubicBezTo>
                  <a:pt x="-10916" y="1380744"/>
                  <a:pt x="21292" y="1243861"/>
                  <a:pt x="0" y="1059652"/>
                </a:cubicBezTo>
                <a:cubicBezTo>
                  <a:pt x="-21292" y="875443"/>
                  <a:pt x="22563" y="388192"/>
                  <a:pt x="0" y="0"/>
                </a:cubicBezTo>
                <a:close/>
              </a:path>
              <a:path w="8952139" h="4928614" stroke="0" extrusionOk="0">
                <a:moveTo>
                  <a:pt x="0" y="0"/>
                </a:moveTo>
                <a:cubicBezTo>
                  <a:pt x="165451" y="8450"/>
                  <a:pt x="334135" y="-12445"/>
                  <a:pt x="599105" y="0"/>
                </a:cubicBezTo>
                <a:cubicBezTo>
                  <a:pt x="864076" y="12445"/>
                  <a:pt x="900859" y="13124"/>
                  <a:pt x="1019167" y="0"/>
                </a:cubicBezTo>
                <a:cubicBezTo>
                  <a:pt x="1137475" y="-13124"/>
                  <a:pt x="1596169" y="-7546"/>
                  <a:pt x="1886835" y="0"/>
                </a:cubicBezTo>
                <a:cubicBezTo>
                  <a:pt x="2177501" y="7546"/>
                  <a:pt x="2345911" y="-4211"/>
                  <a:pt x="2485940" y="0"/>
                </a:cubicBezTo>
                <a:cubicBezTo>
                  <a:pt x="2625969" y="4211"/>
                  <a:pt x="2922948" y="-13840"/>
                  <a:pt x="3085045" y="0"/>
                </a:cubicBezTo>
                <a:cubicBezTo>
                  <a:pt x="3247143" y="13840"/>
                  <a:pt x="3581645" y="-3398"/>
                  <a:pt x="3952714" y="0"/>
                </a:cubicBezTo>
                <a:cubicBezTo>
                  <a:pt x="4323783" y="3398"/>
                  <a:pt x="4304886" y="-22249"/>
                  <a:pt x="4462297" y="0"/>
                </a:cubicBezTo>
                <a:cubicBezTo>
                  <a:pt x="4619708" y="22249"/>
                  <a:pt x="5106791" y="11847"/>
                  <a:pt x="5329966" y="0"/>
                </a:cubicBezTo>
                <a:cubicBezTo>
                  <a:pt x="5553141" y="-11847"/>
                  <a:pt x="6004855" y="30482"/>
                  <a:pt x="6197635" y="0"/>
                </a:cubicBezTo>
                <a:cubicBezTo>
                  <a:pt x="6390415" y="-30482"/>
                  <a:pt x="6668338" y="26378"/>
                  <a:pt x="6886261" y="0"/>
                </a:cubicBezTo>
                <a:cubicBezTo>
                  <a:pt x="7104184" y="-26378"/>
                  <a:pt x="7551326" y="30474"/>
                  <a:pt x="7753930" y="0"/>
                </a:cubicBezTo>
                <a:cubicBezTo>
                  <a:pt x="7956534" y="-30474"/>
                  <a:pt x="8196153" y="13956"/>
                  <a:pt x="8353034" y="0"/>
                </a:cubicBezTo>
                <a:cubicBezTo>
                  <a:pt x="8509915" y="-13956"/>
                  <a:pt x="8710398" y="7932"/>
                  <a:pt x="8952139" y="0"/>
                </a:cubicBezTo>
                <a:cubicBezTo>
                  <a:pt x="8937190" y="266002"/>
                  <a:pt x="8927394" y="361616"/>
                  <a:pt x="8952139" y="665363"/>
                </a:cubicBezTo>
                <a:cubicBezTo>
                  <a:pt x="8976884" y="969110"/>
                  <a:pt x="8975094" y="1149145"/>
                  <a:pt x="8952139" y="1281440"/>
                </a:cubicBezTo>
                <a:cubicBezTo>
                  <a:pt x="8929184" y="1413735"/>
                  <a:pt x="8934599" y="1639170"/>
                  <a:pt x="8952139" y="1897516"/>
                </a:cubicBezTo>
                <a:cubicBezTo>
                  <a:pt x="8969679" y="2155862"/>
                  <a:pt x="8950661" y="2297022"/>
                  <a:pt x="8952139" y="2562879"/>
                </a:cubicBezTo>
                <a:cubicBezTo>
                  <a:pt x="8953617" y="2828736"/>
                  <a:pt x="8929146" y="3048644"/>
                  <a:pt x="8952139" y="3228242"/>
                </a:cubicBezTo>
                <a:cubicBezTo>
                  <a:pt x="8975132" y="3407840"/>
                  <a:pt x="8956347" y="3609950"/>
                  <a:pt x="8952139" y="3893605"/>
                </a:cubicBezTo>
                <a:cubicBezTo>
                  <a:pt x="8947931" y="4177260"/>
                  <a:pt x="8956105" y="4148310"/>
                  <a:pt x="8952139" y="4361823"/>
                </a:cubicBezTo>
                <a:cubicBezTo>
                  <a:pt x="8948173" y="4575336"/>
                  <a:pt x="8925491" y="4804366"/>
                  <a:pt x="8952139" y="4928614"/>
                </a:cubicBezTo>
                <a:cubicBezTo>
                  <a:pt x="8739531" y="4915781"/>
                  <a:pt x="8530299" y="4908161"/>
                  <a:pt x="8173992" y="4928614"/>
                </a:cubicBezTo>
                <a:cubicBezTo>
                  <a:pt x="7817685" y="4949067"/>
                  <a:pt x="7770307" y="4921537"/>
                  <a:pt x="7664408" y="4928614"/>
                </a:cubicBezTo>
                <a:cubicBezTo>
                  <a:pt x="7558509" y="4935691"/>
                  <a:pt x="7170408" y="4934305"/>
                  <a:pt x="6975782" y="4928614"/>
                </a:cubicBezTo>
                <a:cubicBezTo>
                  <a:pt x="6781156" y="4922923"/>
                  <a:pt x="6707111" y="4945477"/>
                  <a:pt x="6555720" y="4928614"/>
                </a:cubicBezTo>
                <a:cubicBezTo>
                  <a:pt x="6404329" y="4911751"/>
                  <a:pt x="6237956" y="4946724"/>
                  <a:pt x="6135658" y="4928614"/>
                </a:cubicBezTo>
                <a:cubicBezTo>
                  <a:pt x="6033360" y="4910504"/>
                  <a:pt x="5720029" y="4950896"/>
                  <a:pt x="5447032" y="4928614"/>
                </a:cubicBezTo>
                <a:cubicBezTo>
                  <a:pt x="5174035" y="4906332"/>
                  <a:pt x="5118721" y="4915747"/>
                  <a:pt x="4937449" y="4928614"/>
                </a:cubicBezTo>
                <a:cubicBezTo>
                  <a:pt x="4756177" y="4941481"/>
                  <a:pt x="4446607" y="4964944"/>
                  <a:pt x="4159302" y="4928614"/>
                </a:cubicBezTo>
                <a:cubicBezTo>
                  <a:pt x="3871997" y="4892284"/>
                  <a:pt x="3880058" y="4939650"/>
                  <a:pt x="3649718" y="4928614"/>
                </a:cubicBezTo>
                <a:cubicBezTo>
                  <a:pt x="3419378" y="4917578"/>
                  <a:pt x="3216155" y="4917312"/>
                  <a:pt x="2871571" y="4928614"/>
                </a:cubicBezTo>
                <a:cubicBezTo>
                  <a:pt x="2526987" y="4939916"/>
                  <a:pt x="2637901" y="4941012"/>
                  <a:pt x="2451509" y="4928614"/>
                </a:cubicBezTo>
                <a:cubicBezTo>
                  <a:pt x="2265117" y="4916216"/>
                  <a:pt x="1914779" y="4929336"/>
                  <a:pt x="1673361" y="4928614"/>
                </a:cubicBezTo>
                <a:cubicBezTo>
                  <a:pt x="1431943" y="4927892"/>
                  <a:pt x="1412154" y="4948242"/>
                  <a:pt x="1163778" y="4928614"/>
                </a:cubicBezTo>
                <a:cubicBezTo>
                  <a:pt x="915402" y="4908986"/>
                  <a:pt x="928885" y="4939756"/>
                  <a:pt x="743716" y="4928614"/>
                </a:cubicBezTo>
                <a:cubicBezTo>
                  <a:pt x="558547" y="4917472"/>
                  <a:pt x="330549" y="4932331"/>
                  <a:pt x="0" y="4928614"/>
                </a:cubicBezTo>
                <a:cubicBezTo>
                  <a:pt x="-24496" y="4764415"/>
                  <a:pt x="30642" y="4579778"/>
                  <a:pt x="0" y="4263251"/>
                </a:cubicBezTo>
                <a:cubicBezTo>
                  <a:pt x="-30642" y="3946724"/>
                  <a:pt x="-8694" y="3943587"/>
                  <a:pt x="0" y="3745747"/>
                </a:cubicBezTo>
                <a:cubicBezTo>
                  <a:pt x="8694" y="3547907"/>
                  <a:pt x="-23325" y="3507836"/>
                  <a:pt x="0" y="3277528"/>
                </a:cubicBezTo>
                <a:cubicBezTo>
                  <a:pt x="23325" y="3047220"/>
                  <a:pt x="11300" y="2963631"/>
                  <a:pt x="0" y="2809310"/>
                </a:cubicBezTo>
                <a:cubicBezTo>
                  <a:pt x="-11300" y="2654989"/>
                  <a:pt x="25351" y="2385544"/>
                  <a:pt x="0" y="2143947"/>
                </a:cubicBezTo>
                <a:cubicBezTo>
                  <a:pt x="-25351" y="1902350"/>
                  <a:pt x="-15771" y="1801240"/>
                  <a:pt x="0" y="1675729"/>
                </a:cubicBezTo>
                <a:cubicBezTo>
                  <a:pt x="15771" y="1550218"/>
                  <a:pt x="20163" y="1290962"/>
                  <a:pt x="0" y="1059652"/>
                </a:cubicBezTo>
                <a:cubicBezTo>
                  <a:pt x="-20163" y="828342"/>
                  <a:pt x="-15317" y="776975"/>
                  <a:pt x="0" y="542148"/>
                </a:cubicBezTo>
                <a:cubicBezTo>
                  <a:pt x="15317" y="307321"/>
                  <a:pt x="-13817" y="177943"/>
                  <a:pt x="0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cap="rnd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 dirty="0"/>
          </a:p>
        </p:txBody>
      </p:sp>
      <p:pic>
        <p:nvPicPr>
          <p:cNvPr id="5" name="그림 4" descr="그리기, 표지판, 셔츠이(가) 표시된 사진&#10;&#10;자동 생성된 설명">
            <a:extLst>
              <a:ext uri="{FF2B5EF4-FFF2-40B4-BE49-F238E27FC236}">
                <a16:creationId xmlns:a16="http://schemas.microsoft.com/office/drawing/2014/main" id="{59FE5F66-7FB3-43CD-AA3A-D14C0B8AD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3" b="89773" l="3000" r="96200">
                        <a14:foregroundMark x1="34700" y1="15909" x2="35300" y2="61364"/>
                        <a14:foregroundMark x1="44200" y1="28409" x2="49100" y2="22159"/>
                        <a14:foregroundMark x1="49100" y1="22159" x2="52000" y2="27841"/>
                        <a14:foregroundMark x1="27800" y1="21023" x2="26800" y2="86364"/>
                        <a14:foregroundMark x1="43300" y1="40909" x2="48500" y2="40909"/>
                        <a14:foregroundMark x1="48500" y1="40909" x2="52900" y2="39773"/>
                        <a14:foregroundMark x1="48300" y1="44318" x2="48300" y2="51705"/>
                        <a14:foregroundMark x1="49200" y1="53409" x2="50000" y2="56250"/>
                        <a14:foregroundMark x1="50700" y1="59659" x2="51000" y2="63068"/>
                        <a14:foregroundMark x1="50000" y1="71023" x2="50700" y2="66477"/>
                        <a14:foregroundMark x1="47700" y1="75000" x2="49900" y2="71591"/>
                        <a14:foregroundMark x1="45800" y1="69886" x2="48200" y2="72727"/>
                        <a14:foregroundMark x1="15400" y1="9659" x2="20700" y2="8523"/>
                        <a14:foregroundMark x1="55200" y1="35227" x2="58300" y2="23864"/>
                        <a14:foregroundMark x1="59500" y1="30114" x2="61000" y2="34659"/>
                        <a14:foregroundMark x1="64100" y1="21591" x2="64100" y2="34091"/>
                        <a14:foregroundMark x1="57800" y1="46591" x2="63800" y2="46591"/>
                        <a14:foregroundMark x1="56900" y1="58523" x2="62600" y2="56250"/>
                        <a14:foregroundMark x1="56800" y1="58523" x2="57400" y2="66477"/>
                        <a14:foregroundMark x1="58200" y1="67045" x2="63900" y2="67614"/>
                        <a14:foregroundMark x1="10700" y1="22159" x2="13600" y2="78409"/>
                        <a14:foregroundMark x1="13600" y1="78409" x2="13200" y2="89205"/>
                        <a14:foregroundMark x1="70400" y1="19886" x2="67700" y2="22159"/>
                        <a14:foregroundMark x1="67700" y1="21023" x2="67500" y2="52841"/>
                        <a14:foregroundMark x1="68100" y1="53409" x2="70900" y2="54545"/>
                        <a14:foregroundMark x1="73400" y1="21591" x2="73000" y2="67045"/>
                        <a14:foregroundMark x1="73800" y1="38636" x2="75600" y2="38636"/>
                        <a14:foregroundMark x1="76200" y1="19886" x2="75900" y2="67614"/>
                        <a14:foregroundMark x1="81400" y1="15909" x2="81200" y2="21591"/>
                        <a14:foregroundMark x1="78900" y1="22159" x2="81100" y2="22159"/>
                        <a14:foregroundMark x1="82500" y1="21591" x2="84100" y2="22159"/>
                        <a14:foregroundMark x1="79100" y1="33523" x2="79100" y2="33523"/>
                        <a14:foregroundMark x1="79600" y1="37500" x2="80900" y2="40341"/>
                        <a14:foregroundMark x1="80200" y1="53977" x2="85300" y2="53409"/>
                        <a14:foregroundMark x1="85300" y1="53409" x2="85700" y2="53977"/>
                        <a14:foregroundMark x1="86900" y1="52841" x2="87300" y2="64205"/>
                        <a14:foregroundMark x1="87100" y1="20455" x2="87000" y2="40909"/>
                        <a14:foregroundMark x1="3000" y1="11932" x2="5100" y2="62500"/>
                        <a14:foregroundMark x1="91000" y1="19318" x2="96200" y2="21023"/>
                        <a14:foregroundMark x1="95000" y1="45455" x2="95000" y2="61364"/>
                        <a14:foregroundMark x1="92400" y1="47727" x2="925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08" y="4448081"/>
            <a:ext cx="1863614" cy="327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8467F-6FAC-4B51-8682-CC449C67B9DE}"/>
              </a:ext>
            </a:extLst>
          </p:cNvPr>
          <p:cNvSpPr txBox="1"/>
          <p:nvPr/>
        </p:nvSpPr>
        <p:spPr>
          <a:xfrm>
            <a:off x="2227117" y="2148768"/>
            <a:ext cx="5071180" cy="1797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855" dirty="0">
                <a:blipFill>
                  <a:blip r:embed="rId5"/>
                  <a:stretch>
                    <a:fillRect/>
                  </a:stretch>
                </a:blip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“ </a:t>
            </a:r>
            <a:r>
              <a:rPr lang="ko-KR" altLang="en-US" sz="3855" dirty="0">
                <a:blipFill>
                  <a:blip r:embed="rId5"/>
                  <a:stretch>
                    <a:fillRect/>
                  </a:stretch>
                </a:blip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숭실대학교의 이미지를 나타내는 개성 있는 썸네일을 만들어주세요 </a:t>
            </a:r>
            <a:r>
              <a:rPr lang="en-US" altLang="ko-KR" sz="3855" dirty="0">
                <a:blipFill>
                  <a:blip r:embed="rId5"/>
                  <a:stretch>
                    <a:fillRect/>
                  </a:stretch>
                </a:blip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! ”</a:t>
            </a:r>
            <a:endParaRPr lang="ko-KR" altLang="en-US" sz="3855" dirty="0">
              <a:blipFill>
                <a:blip r:embed="rId5"/>
                <a:stretch>
                  <a:fillRect/>
                </a:stretch>
              </a:blip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7386D-05EC-40BF-870B-C5A58A00EA9F}"/>
              </a:ext>
            </a:extLst>
          </p:cNvPr>
          <p:cNvSpPr txBox="1"/>
          <p:nvPr/>
        </p:nvSpPr>
        <p:spPr>
          <a:xfrm>
            <a:off x="2771906" y="915799"/>
            <a:ext cx="3936132" cy="1255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7559" dirty="0">
                <a:blipFill>
                  <a:blip r:embed="rId6"/>
                  <a:stretch>
                    <a:fillRect/>
                  </a:stretch>
                </a:blip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썸네일 공모전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8F0BE50-A399-4B88-BA98-D6CDEE90028B}"/>
              </a:ext>
            </a:extLst>
          </p:cNvPr>
          <p:cNvSpPr/>
          <p:nvPr/>
        </p:nvSpPr>
        <p:spPr>
          <a:xfrm>
            <a:off x="268543" y="282642"/>
            <a:ext cx="8678353" cy="4619490"/>
          </a:xfrm>
          <a:custGeom>
            <a:avLst/>
            <a:gdLst>
              <a:gd name="connsiteX0" fmla="*/ 0 w 8678353"/>
              <a:gd name="connsiteY0" fmla="*/ 0 h 4619490"/>
              <a:gd name="connsiteX1" fmla="*/ 580782 w 8678353"/>
              <a:gd name="connsiteY1" fmla="*/ 0 h 4619490"/>
              <a:gd name="connsiteX2" fmla="*/ 1335131 w 8678353"/>
              <a:gd name="connsiteY2" fmla="*/ 0 h 4619490"/>
              <a:gd name="connsiteX3" fmla="*/ 1915913 w 8678353"/>
              <a:gd name="connsiteY3" fmla="*/ 0 h 4619490"/>
              <a:gd name="connsiteX4" fmla="*/ 2583479 w 8678353"/>
              <a:gd name="connsiteY4" fmla="*/ 0 h 4619490"/>
              <a:gd name="connsiteX5" fmla="*/ 2990694 w 8678353"/>
              <a:gd name="connsiteY5" fmla="*/ 0 h 4619490"/>
              <a:gd name="connsiteX6" fmla="*/ 3658260 w 8678353"/>
              <a:gd name="connsiteY6" fmla="*/ 0 h 4619490"/>
              <a:gd name="connsiteX7" fmla="*/ 4412609 w 8678353"/>
              <a:gd name="connsiteY7" fmla="*/ 0 h 4619490"/>
              <a:gd name="connsiteX8" fmla="*/ 4906607 w 8678353"/>
              <a:gd name="connsiteY8" fmla="*/ 0 h 4619490"/>
              <a:gd name="connsiteX9" fmla="*/ 5747740 w 8678353"/>
              <a:gd name="connsiteY9" fmla="*/ 0 h 4619490"/>
              <a:gd name="connsiteX10" fmla="*/ 6502089 w 8678353"/>
              <a:gd name="connsiteY10" fmla="*/ 0 h 4619490"/>
              <a:gd name="connsiteX11" fmla="*/ 7256438 w 8678353"/>
              <a:gd name="connsiteY11" fmla="*/ 0 h 4619490"/>
              <a:gd name="connsiteX12" fmla="*/ 7663653 w 8678353"/>
              <a:gd name="connsiteY12" fmla="*/ 0 h 4619490"/>
              <a:gd name="connsiteX13" fmla="*/ 8678353 w 8678353"/>
              <a:gd name="connsiteY13" fmla="*/ 0 h 4619490"/>
              <a:gd name="connsiteX14" fmla="*/ 8678353 w 8678353"/>
              <a:gd name="connsiteY14" fmla="*/ 706122 h 4619490"/>
              <a:gd name="connsiteX15" fmla="*/ 8678353 w 8678353"/>
              <a:gd name="connsiteY15" fmla="*/ 1273659 h 4619490"/>
              <a:gd name="connsiteX16" fmla="*/ 8678353 w 8678353"/>
              <a:gd name="connsiteY16" fmla="*/ 1841197 h 4619490"/>
              <a:gd name="connsiteX17" fmla="*/ 8678353 w 8678353"/>
              <a:gd name="connsiteY17" fmla="*/ 2454929 h 4619490"/>
              <a:gd name="connsiteX18" fmla="*/ 8678353 w 8678353"/>
              <a:gd name="connsiteY18" fmla="*/ 3161051 h 4619490"/>
              <a:gd name="connsiteX19" fmla="*/ 8678353 w 8678353"/>
              <a:gd name="connsiteY19" fmla="*/ 3867173 h 4619490"/>
              <a:gd name="connsiteX20" fmla="*/ 8678353 w 8678353"/>
              <a:gd name="connsiteY20" fmla="*/ 4619490 h 4619490"/>
              <a:gd name="connsiteX21" fmla="*/ 7837220 w 8678353"/>
              <a:gd name="connsiteY21" fmla="*/ 4619490 h 4619490"/>
              <a:gd name="connsiteX22" fmla="*/ 7169655 w 8678353"/>
              <a:gd name="connsiteY22" fmla="*/ 4619490 h 4619490"/>
              <a:gd name="connsiteX23" fmla="*/ 6675656 w 8678353"/>
              <a:gd name="connsiteY23" fmla="*/ 4619490 h 4619490"/>
              <a:gd name="connsiteX24" fmla="*/ 6268441 w 8678353"/>
              <a:gd name="connsiteY24" fmla="*/ 4619490 h 4619490"/>
              <a:gd name="connsiteX25" fmla="*/ 5861226 w 8678353"/>
              <a:gd name="connsiteY25" fmla="*/ 4619490 h 4619490"/>
              <a:gd name="connsiteX26" fmla="*/ 5280444 w 8678353"/>
              <a:gd name="connsiteY26" fmla="*/ 4619490 h 4619490"/>
              <a:gd name="connsiteX27" fmla="*/ 4873229 w 8678353"/>
              <a:gd name="connsiteY27" fmla="*/ 4619490 h 4619490"/>
              <a:gd name="connsiteX28" fmla="*/ 4379230 w 8678353"/>
              <a:gd name="connsiteY28" fmla="*/ 4619490 h 4619490"/>
              <a:gd name="connsiteX29" fmla="*/ 3972015 w 8678353"/>
              <a:gd name="connsiteY29" fmla="*/ 4619490 h 4619490"/>
              <a:gd name="connsiteX30" fmla="*/ 3478017 w 8678353"/>
              <a:gd name="connsiteY30" fmla="*/ 4619490 h 4619490"/>
              <a:gd name="connsiteX31" fmla="*/ 2897235 w 8678353"/>
              <a:gd name="connsiteY31" fmla="*/ 4619490 h 4619490"/>
              <a:gd name="connsiteX32" fmla="*/ 2490020 w 8678353"/>
              <a:gd name="connsiteY32" fmla="*/ 4619490 h 4619490"/>
              <a:gd name="connsiteX33" fmla="*/ 2082805 w 8678353"/>
              <a:gd name="connsiteY33" fmla="*/ 4619490 h 4619490"/>
              <a:gd name="connsiteX34" fmla="*/ 1502023 w 8678353"/>
              <a:gd name="connsiteY34" fmla="*/ 4619490 h 4619490"/>
              <a:gd name="connsiteX35" fmla="*/ 1094808 w 8678353"/>
              <a:gd name="connsiteY35" fmla="*/ 4619490 h 4619490"/>
              <a:gd name="connsiteX36" fmla="*/ 0 w 8678353"/>
              <a:gd name="connsiteY36" fmla="*/ 4619490 h 4619490"/>
              <a:gd name="connsiteX37" fmla="*/ 0 w 8678353"/>
              <a:gd name="connsiteY37" fmla="*/ 3867173 h 4619490"/>
              <a:gd name="connsiteX38" fmla="*/ 0 w 8678353"/>
              <a:gd name="connsiteY38" fmla="*/ 3207246 h 4619490"/>
              <a:gd name="connsiteX39" fmla="*/ 0 w 8678353"/>
              <a:gd name="connsiteY39" fmla="*/ 2501124 h 4619490"/>
              <a:gd name="connsiteX40" fmla="*/ 0 w 8678353"/>
              <a:gd name="connsiteY40" fmla="*/ 1795002 h 4619490"/>
              <a:gd name="connsiteX41" fmla="*/ 0 w 8678353"/>
              <a:gd name="connsiteY41" fmla="*/ 1181270 h 4619490"/>
              <a:gd name="connsiteX42" fmla="*/ 0 w 8678353"/>
              <a:gd name="connsiteY42" fmla="*/ 613732 h 4619490"/>
              <a:gd name="connsiteX43" fmla="*/ 0 w 8678353"/>
              <a:gd name="connsiteY43" fmla="*/ 0 h 46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678353" h="4619490" extrusionOk="0">
                <a:moveTo>
                  <a:pt x="0" y="0"/>
                </a:moveTo>
                <a:cubicBezTo>
                  <a:pt x="260514" y="3494"/>
                  <a:pt x="340040" y="-12272"/>
                  <a:pt x="580782" y="0"/>
                </a:cubicBezTo>
                <a:cubicBezTo>
                  <a:pt x="821524" y="12272"/>
                  <a:pt x="1089798" y="33601"/>
                  <a:pt x="1335131" y="0"/>
                </a:cubicBezTo>
                <a:cubicBezTo>
                  <a:pt x="1580464" y="-33601"/>
                  <a:pt x="1703870" y="12675"/>
                  <a:pt x="1915913" y="0"/>
                </a:cubicBezTo>
                <a:cubicBezTo>
                  <a:pt x="2127956" y="-12675"/>
                  <a:pt x="2324493" y="-28283"/>
                  <a:pt x="2583479" y="0"/>
                </a:cubicBezTo>
                <a:cubicBezTo>
                  <a:pt x="2842465" y="28283"/>
                  <a:pt x="2856683" y="-10214"/>
                  <a:pt x="2990694" y="0"/>
                </a:cubicBezTo>
                <a:cubicBezTo>
                  <a:pt x="3124705" y="10214"/>
                  <a:pt x="3434893" y="21857"/>
                  <a:pt x="3658260" y="0"/>
                </a:cubicBezTo>
                <a:cubicBezTo>
                  <a:pt x="3881627" y="-21857"/>
                  <a:pt x="4223765" y="-17491"/>
                  <a:pt x="4412609" y="0"/>
                </a:cubicBezTo>
                <a:cubicBezTo>
                  <a:pt x="4601453" y="17491"/>
                  <a:pt x="4759378" y="-11428"/>
                  <a:pt x="4906607" y="0"/>
                </a:cubicBezTo>
                <a:cubicBezTo>
                  <a:pt x="5053836" y="11428"/>
                  <a:pt x="5571409" y="-25605"/>
                  <a:pt x="5747740" y="0"/>
                </a:cubicBezTo>
                <a:cubicBezTo>
                  <a:pt x="5924071" y="25605"/>
                  <a:pt x="6299490" y="3249"/>
                  <a:pt x="6502089" y="0"/>
                </a:cubicBezTo>
                <a:cubicBezTo>
                  <a:pt x="6704688" y="-3249"/>
                  <a:pt x="6926014" y="11603"/>
                  <a:pt x="7256438" y="0"/>
                </a:cubicBezTo>
                <a:cubicBezTo>
                  <a:pt x="7586862" y="-11603"/>
                  <a:pt x="7512332" y="-69"/>
                  <a:pt x="7663653" y="0"/>
                </a:cubicBezTo>
                <a:cubicBezTo>
                  <a:pt x="7814974" y="69"/>
                  <a:pt x="8308541" y="13072"/>
                  <a:pt x="8678353" y="0"/>
                </a:cubicBezTo>
                <a:cubicBezTo>
                  <a:pt x="8655167" y="211841"/>
                  <a:pt x="8703065" y="457133"/>
                  <a:pt x="8678353" y="706122"/>
                </a:cubicBezTo>
                <a:cubicBezTo>
                  <a:pt x="8653641" y="955111"/>
                  <a:pt x="8662309" y="1038819"/>
                  <a:pt x="8678353" y="1273659"/>
                </a:cubicBezTo>
                <a:cubicBezTo>
                  <a:pt x="8694397" y="1508499"/>
                  <a:pt x="8692958" y="1710039"/>
                  <a:pt x="8678353" y="1841197"/>
                </a:cubicBezTo>
                <a:cubicBezTo>
                  <a:pt x="8663748" y="1972355"/>
                  <a:pt x="8648318" y="2247848"/>
                  <a:pt x="8678353" y="2454929"/>
                </a:cubicBezTo>
                <a:cubicBezTo>
                  <a:pt x="8708388" y="2662010"/>
                  <a:pt x="8651551" y="2919324"/>
                  <a:pt x="8678353" y="3161051"/>
                </a:cubicBezTo>
                <a:cubicBezTo>
                  <a:pt x="8705155" y="3402778"/>
                  <a:pt x="8704311" y="3546854"/>
                  <a:pt x="8678353" y="3867173"/>
                </a:cubicBezTo>
                <a:cubicBezTo>
                  <a:pt x="8652395" y="4187492"/>
                  <a:pt x="8686503" y="4423366"/>
                  <a:pt x="8678353" y="4619490"/>
                </a:cubicBezTo>
                <a:cubicBezTo>
                  <a:pt x="8364841" y="4652422"/>
                  <a:pt x="8217423" y="4618039"/>
                  <a:pt x="7837220" y="4619490"/>
                </a:cubicBezTo>
                <a:cubicBezTo>
                  <a:pt x="7457017" y="4620941"/>
                  <a:pt x="7496322" y="4622270"/>
                  <a:pt x="7169655" y="4619490"/>
                </a:cubicBezTo>
                <a:cubicBezTo>
                  <a:pt x="6842989" y="4616710"/>
                  <a:pt x="6816171" y="4635170"/>
                  <a:pt x="6675656" y="4619490"/>
                </a:cubicBezTo>
                <a:cubicBezTo>
                  <a:pt x="6535141" y="4603810"/>
                  <a:pt x="6460703" y="4606700"/>
                  <a:pt x="6268441" y="4619490"/>
                </a:cubicBezTo>
                <a:cubicBezTo>
                  <a:pt x="6076180" y="4632280"/>
                  <a:pt x="6030502" y="4626446"/>
                  <a:pt x="5861226" y="4619490"/>
                </a:cubicBezTo>
                <a:cubicBezTo>
                  <a:pt x="5691950" y="4612534"/>
                  <a:pt x="5430542" y="4640545"/>
                  <a:pt x="5280444" y="4619490"/>
                </a:cubicBezTo>
                <a:cubicBezTo>
                  <a:pt x="5130346" y="4598435"/>
                  <a:pt x="5051818" y="4625086"/>
                  <a:pt x="4873229" y="4619490"/>
                </a:cubicBezTo>
                <a:cubicBezTo>
                  <a:pt x="4694641" y="4613894"/>
                  <a:pt x="4626142" y="4626583"/>
                  <a:pt x="4379230" y="4619490"/>
                </a:cubicBezTo>
                <a:cubicBezTo>
                  <a:pt x="4132318" y="4612397"/>
                  <a:pt x="4066410" y="4636466"/>
                  <a:pt x="3972015" y="4619490"/>
                </a:cubicBezTo>
                <a:cubicBezTo>
                  <a:pt x="3877621" y="4602514"/>
                  <a:pt x="3618286" y="4628195"/>
                  <a:pt x="3478017" y="4619490"/>
                </a:cubicBezTo>
                <a:cubicBezTo>
                  <a:pt x="3337748" y="4610785"/>
                  <a:pt x="3077559" y="4621947"/>
                  <a:pt x="2897235" y="4619490"/>
                </a:cubicBezTo>
                <a:cubicBezTo>
                  <a:pt x="2716911" y="4617033"/>
                  <a:pt x="2641530" y="4634137"/>
                  <a:pt x="2490020" y="4619490"/>
                </a:cubicBezTo>
                <a:cubicBezTo>
                  <a:pt x="2338511" y="4604843"/>
                  <a:pt x="2206116" y="4635387"/>
                  <a:pt x="2082805" y="4619490"/>
                </a:cubicBezTo>
                <a:cubicBezTo>
                  <a:pt x="1959494" y="4603593"/>
                  <a:pt x="1738909" y="4637138"/>
                  <a:pt x="1502023" y="4619490"/>
                </a:cubicBezTo>
                <a:cubicBezTo>
                  <a:pt x="1265137" y="4601842"/>
                  <a:pt x="1254780" y="4615072"/>
                  <a:pt x="1094808" y="4619490"/>
                </a:cubicBezTo>
                <a:cubicBezTo>
                  <a:pt x="934836" y="4623908"/>
                  <a:pt x="302954" y="4645507"/>
                  <a:pt x="0" y="4619490"/>
                </a:cubicBezTo>
                <a:cubicBezTo>
                  <a:pt x="13418" y="4430267"/>
                  <a:pt x="-14368" y="4140151"/>
                  <a:pt x="0" y="3867173"/>
                </a:cubicBezTo>
                <a:cubicBezTo>
                  <a:pt x="14368" y="3594195"/>
                  <a:pt x="-5248" y="3402015"/>
                  <a:pt x="0" y="3207246"/>
                </a:cubicBezTo>
                <a:cubicBezTo>
                  <a:pt x="5248" y="3012477"/>
                  <a:pt x="17763" y="2768315"/>
                  <a:pt x="0" y="2501124"/>
                </a:cubicBezTo>
                <a:cubicBezTo>
                  <a:pt x="-17763" y="2233933"/>
                  <a:pt x="22172" y="2075465"/>
                  <a:pt x="0" y="1795002"/>
                </a:cubicBezTo>
                <a:cubicBezTo>
                  <a:pt x="-22172" y="1514539"/>
                  <a:pt x="-18575" y="1443504"/>
                  <a:pt x="0" y="1181270"/>
                </a:cubicBezTo>
                <a:cubicBezTo>
                  <a:pt x="18575" y="919036"/>
                  <a:pt x="23872" y="826300"/>
                  <a:pt x="0" y="613732"/>
                </a:cubicBezTo>
                <a:cubicBezTo>
                  <a:pt x="-23872" y="401164"/>
                  <a:pt x="11896" y="1366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rgbClr val="0099C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579455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61"/>
          </a:p>
        </p:txBody>
      </p:sp>
    </p:spTree>
    <p:extLst>
      <p:ext uri="{BB962C8B-B14F-4D97-AF65-F5344CB8AC3E}">
        <p14:creationId xmlns:p14="http://schemas.microsoft.com/office/powerpoint/2010/main" val="290235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39</Words>
  <Application>Microsoft Office PowerPoint</Application>
  <PresentationFormat>사용자 지정</PresentationFormat>
  <Paragraphs>11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tvN 즐거운이야기 Bold</vt:lpstr>
      <vt:lpstr>맑은 고딕</vt:lpstr>
      <vt:lpstr>메이플스토리</vt:lpstr>
      <vt:lpstr>배달의민족 주아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JIHOON Lee</dc:creator>
  <cp:lastModifiedBy>다희 김</cp:lastModifiedBy>
  <cp:revision>17</cp:revision>
  <dcterms:created xsi:type="dcterms:W3CDTF">2017-10-23T12:44:44Z</dcterms:created>
  <dcterms:modified xsi:type="dcterms:W3CDTF">2020-05-21T16:56:06Z</dcterms:modified>
</cp:coreProperties>
</file>