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65" r:id="rId6"/>
    <p:sldId id="272" r:id="rId7"/>
    <p:sldId id="259" r:id="rId8"/>
    <p:sldId id="266" r:id="rId9"/>
    <p:sldId id="273" r:id="rId10"/>
    <p:sldId id="274" r:id="rId11"/>
    <p:sldId id="26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C-4319-99E2-090516C54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C-4319-99E2-090516C540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C-4319-99E2-090516C54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152000"/>
        <c:axId val="1677768512"/>
        <c:axId val="0"/>
      </c:bar3DChart>
      <c:catAx>
        <c:axId val="15691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77768512"/>
        <c:crosses val="autoZero"/>
        <c:auto val="1"/>
        <c:lblAlgn val="ctr"/>
        <c:lblOffset val="100"/>
        <c:noMultiLvlLbl val="0"/>
      </c:catAx>
      <c:valAx>
        <c:axId val="1677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1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14-46F0-A5B1-F4696FB65FF6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14-46F0-A5B1-F4696FB65FF6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14-46F0-A5B1-F4696FB65FF6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14-46F0-A5B1-F4696FB65FF6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E-4E01-8F6F-3BE1CCD4A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7-4D5F-8C7F-A8945C448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7-4D5F-8C7F-A8945C448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7-4D5F-8C7F-A8945C448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302824"/>
        <c:axId val="622303152"/>
      </c:barChart>
      <c:catAx>
        <c:axId val="6223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3152"/>
        <c:crosses val="autoZero"/>
        <c:auto val="1"/>
        <c:lblAlgn val="ctr"/>
        <c:lblOffset val="100"/>
        <c:noMultiLvlLbl val="0"/>
      </c:catAx>
      <c:valAx>
        <c:axId val="62230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행복Light" panose="02020603020101020101" pitchFamily="18" charset="-127"/>
                  <a:ea typeface="12롯데마트행복Light" panose="02020603020101020101" pitchFamily="18" charset="-127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12롯데마트행복Light" panose="02020603020101020101" pitchFamily="18" charset="-127"/>
          <a:ea typeface="12롯데마트행복Light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7-4D5F-8C7F-A8945C448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7-4D5F-8C7F-A8945C448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E7-4D5F-8C7F-A8945C44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7-4D5F-8C7F-A8945C448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302824"/>
        <c:axId val="622303152"/>
      </c:barChart>
      <c:catAx>
        <c:axId val="6223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3152"/>
        <c:crosses val="autoZero"/>
        <c:auto val="1"/>
        <c:lblAlgn val="ctr"/>
        <c:lblOffset val="100"/>
        <c:noMultiLvlLbl val="0"/>
      </c:catAx>
      <c:valAx>
        <c:axId val="62230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행복Light" panose="02020603020101020101" pitchFamily="18" charset="-127"/>
                  <a:ea typeface="12롯데마트행복Light" panose="02020603020101020101" pitchFamily="18" charset="-127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12롯데마트행복Light" panose="02020603020101020101" pitchFamily="18" charset="-127"/>
          <a:ea typeface="12롯데마트행복Light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34-48A6-A2E9-E4BA8DD31EA7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34-48A6-A2E9-E4BA8DD31EA7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34-48A6-A2E9-E4BA8DD31EA7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34-48A6-A2E9-E4BA8DD31EA7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34-48A6-A2E9-E4BA8DD31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6-43F6-BECB-C823D63B35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6-43F6-BECB-C823D63B35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6-43F6-BECB-C823D63B3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152000"/>
        <c:axId val="1677768512"/>
        <c:axId val="0"/>
      </c:bar3DChart>
      <c:catAx>
        <c:axId val="15691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77768512"/>
        <c:crosses val="autoZero"/>
        <c:auto val="1"/>
        <c:lblAlgn val="ctr"/>
        <c:lblOffset val="100"/>
        <c:noMultiLvlLbl val="0"/>
      </c:catAx>
      <c:valAx>
        <c:axId val="1677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1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61-4D8C-9501-30F64984A7DC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61-4D8C-9501-30F64984A7DC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61-4D8C-9501-30F64984A7DC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61-4D8C-9501-30F64984A7DC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61-4D8C-9501-30F64984A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F0-412B-91CC-9181D1303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0-412B-91CC-9181D13037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F0-412B-91CC-9181D1303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0-412B-91CC-9181D13037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F0-412B-91CC-9181D1303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0-412B-91CC-9181D130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302824"/>
        <c:axId val="622303152"/>
      </c:barChart>
      <c:catAx>
        <c:axId val="6223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3152"/>
        <c:crosses val="autoZero"/>
        <c:auto val="1"/>
        <c:lblAlgn val="ctr"/>
        <c:lblOffset val="100"/>
        <c:noMultiLvlLbl val="0"/>
      </c:catAx>
      <c:valAx>
        <c:axId val="62230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행복Light" panose="02020603020101020101" pitchFamily="18" charset="-127"/>
                  <a:ea typeface="12롯데마트행복Light" panose="02020603020101020101" pitchFamily="18" charset="-127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12롯데마트행복Light" panose="02020603020101020101" pitchFamily="18" charset="-127"/>
          <a:ea typeface="12롯데마트행복Light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54-45CC-9A0D-B9D2761CF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4-45CC-9A0D-B9D2761CF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54-45CC-9A0D-B9D2761CF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4-45CC-9A0D-B9D2761CF3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54-45CC-9A0D-B9D2761CF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54-45CC-9A0D-B9D2761CF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302824"/>
        <c:axId val="622303152"/>
      </c:barChart>
      <c:catAx>
        <c:axId val="6223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3152"/>
        <c:crosses val="autoZero"/>
        <c:auto val="1"/>
        <c:lblAlgn val="ctr"/>
        <c:lblOffset val="100"/>
        <c:noMultiLvlLbl val="0"/>
      </c:catAx>
      <c:valAx>
        <c:axId val="62230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행복Light" panose="02020603020101020101" pitchFamily="18" charset="-127"/>
                  <a:ea typeface="12롯데마트행복Light" panose="02020603020101020101" pitchFamily="18" charset="-127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  <a:cs typeface="+mn-cs"/>
              </a:defRPr>
            </a:pPr>
            <a:endParaRPr lang="ko-KR"/>
          </a:p>
        </c:txPr>
        <c:crossAx val="62230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12롯데마트행복Light" panose="02020603020101020101" pitchFamily="18" charset="-127"/>
          <a:ea typeface="12롯데마트행복Light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2-4911-836F-7633BF894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2-4911-836F-7633BF894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2-4911-836F-7633BF894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152000"/>
        <c:axId val="1677768512"/>
        <c:axId val="0"/>
      </c:bar3DChart>
      <c:catAx>
        <c:axId val="15691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77768512"/>
        <c:crosses val="autoZero"/>
        <c:auto val="1"/>
        <c:lblAlgn val="ctr"/>
        <c:lblOffset val="100"/>
        <c:noMultiLvlLbl val="0"/>
      </c:catAx>
      <c:valAx>
        <c:axId val="1677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1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02-4733-9C72-019FBCE7B895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02-4733-9C72-019FBCE7B895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02-4733-9C72-019FBCE7B895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02-4733-9C72-019FBCE7B895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E-4E01-8F6F-3BE1CCD4A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2-4911-836F-7633BF894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2-4911-836F-7633BF894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2-4911-836F-7633BF894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152000"/>
        <c:axId val="1677768512"/>
        <c:axId val="0"/>
      </c:bar3DChart>
      <c:catAx>
        <c:axId val="15691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77768512"/>
        <c:crosses val="autoZero"/>
        <c:auto val="1"/>
        <c:lblAlgn val="ctr"/>
        <c:lblOffset val="100"/>
        <c:noMultiLvlLbl val="0"/>
      </c:catAx>
      <c:valAx>
        <c:axId val="1677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1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696F6-DD0F-4AF5-B4CB-483D910523E5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9C7A-DB8E-4A30-9B4E-BED915FE4B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33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6F8C573-E318-4E25-9AC0-5316D83A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37" b="121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8AC78-AE98-4690-BDEF-BAA42E8900F0}"/>
              </a:ext>
            </a:extLst>
          </p:cNvPr>
          <p:cNvSpPr txBox="1"/>
          <p:nvPr userDrawn="1"/>
        </p:nvSpPr>
        <p:spPr>
          <a:xfrm>
            <a:off x="58723" y="4488109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SOONGSIL UNIV. PPT TEMPLET</a:t>
            </a:r>
            <a:endParaRPr lang="ko-KR" altLang="en-US" sz="540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6DDB9-B2EB-4961-A64F-F12E91FB4B39}"/>
              </a:ext>
            </a:extLst>
          </p:cNvPr>
          <p:cNvSpPr txBox="1"/>
          <p:nvPr userDrawn="1"/>
        </p:nvSpPr>
        <p:spPr>
          <a:xfrm>
            <a:off x="588628" y="5411439"/>
            <a:ext cx="916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Name, department</a:t>
            </a:r>
            <a:endParaRPr lang="ko-KR" altLang="en-US" sz="3200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42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75EB5D-D779-4AE6-83C1-D4C780DFF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C562DD-D7BE-428F-BBD2-E2E5D417DDD5}"/>
              </a:ext>
            </a:extLst>
          </p:cNvPr>
          <p:cNvGrpSpPr/>
          <p:nvPr userDrawn="1"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94F152D-FE05-4CB3-B340-7B938C014979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776FEC4-F384-4E8A-897B-A9F4C8711C0F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1314B-4AB5-4359-A356-B67A9ECD309D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4,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0C925B-03A3-4795-B532-672F82FFF818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9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AF2FA906-5C37-4DB0-9A3F-0148583FB9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82E7AE-002B-4F85-934B-1A053BFF8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93" y="1572959"/>
            <a:ext cx="5552258" cy="371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E8ED91-0562-4E8E-954B-474470A2A251}"/>
              </a:ext>
            </a:extLst>
          </p:cNvPr>
          <p:cNvSpPr txBox="1"/>
          <p:nvPr userDrawn="1"/>
        </p:nvSpPr>
        <p:spPr>
          <a:xfrm>
            <a:off x="1419138" y="649629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THANK YOU:)</a:t>
            </a:r>
            <a:endParaRPr lang="ko-KR" alt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0BABE-D4D7-439D-8DF2-96FA903374AB}"/>
              </a:ext>
            </a:extLst>
          </p:cNvPr>
          <p:cNvSpPr txBox="1"/>
          <p:nvPr userDrawn="1"/>
        </p:nvSpPr>
        <p:spPr>
          <a:xfrm>
            <a:off x="1419138" y="5285040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Q&amp;A</a:t>
            </a:r>
            <a:endParaRPr lang="ko-KR" alt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12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C1C7D8-67F0-4FB5-8409-3D81671A624B}"/>
              </a:ext>
            </a:extLst>
          </p:cNvPr>
          <p:cNvSpPr/>
          <p:nvPr userDrawn="1"/>
        </p:nvSpPr>
        <p:spPr>
          <a:xfrm>
            <a:off x="-1" y="0"/>
            <a:ext cx="642358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89F97E2-82F5-4DFB-9F18-ECCA6B3E892C}"/>
              </a:ext>
            </a:extLst>
          </p:cNvPr>
          <p:cNvSpPr txBox="1">
            <a:spLocks/>
          </p:cNvSpPr>
          <p:nvPr userDrawn="1"/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CONTENTS</a:t>
            </a:r>
            <a:endParaRPr lang="ko-KR" altLang="en-US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9AAF5F85-8A09-4576-BED9-48C76849D4E2}"/>
              </a:ext>
            </a:extLst>
          </p:cNvPr>
          <p:cNvSpPr txBox="1">
            <a:spLocks/>
          </p:cNvSpPr>
          <p:nvPr userDrawn="1"/>
        </p:nvSpPr>
        <p:spPr>
          <a:xfrm>
            <a:off x="1920240" y="2564635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1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2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3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4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B837902-9E83-4C35-8924-AD16C4AF3E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 bwMode="auto">
          <a:xfrm>
            <a:off x="6423589" y="0"/>
            <a:ext cx="5768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9/23/2020</a:t>
            </a:fld>
            <a:endParaRPr lang="en-US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F0FA85F-179A-47F9-A79E-4F4E357B0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57E9A35E-C689-4949-873A-8CD1652AEC26}"/>
              </a:ext>
            </a:extLst>
          </p:cNvPr>
          <p:cNvGrpSpPr/>
          <p:nvPr userDrawn="1"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E8C7D5B-94A6-4E83-B6B8-F67439F0DDA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4E60FC9-E951-4E62-8321-C423F824CBA4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AA67F2-04CF-4EE7-A6F0-A564C94A192F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1,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73F42C-6AF2-420F-86E2-9A6B7ACA9CA5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27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A70F12F-A863-4DB9-88AC-9A3F5B675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9743" y="2189526"/>
            <a:ext cx="9177555" cy="4068661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2D172A8E-04B8-45B0-A8DD-AC77D31AD349}"/>
              </a:ext>
            </a:extLst>
          </p:cNvPr>
          <p:cNvSpPr txBox="1">
            <a:spLocks/>
          </p:cNvSpPr>
          <p:nvPr userDrawn="1"/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1. </a:t>
            </a:r>
            <a:r>
              <a: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  <a:endParaRPr lang="ko-KR" altLang="en-US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graphicFrame>
        <p:nvGraphicFramePr>
          <p:cNvPr id="13" name="내용 개체 틀 10">
            <a:extLst>
              <a:ext uri="{FF2B5EF4-FFF2-40B4-BE49-F238E27FC236}">
                <a16:creationId xmlns:a16="http://schemas.microsoft.com/office/drawing/2014/main" id="{3CB943A4-1D1E-4BAC-A9E5-FB0A5528CC4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28105812"/>
              </p:ext>
            </p:extLst>
          </p:nvPr>
        </p:nvGraphicFramePr>
        <p:xfrm>
          <a:off x="19208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E715E64D-BE54-4B6A-9286-D2A2F07C1F1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28959754"/>
              </p:ext>
            </p:extLst>
          </p:nvPr>
        </p:nvGraphicFramePr>
        <p:xfrm>
          <a:off x="65309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내용 개체 틀 4">
            <a:extLst>
              <a:ext uri="{FF2B5EF4-FFF2-40B4-BE49-F238E27FC236}">
                <a16:creationId xmlns:a16="http://schemas.microsoft.com/office/drawing/2014/main" id="{96490695-C881-48D3-AFA1-51D7CA0E87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C09F789-3D87-4A27-A4C9-E257E5C45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9743" y="2189526"/>
            <a:ext cx="9177555" cy="4068661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10CED355-B920-4A1E-859F-D3763AF0CA90}"/>
              </a:ext>
            </a:extLst>
          </p:cNvPr>
          <p:cNvSpPr txBox="1">
            <a:spLocks/>
          </p:cNvSpPr>
          <p:nvPr userDrawn="1"/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1. </a:t>
            </a:r>
            <a:r>
              <a: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  <a:endParaRPr lang="ko-KR" altLang="en-US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graphicFrame>
        <p:nvGraphicFramePr>
          <p:cNvPr id="16" name="내용 개체 틀 10">
            <a:extLst>
              <a:ext uri="{FF2B5EF4-FFF2-40B4-BE49-F238E27FC236}">
                <a16:creationId xmlns:a16="http://schemas.microsoft.com/office/drawing/2014/main" id="{1D81059D-EF91-4D9D-B328-0283891A354F}"/>
              </a:ext>
            </a:extLst>
          </p:cNvPr>
          <p:cNvGraphicFramePr>
            <a:graphicFrameLocks/>
          </p:cNvGraphicFramePr>
          <p:nvPr userDrawn="1"/>
        </p:nvGraphicFramePr>
        <p:xfrm>
          <a:off x="19208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내용 개체 틀 13">
            <a:extLst>
              <a:ext uri="{FF2B5EF4-FFF2-40B4-BE49-F238E27FC236}">
                <a16:creationId xmlns:a16="http://schemas.microsoft.com/office/drawing/2014/main" id="{08A5F742-AEBB-42EA-AE44-8C966F7CEF0D}"/>
              </a:ext>
            </a:extLst>
          </p:cNvPr>
          <p:cNvGraphicFramePr>
            <a:graphicFrameLocks/>
          </p:cNvGraphicFramePr>
          <p:nvPr userDrawn="1"/>
        </p:nvGraphicFramePr>
        <p:xfrm>
          <a:off x="65309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내용 개체 틀 4">
            <a:extLst>
              <a:ext uri="{FF2B5EF4-FFF2-40B4-BE49-F238E27FC236}">
                <a16:creationId xmlns:a16="http://schemas.microsoft.com/office/drawing/2014/main" id="{B286765C-DC17-405D-9E23-37DEF1CF5E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502737-D1D8-43F5-B96D-803CAA5ED46A}"/>
              </a:ext>
            </a:extLst>
          </p:cNvPr>
          <p:cNvSpPr/>
          <p:nvPr userDrawn="1"/>
        </p:nvSpPr>
        <p:spPr>
          <a:xfrm>
            <a:off x="0" y="6450"/>
            <a:ext cx="12194973" cy="68660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34D2561-588A-40E0-AFBC-75452CB21E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9" y="1887276"/>
            <a:ext cx="1405268" cy="140526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59510774-2ACA-4FA7-B466-27CCBA476CAD}"/>
              </a:ext>
            </a:extLst>
          </p:cNvPr>
          <p:cNvSpPr/>
          <p:nvPr userDrawn="1"/>
        </p:nvSpPr>
        <p:spPr>
          <a:xfrm>
            <a:off x="2797955" y="4121756"/>
            <a:ext cx="1891492" cy="290885"/>
          </a:xfrm>
          <a:prstGeom prst="rect">
            <a:avLst/>
          </a:prstGeom>
          <a:solidFill>
            <a:srgbClr val="F1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1517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4CFAC-429E-4D33-A0F4-D2FB62B316E2}"/>
              </a:ext>
            </a:extLst>
          </p:cNvPr>
          <p:cNvSpPr txBox="1"/>
          <p:nvPr userDrawn="1"/>
        </p:nvSpPr>
        <p:spPr>
          <a:xfrm>
            <a:off x="2739231" y="3439460"/>
            <a:ext cx="811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간지 페이지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강조하고 싶은 말 사용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463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F5F9BE-18E6-4210-882F-0FB33F2E5D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843299C-4E64-403D-B085-05B1C0FEACDD}"/>
              </a:ext>
            </a:extLst>
          </p:cNvPr>
          <p:cNvGrpSpPr/>
          <p:nvPr userDrawn="1"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4AA2293-5DDF-41A7-905C-88DEAF5C5E63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177F4A5-E5AA-477C-9A78-620B4E5C34F1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CB04E-8F3A-4C22-BAFC-372C2326BA91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2,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53AA32-615A-4CBA-8812-1A3AE4715872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853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그림 개체 틀 1">
            <a:extLst>
              <a:ext uri="{FF2B5EF4-FFF2-40B4-BE49-F238E27FC236}">
                <a16:creationId xmlns:a16="http://schemas.microsoft.com/office/drawing/2014/main" id="{EC384C70-3911-4630-A219-6C5B819FA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</p:sp>
      <p:sp>
        <p:nvSpPr>
          <p:cNvPr id="10" name="제목 2">
            <a:extLst>
              <a:ext uri="{FF2B5EF4-FFF2-40B4-BE49-F238E27FC236}">
                <a16:creationId xmlns:a16="http://schemas.microsoft.com/office/drawing/2014/main" id="{D44876A0-A6AE-4B05-B1F0-E4BDB23B3A84}"/>
              </a:ext>
            </a:extLst>
          </p:cNvPr>
          <p:cNvSpPr txBox="1">
            <a:spLocks/>
          </p:cNvSpPr>
          <p:nvPr userDrawn="1"/>
        </p:nvSpPr>
        <p:spPr>
          <a:xfrm>
            <a:off x="8476488" y="1503910"/>
            <a:ext cx="3230625" cy="16879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2. </a:t>
            </a:r>
            <a:r>
              <a: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  <a:endParaRPr lang="ko-KR" altLang="en-US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D6362512-43F7-4399-8323-9F7FF4D01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/>
          <a:p>
            <a:endParaRPr lang="ko-KR" altLang="en-US" dirty="0"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80E8C218-74A7-4F5D-93C5-67B24360F9D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73470594"/>
              </p:ext>
            </p:extLst>
          </p:nvPr>
        </p:nvGraphicFramePr>
        <p:xfrm>
          <a:off x="1226845" y="1221890"/>
          <a:ext cx="5648960" cy="481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8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그림 개체 틀 1">
            <a:extLst>
              <a:ext uri="{FF2B5EF4-FFF2-40B4-BE49-F238E27FC236}">
                <a16:creationId xmlns:a16="http://schemas.microsoft.com/office/drawing/2014/main" id="{63217CF5-85FB-43D9-9263-98F80F4B15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8102651" cy="6857999"/>
          </a:xfrm>
        </p:spPr>
      </p:sp>
      <p:sp>
        <p:nvSpPr>
          <p:cNvPr id="12" name="제목 2">
            <a:extLst>
              <a:ext uri="{FF2B5EF4-FFF2-40B4-BE49-F238E27FC236}">
                <a16:creationId xmlns:a16="http://schemas.microsoft.com/office/drawing/2014/main" id="{731EAE6F-8FBC-44B0-9FCA-007670EA1D1F}"/>
              </a:ext>
            </a:extLst>
          </p:cNvPr>
          <p:cNvSpPr txBox="1">
            <a:spLocks/>
          </p:cNvSpPr>
          <p:nvPr userDrawn="1"/>
        </p:nvSpPr>
        <p:spPr>
          <a:xfrm>
            <a:off x="8476488" y="1503910"/>
            <a:ext cx="3230625" cy="16879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2. </a:t>
            </a:r>
            <a:r>
              <a: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  <a:endParaRPr lang="ko-KR" altLang="en-US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A9C9F5C6-A3B8-40CB-AD83-D6EF85407EC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476488" y="3223806"/>
            <a:ext cx="3227832" cy="2872194"/>
          </a:xfrm>
        </p:spPr>
        <p:txBody>
          <a:bodyPr/>
          <a:lstStyle/>
          <a:p>
            <a:endParaRPr lang="ko-KR" altLang="en-US" dirty="0"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pic>
        <p:nvPicPr>
          <p:cNvPr id="14" name="내용 개체 틀 4">
            <a:extLst>
              <a:ext uri="{FF2B5EF4-FFF2-40B4-BE49-F238E27FC236}">
                <a16:creationId xmlns:a16="http://schemas.microsoft.com/office/drawing/2014/main" id="{F8522CF2-952F-4223-96AC-3F114CA92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AED5E07F-18F9-4581-A3AB-78239D19F3D9}"/>
              </a:ext>
            </a:extLst>
          </p:cNvPr>
          <p:cNvGraphicFramePr/>
          <p:nvPr userDrawn="1"/>
        </p:nvGraphicFramePr>
        <p:xfrm>
          <a:off x="1226845" y="1221890"/>
          <a:ext cx="5648960" cy="481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B8DE6FC0-93A6-44B2-A265-DA6614577672}"/>
              </a:ext>
            </a:extLst>
          </p:cNvPr>
          <p:cNvSpPr/>
          <p:nvPr userDrawn="1"/>
        </p:nvSpPr>
        <p:spPr>
          <a:xfrm>
            <a:off x="0" y="6450"/>
            <a:ext cx="12194973" cy="68660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85BF2DA-10E1-4BDE-91DF-6B8AF45961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9" y="1887276"/>
            <a:ext cx="1405268" cy="14052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D6FCD6-9B5C-4DEC-94FD-4C6903900D46}"/>
              </a:ext>
            </a:extLst>
          </p:cNvPr>
          <p:cNvSpPr txBox="1"/>
          <p:nvPr userDrawn="1"/>
        </p:nvSpPr>
        <p:spPr>
          <a:xfrm>
            <a:off x="2739231" y="3439460"/>
            <a:ext cx="811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간지 페이지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강조하고 싶은 말 사용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96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5B6796-95C9-4184-BC72-EDD4502DD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62237D4-C471-48EB-8397-34FF36313700}"/>
              </a:ext>
            </a:extLst>
          </p:cNvPr>
          <p:cNvGrpSpPr/>
          <p:nvPr userDrawn="1"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3557FBC-0BA1-481B-A0D8-8C461F55CAEF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24B01F1-308C-4C0F-BBAA-C69FAA817221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13C0D0-6291-434B-A6F0-63D744A64927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3,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E067A3-6983-4F84-8DCB-EDC9D83B1F42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41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5" r:id="rId6"/>
    <p:sldLayoutId id="2147483666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34031A6-4F0C-4DA6-834E-F98A083B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7" b="121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B549F-3625-47A8-A850-E092845F2D43}"/>
              </a:ext>
            </a:extLst>
          </p:cNvPr>
          <p:cNvSpPr txBox="1"/>
          <p:nvPr/>
        </p:nvSpPr>
        <p:spPr>
          <a:xfrm>
            <a:off x="58723" y="4488109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SOONGSIL UNIV. PPT TEMPLET</a:t>
            </a:r>
            <a:endParaRPr lang="ko-KR" altLang="en-US" sz="5400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448AAF4B-5458-4D27-A2A2-73425F8E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08" y="-478173"/>
            <a:ext cx="2829886" cy="2122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04007-5015-4B2A-814E-75D900FCCD7F}"/>
              </a:ext>
            </a:extLst>
          </p:cNvPr>
          <p:cNvSpPr txBox="1"/>
          <p:nvPr/>
        </p:nvSpPr>
        <p:spPr>
          <a:xfrm>
            <a:off x="588628" y="5411439"/>
            <a:ext cx="916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Name, department</a:t>
            </a:r>
            <a:endParaRPr lang="ko-KR" altLang="en-US" sz="3200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663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8022C60-BAA3-48DF-8E51-2FDB7F73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174A800-46E1-4770-ABAB-0873B74D8745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88C3192-E6E7-43A9-8F68-5A2EB56329B5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18683E-9456-443A-8F2B-C0FB19639F73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B769-0125-48C8-8D2E-0F2C72CDCFD4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4,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7D2F0-83B4-44D3-B86B-183873869FA3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36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EF558EE-AEB6-4AD9-85C4-B458BE8A40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45E077-D362-4DCF-9443-F1B370C5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93" y="1572959"/>
            <a:ext cx="5552258" cy="371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66FA9-3929-4441-B4B0-FC68FFAF8FC1}"/>
              </a:ext>
            </a:extLst>
          </p:cNvPr>
          <p:cNvSpPr txBox="1"/>
          <p:nvPr/>
        </p:nvSpPr>
        <p:spPr>
          <a:xfrm>
            <a:off x="1419138" y="649629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THANK YOU:)</a:t>
            </a:r>
            <a:endParaRPr lang="ko-KR" alt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50FA1-D73F-437B-9A05-8BF15A88F435}"/>
              </a:ext>
            </a:extLst>
          </p:cNvPr>
          <p:cNvSpPr txBox="1"/>
          <p:nvPr/>
        </p:nvSpPr>
        <p:spPr>
          <a:xfrm>
            <a:off x="1419138" y="5285040"/>
            <a:ext cx="916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Q&amp;A</a:t>
            </a:r>
            <a:endParaRPr lang="ko-KR" alt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60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0463F41B-404F-41FB-A6E7-5F4D46B68CFE}"/>
              </a:ext>
            </a:extLst>
          </p:cNvPr>
          <p:cNvSpPr/>
          <p:nvPr/>
        </p:nvSpPr>
        <p:spPr>
          <a:xfrm>
            <a:off x="-1" y="0"/>
            <a:ext cx="642358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EA669B-BD55-4CCD-B884-32981518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CONTENTS</a:t>
            </a:r>
            <a:endParaRPr lang="ko-KR" altLang="en-US" dirty="0">
              <a:solidFill>
                <a:schemeClr val="bg1"/>
              </a:solidFill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E9DDF472-90F2-4DE3-9441-8BA9FB8AB7B3}"/>
              </a:ext>
            </a:extLst>
          </p:cNvPr>
          <p:cNvSpPr txBox="1">
            <a:spLocks/>
          </p:cNvSpPr>
          <p:nvPr/>
        </p:nvSpPr>
        <p:spPr>
          <a:xfrm>
            <a:off x="1920240" y="2564635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1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2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3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4 </a:t>
            </a:r>
            <a:r>
              <a:rPr lang="ko-KR" altLang="en-US" dirty="0">
                <a:solidFill>
                  <a:schemeClr val="bg1"/>
                </a:solidFill>
                <a:latin typeface="12롯데마트행복Light" panose="02020603020101020101" pitchFamily="18" charset="-127"/>
                <a:ea typeface="12롯데마트행복Light" panose="02020603020101020101" pitchFamily="18" charset="-127"/>
              </a:rPr>
              <a:t>제목을 입력하세요</a:t>
            </a: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solidFill>
                <a:schemeClr val="bg1"/>
              </a:solidFill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62B716-25A3-4FCC-A725-D2A759ED3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 bwMode="auto">
          <a:xfrm>
            <a:off x="6423589" y="0"/>
            <a:ext cx="5768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67443E7-34D8-4D00-9977-CB96BAA7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174A800-46E1-4770-ABAB-0873B74D8745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88C3192-E6E7-43A9-8F68-5A2EB56329B5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18683E-9456-443A-8F2B-C0FB19639F73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B769-0125-48C8-8D2E-0F2C72CDCFD4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1,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7D2F0-83B4-44D3-B86B-183873869FA3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86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F968E85-BFF7-499C-BF01-41FEEFDF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43" y="2189526"/>
            <a:ext cx="9177555" cy="406866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A6DEDA9-20EB-46C2-958D-EACDA3C1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1. </a:t>
            </a:r>
            <a:r>
              <a:rPr lang="ko-KR" altLang="en-US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A213EC0F-764E-4C93-B3C4-A2E8CEF3D2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5190675"/>
              </p:ext>
            </p:extLst>
          </p:nvPr>
        </p:nvGraphicFramePr>
        <p:xfrm>
          <a:off x="19208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C2FB6CAB-B599-4C1D-98FC-C128D8D9A0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0246134"/>
              </p:ext>
            </p:extLst>
          </p:nvPr>
        </p:nvGraphicFramePr>
        <p:xfrm>
          <a:off x="65309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135D8C12-8AE2-4BB1-9A19-97307F99E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F968E85-BFF7-499C-BF01-41FEEFDF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43" y="2189526"/>
            <a:ext cx="9177555" cy="406866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A6DEDA9-20EB-46C2-958D-EACDA3C1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1. </a:t>
            </a:r>
            <a:r>
              <a:rPr lang="ko-KR" altLang="en-US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A213EC0F-764E-4C93-B3C4-A2E8CEF3D28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208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C2FB6CAB-B599-4C1D-98FC-C128D8D9A07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30975" y="2438400"/>
          <a:ext cx="41592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135D8C12-8AE2-4BB1-9A19-97307F99E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AB0C4A6-0356-4957-9A2A-6E4C41B80846}"/>
              </a:ext>
            </a:extLst>
          </p:cNvPr>
          <p:cNvSpPr/>
          <p:nvPr/>
        </p:nvSpPr>
        <p:spPr>
          <a:xfrm>
            <a:off x="0" y="6450"/>
            <a:ext cx="12194973" cy="68660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64DC25-B24D-4D3A-A324-7C3628239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9" y="1887276"/>
            <a:ext cx="1405268" cy="140526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21A4CDA-9063-4EBD-AE3B-EF5E8EC9746B}"/>
              </a:ext>
            </a:extLst>
          </p:cNvPr>
          <p:cNvSpPr/>
          <p:nvPr/>
        </p:nvSpPr>
        <p:spPr>
          <a:xfrm>
            <a:off x="2797955" y="4121756"/>
            <a:ext cx="1891492" cy="290885"/>
          </a:xfrm>
          <a:prstGeom prst="rect">
            <a:avLst/>
          </a:prstGeom>
          <a:solidFill>
            <a:srgbClr val="F1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1517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EF73E-CE5F-4FA7-8A3A-ACB3A1D0E41C}"/>
              </a:ext>
            </a:extLst>
          </p:cNvPr>
          <p:cNvSpPr txBox="1"/>
          <p:nvPr/>
        </p:nvSpPr>
        <p:spPr>
          <a:xfrm>
            <a:off x="2739231" y="3439460"/>
            <a:ext cx="811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간지 페이지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강조하고 싶은 말 사용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1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28C6DCE-D15E-4572-A165-93E59907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174A800-46E1-4770-ABAB-0873B74D8745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88C3192-E6E7-43A9-8F68-5A2EB56329B5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18683E-9456-443A-8F2B-C0FB19639F73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B769-0125-48C8-8D2E-0F2C72CDCFD4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2,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7D2F0-83B4-44D3-B86B-183873869FA3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52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0D142BBA-6900-4BA9-A983-0C55694CC36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A4F198F-4F77-41E7-B21A-FF3B6BB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2. </a:t>
            </a:r>
            <a:r>
              <a:rPr lang="ko-KR" altLang="en-US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144F90-65F1-464B-9ECE-243116BD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pic>
        <p:nvPicPr>
          <p:cNvPr id="10" name="내용 개체 틀 4">
            <a:extLst>
              <a:ext uri="{FF2B5EF4-FFF2-40B4-BE49-F238E27FC236}">
                <a16:creationId xmlns:a16="http://schemas.microsoft.com/office/drawing/2014/main" id="{0181B2AC-602A-4325-879B-34E954FC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107B3B55-F1AC-4D7A-AB54-8F75C08B5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487784"/>
              </p:ext>
            </p:extLst>
          </p:nvPr>
        </p:nvGraphicFramePr>
        <p:xfrm>
          <a:off x="1226845" y="1221890"/>
          <a:ext cx="5648960" cy="481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112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0D142BBA-6900-4BA9-A983-0C55694CC36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A4F198F-4F77-41E7-B21A-FF3B6BB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2. </a:t>
            </a:r>
            <a:r>
              <a:rPr lang="ko-KR" altLang="en-US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제목을 입력하세요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144F90-65F1-464B-9ECE-243116BD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>
              <a:latin typeface="12롯데마트행복Light" panose="02020603020101020101" pitchFamily="18" charset="-127"/>
              <a:ea typeface="12롯데마트행복Light" panose="02020603020101020101" pitchFamily="18" charset="-127"/>
            </a:endParaRPr>
          </a:p>
        </p:txBody>
      </p:sp>
      <p:pic>
        <p:nvPicPr>
          <p:cNvPr id="10" name="내용 개체 틀 4">
            <a:extLst>
              <a:ext uri="{FF2B5EF4-FFF2-40B4-BE49-F238E27FC236}">
                <a16:creationId xmlns:a16="http://schemas.microsoft.com/office/drawing/2014/main" id="{0181B2AC-602A-4325-879B-34E954FC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523" y1="52474" x2="36523" y2="52474"/>
                        <a14:foregroundMark x1="20605" y1="48698" x2="20605" y2="48698"/>
                        <a14:foregroundMark x1="69141" y1="50911" x2="69141" y2="50911"/>
                        <a14:foregroundMark x1="83398" y1="47917" x2="83398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1" y="5582934"/>
            <a:ext cx="2034611" cy="1525959"/>
          </a:xfrm>
          <a:prstGeom prst="rect">
            <a:avLst/>
          </a:prstGeom>
        </p:spPr>
      </p:pic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107B3B55-F1AC-4D7A-AB54-8F75C08B50B4}"/>
              </a:ext>
            </a:extLst>
          </p:cNvPr>
          <p:cNvGraphicFramePr/>
          <p:nvPr/>
        </p:nvGraphicFramePr>
        <p:xfrm>
          <a:off x="1226845" y="1221890"/>
          <a:ext cx="5648960" cy="481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7E89CB3B-BF24-4C03-8C50-7E27BAD587DF}"/>
              </a:ext>
            </a:extLst>
          </p:cNvPr>
          <p:cNvSpPr/>
          <p:nvPr/>
        </p:nvSpPr>
        <p:spPr>
          <a:xfrm>
            <a:off x="0" y="6450"/>
            <a:ext cx="12194973" cy="68660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597DD3-0DA3-4EF4-B6A4-F8B31ABA4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9" y="1887276"/>
            <a:ext cx="1405268" cy="1405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8DFAD-8895-44D0-8F7F-C0A92329897F}"/>
              </a:ext>
            </a:extLst>
          </p:cNvPr>
          <p:cNvSpPr txBox="1"/>
          <p:nvPr/>
        </p:nvSpPr>
        <p:spPr>
          <a:xfrm>
            <a:off x="2739231" y="3439460"/>
            <a:ext cx="811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간지 페이지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강조하고 싶은 말 사용</a:t>
            </a:r>
            <a:endParaRPr lang="en-US" altLang="ko-KR" sz="2000" dirty="0">
              <a:solidFill>
                <a:schemeClr val="bg1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41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7F119A-00A0-4241-8148-BDA8B353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174A800-46E1-4770-ABAB-0873B74D8745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  <a:solidFill>
            <a:schemeClr val="bg2">
              <a:lumMod val="75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88C3192-E6E7-43A9-8F68-5A2EB56329B5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18683E-9456-443A-8F2B-C0FB19639F73}"/>
                </a:ext>
              </a:extLst>
            </p:cNvPr>
            <p:cNvGrpSpPr/>
            <p:nvPr/>
          </p:nvGrpSpPr>
          <p:grpSpPr>
            <a:xfrm>
              <a:off x="596949" y="3708260"/>
              <a:ext cx="4814138" cy="1354217"/>
              <a:chOff x="2617062" y="2021840"/>
              <a:chExt cx="6555283" cy="1844002"/>
            </a:xfrm>
            <a:grpFill/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B769-0125-48C8-8D2E-0F2C72CDCFD4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60329" cy="7124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12롯데마트행복Bold" panose="02020603020101020101" pitchFamily="18" charset="-127"/>
                    <a:ea typeface="12롯데마트행복Bold" panose="02020603020101020101" pitchFamily="18" charset="-127"/>
                  </a:rPr>
                  <a:t>Part 3, </a:t>
                </a:r>
                <a:endParaRPr lang="ko-KR" altLang="en-US" sz="2800" b="1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E7D2F0-83B4-44D3-B86B-183873869FA3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555283" cy="11315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12롯데마트행복Light" panose="02020603020101020101" pitchFamily="18" charset="-127"/>
                    <a:ea typeface="12롯데마트행복Light" panose="02020603020101020101" pitchFamily="18" charset="-127"/>
                  </a:rPr>
                  <a:t>제목을 입력하세요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63488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2E8E2"/>
      </a:lt2>
      <a:accent1>
        <a:srgbClr val="D636DA"/>
      </a:accent1>
      <a:accent2>
        <a:srgbClr val="8831CB"/>
      </a:accent2>
      <a:accent3>
        <a:srgbClr val="5C47DD"/>
      </a:accent3>
      <a:accent4>
        <a:srgbClr val="2F5ACB"/>
      </a:accent4>
      <a:accent5>
        <a:srgbClr val="36A7DA"/>
      </a:accent5>
      <a:accent6>
        <a:srgbClr val="21B7A7"/>
      </a:accent6>
      <a:hlink>
        <a:srgbClr val="3F82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107</Words>
  <Application>Microsoft Office PowerPoint</Application>
  <PresentationFormat>와이드스크린</PresentationFormat>
  <Paragraphs>42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12롯데마트행복Bold</vt:lpstr>
      <vt:lpstr>12롯데마트행복Light</vt:lpstr>
      <vt:lpstr>Meiryo</vt:lpstr>
      <vt:lpstr>경기천년바탕 Bold</vt:lpstr>
      <vt:lpstr>맑은 고딕</vt:lpstr>
      <vt:lpstr>Arial</vt:lpstr>
      <vt:lpstr>Corbel</vt:lpstr>
      <vt:lpstr>Wingdings</vt:lpstr>
      <vt:lpstr>SketchLinesVTI</vt:lpstr>
      <vt:lpstr>PowerPoint 프레젠테이션</vt:lpstr>
      <vt:lpstr>CONTENTS</vt:lpstr>
      <vt:lpstr>PowerPoint 프레젠테이션</vt:lpstr>
      <vt:lpstr>1. 제목을 입력하세요</vt:lpstr>
      <vt:lpstr>1. 제목을 입력하세요</vt:lpstr>
      <vt:lpstr>PowerPoint 프레젠테이션</vt:lpstr>
      <vt:lpstr>2. 제목을 입력하세요</vt:lpstr>
      <vt:lpstr>2. 제목을 입력하세요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 혜정</dc:creator>
  <cp:lastModifiedBy>윤 혜정</cp:lastModifiedBy>
  <cp:revision>14</cp:revision>
  <dcterms:created xsi:type="dcterms:W3CDTF">2020-09-23T07:10:14Z</dcterms:created>
  <dcterms:modified xsi:type="dcterms:W3CDTF">2020-09-23T08:40:22Z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