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58" r:id="rId4"/>
    <p:sldId id="264" r:id="rId5"/>
    <p:sldId id="261" r:id="rId6"/>
    <p:sldId id="265" r:id="rId7"/>
    <p:sldId id="266" r:id="rId8"/>
  </p:sldIdLst>
  <p:sldSz cx="12192000" cy="6858000"/>
  <p:notesSz cx="6858000" cy="9144000"/>
  <p:embeddedFontLst>
    <p:embeddedFont>
      <p:font typeface="배달의민족 주아" panose="02020603020101020101" pitchFamily="18" charset="-127"/>
      <p:regular r:id="rId10"/>
    </p:embeddedFont>
    <p:embeddedFont>
      <p:font typeface="맑은 고딕" panose="020B0503020000020004" pitchFamily="50" charset="-127"/>
      <p:regular r:id="rId11"/>
      <p:bold r:id="rId12"/>
    </p:embeddedFont>
    <p:embeddedFont>
      <p:font typeface="더페이스샵 잉크립퀴드체" panose="03050503000000000000" pitchFamily="66" charset="-127"/>
      <p:regular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8F2"/>
    <a:srgbClr val="684E40"/>
    <a:srgbClr val="006E93"/>
    <a:srgbClr val="00A9CE"/>
    <a:srgbClr val="62C6C6"/>
    <a:srgbClr val="326ED0"/>
    <a:srgbClr val="E5C5A1"/>
    <a:srgbClr val="DDCED8"/>
    <a:srgbClr val="5F483B"/>
    <a:srgbClr val="926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610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30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327FA-30A6-4E05-8D10-CB9E51B9CF5A}" type="datetimeFigureOut">
              <a:rPr lang="ko-KR" altLang="en-US" smtClean="0"/>
              <a:t>2020-10-02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C4C26-16D4-4756-A1BD-043E158D25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03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5693316" y="2395537"/>
            <a:ext cx="5385360" cy="1033463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r>
              <a:rPr lang="ko-KR" altLang="en-US" smtClean="0"/>
              <a:t>제목을 입력해주세요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693316" y="3535362"/>
            <a:ext cx="5385360" cy="81756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684E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작성자</a:t>
            </a:r>
            <a:r>
              <a:rPr lang="en-US" altLang="ko-KR" smtClean="0"/>
              <a:t>: </a:t>
            </a:r>
            <a:r>
              <a:rPr lang="ko-KR" altLang="en-US" smtClean="0"/>
              <a:t>이름을 입력해주세요</a:t>
            </a:r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4453" y1="47526" x2="14453" y2="47526"/>
                        <a14:foregroundMark x1="34473" y1="56510" x2="34473" y2="56510"/>
                        <a14:foregroundMark x1="64648" y1="53255" x2="64648" y2="53255"/>
                        <a14:foregroundMark x1="82910" y1="45833" x2="82910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30431" r="11873" b="25066"/>
          <a:stretch/>
        </p:blipFill>
        <p:spPr>
          <a:xfrm>
            <a:off x="10773878" y="284353"/>
            <a:ext cx="994844" cy="430249"/>
          </a:xfrm>
          <a:prstGeom prst="rect">
            <a:avLst/>
          </a:prstGeom>
        </p:spPr>
      </p:pic>
      <p:sp>
        <p:nvSpPr>
          <p:cNvPr id="13" name="텍스트 개체 틀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773877" y="730570"/>
            <a:ext cx="996975" cy="263561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40312C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en-US" altLang="ko-KR" smtClean="0"/>
              <a:t>2020.00.00</a:t>
            </a:r>
            <a:endParaRPr lang="ko-KR" altLang="en-US"/>
          </a:p>
        </p:txBody>
      </p:sp>
      <p:pic>
        <p:nvPicPr>
          <p:cNvPr id="1032" name="Picture 8" descr="https://ssu.ac.kr/ssucatch/wp-content/uploads/sites/5/2019/07/2.-1560995185576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2"/>
          <a:stretch/>
        </p:blipFill>
        <p:spPr bwMode="auto">
          <a:xfrm>
            <a:off x="1252718" y="549000"/>
            <a:ext cx="3837975" cy="5760000"/>
          </a:xfrm>
          <a:prstGeom prst="rect">
            <a:avLst/>
          </a:prstGeom>
          <a:solidFill>
            <a:srgbClr val="00A7CB"/>
          </a:solidFill>
        </p:spPr>
      </p:pic>
      <p:sp>
        <p:nvSpPr>
          <p:cNvPr id="15" name="순서도: 처리 14"/>
          <p:cNvSpPr/>
          <p:nvPr userDrawn="1"/>
        </p:nvSpPr>
        <p:spPr>
          <a:xfrm rot="19113542">
            <a:off x="869074" y="626925"/>
            <a:ext cx="1290764" cy="400582"/>
          </a:xfrm>
          <a:prstGeom prst="flowChartProcess">
            <a:avLst/>
          </a:prstGeom>
          <a:solidFill>
            <a:srgbClr val="62C6C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031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919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96" y="2022764"/>
            <a:ext cx="3873910" cy="3430947"/>
          </a:xfrm>
        </p:spPr>
        <p:txBody>
          <a:bodyPr>
            <a:normAutofit/>
          </a:bodyPr>
          <a:lstStyle>
            <a:lvl1pPr marL="457200" indent="-457200" algn="ctr">
              <a:lnSpc>
                <a:spcPct val="150000"/>
              </a:lnSpc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ko-KR" altLang="en-US" smtClean="0"/>
              <a:t>목차를 입력해주세요</a:t>
            </a:r>
            <a:endParaRPr lang="en-US" altLang="ko-KR" smtClean="0"/>
          </a:p>
          <a:p>
            <a:pPr lvl="0"/>
            <a:r>
              <a:rPr lang="ko-KR" altLang="en-US" smtClean="0"/>
              <a:t>목차를 입력해주세요</a:t>
            </a:r>
            <a:endParaRPr lang="en-US" altLang="ko-KR" smtClean="0"/>
          </a:p>
          <a:p>
            <a:pPr lvl="0"/>
            <a:r>
              <a:rPr lang="ko-KR" altLang="en-US" smtClean="0"/>
              <a:t>목차를 입력해주세요</a:t>
            </a:r>
            <a:endParaRPr lang="en-US" altLang="ko-KR" smtClean="0"/>
          </a:p>
          <a:p>
            <a:pPr lvl="0"/>
            <a:r>
              <a:rPr lang="ko-KR" altLang="en-US" smtClean="0"/>
              <a:t>목차를 입력해주세요</a:t>
            </a:r>
            <a:endParaRPr lang="en-US" altLang="ko-KR" smtClean="0"/>
          </a:p>
          <a:p>
            <a:pPr lvl="0"/>
            <a:r>
              <a:rPr lang="ko-KR" altLang="en-US" smtClean="0"/>
              <a:t>목차를 입력해주세요</a:t>
            </a:r>
          </a:p>
        </p:txBody>
      </p:sp>
      <p:pic>
        <p:nvPicPr>
          <p:cNvPr id="2050" name="Picture 2" descr="https://ssu.ac.kr/ssucatch/wp-content/uploads/sites/5/2019/07/2.-156099519243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00" y="549000"/>
            <a:ext cx="38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순서도: 처리 11"/>
          <p:cNvSpPr/>
          <p:nvPr userDrawn="1"/>
        </p:nvSpPr>
        <p:spPr>
          <a:xfrm rot="2326932">
            <a:off x="9849202" y="615766"/>
            <a:ext cx="1290764" cy="400582"/>
          </a:xfrm>
          <a:prstGeom prst="flowChartProcess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86010" y="1376433"/>
            <a:ext cx="300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3600" smtClean="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CONTENTS</a:t>
            </a:r>
            <a:endParaRPr lang="ko-KR" altLang="en-US" sz="3600">
              <a:solidFill>
                <a:srgbClr val="684E4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4453" y1="47526" x2="14453" y2="47526"/>
                        <a14:foregroundMark x1="34473" y1="56510" x2="34473" y2="56510"/>
                        <a14:foregroundMark x1="64648" y1="53255" x2="64648" y2="53255"/>
                        <a14:foregroundMark x1="82910" y1="45833" x2="82910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30431" r="11873" b="25066"/>
          <a:stretch/>
        </p:blipFill>
        <p:spPr>
          <a:xfrm>
            <a:off x="11123134" y="244243"/>
            <a:ext cx="652509" cy="2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4248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17"/>
          <p:cNvSpPr>
            <a:spLocks noGrp="1"/>
          </p:cNvSpPr>
          <p:nvPr>
            <p:ph type="pic" sz="quarter" idx="15" hasCustomPrompt="1"/>
          </p:nvPr>
        </p:nvSpPr>
        <p:spPr>
          <a:xfrm>
            <a:off x="6834188" y="3284538"/>
            <a:ext cx="3776662" cy="2519362"/>
          </a:xfrm>
        </p:spPr>
        <p:txBody>
          <a:bodyPr>
            <a:normAutofit/>
          </a:bodyPr>
          <a:lstStyle>
            <a:lvl1pPr algn="just">
              <a:defRPr sz="2400"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r>
              <a:rPr lang="ko-KR" altLang="en-US" smtClean="0"/>
              <a:t>원하는 그림을 첨부</a:t>
            </a:r>
            <a:endParaRPr lang="ko-KR" altLang="en-US"/>
          </a:p>
        </p:txBody>
      </p:sp>
      <p:sp>
        <p:nvSpPr>
          <p:cNvPr id="18" name="그림 개체 틀 17"/>
          <p:cNvSpPr>
            <a:spLocks noGrp="1"/>
          </p:cNvSpPr>
          <p:nvPr>
            <p:ph type="pic" sz="quarter" idx="14" hasCustomPrompt="1"/>
          </p:nvPr>
        </p:nvSpPr>
        <p:spPr>
          <a:xfrm>
            <a:off x="1589088" y="3284538"/>
            <a:ext cx="3776662" cy="2519362"/>
          </a:xfrm>
        </p:spPr>
        <p:txBody>
          <a:bodyPr>
            <a:normAutofit/>
          </a:bodyPr>
          <a:lstStyle>
            <a:lvl1pPr algn="just">
              <a:defRPr sz="2400"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r>
              <a:rPr lang="ko-KR" altLang="en-US" smtClean="0"/>
              <a:t>원하는 그림을 첨부</a:t>
            </a:r>
            <a:endParaRPr lang="ko-KR" altLang="en-US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838200" y="542925"/>
            <a:ext cx="10515600" cy="739775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r>
              <a:rPr lang="en-US" altLang="ko-KR" smtClean="0"/>
              <a:t>1. </a:t>
            </a:r>
            <a:r>
              <a:rPr lang="ko-KR" altLang="en-US" smtClean="0"/>
              <a:t>소제목을 입력해주세요</a:t>
            </a: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 hasCustomPrompt="1"/>
          </p:nvPr>
        </p:nvSpPr>
        <p:spPr>
          <a:xfrm>
            <a:off x="1589088" y="2080418"/>
            <a:ext cx="3776662" cy="1190736"/>
          </a:xfrm>
        </p:spPr>
        <p:txBody>
          <a:bodyPr>
            <a:normAutofit/>
          </a:bodyPr>
          <a:lstStyle>
            <a:lvl1pPr marL="0" indent="0" algn="just">
              <a:buNone/>
              <a:defRPr sz="1600"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주제</a:t>
            </a:r>
            <a:r>
              <a:rPr lang="en-US" altLang="ko-KR" smtClean="0"/>
              <a:t>1</a:t>
            </a:r>
            <a:r>
              <a:rPr lang="ko-KR" altLang="en-US" smtClean="0"/>
              <a:t>에 대한 설명</a:t>
            </a:r>
            <a:endParaRPr lang="ko-KR" altLang="en-US"/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1" hasCustomPrompt="1"/>
          </p:nvPr>
        </p:nvSpPr>
        <p:spPr>
          <a:xfrm>
            <a:off x="1589088" y="1674016"/>
            <a:ext cx="3776662" cy="406402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주제</a:t>
            </a:r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16" name="텍스트 개체 틀 11"/>
          <p:cNvSpPr>
            <a:spLocks noGrp="1"/>
          </p:cNvSpPr>
          <p:nvPr>
            <p:ph type="body" sz="quarter" idx="12" hasCustomPrompt="1"/>
          </p:nvPr>
        </p:nvSpPr>
        <p:spPr>
          <a:xfrm>
            <a:off x="6834188" y="2080418"/>
            <a:ext cx="3776662" cy="1190736"/>
          </a:xfrm>
        </p:spPr>
        <p:txBody>
          <a:bodyPr>
            <a:normAutofit/>
          </a:bodyPr>
          <a:lstStyle>
            <a:lvl1pPr marL="0" indent="0" algn="just">
              <a:buNone/>
              <a:defRPr sz="1600"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주제</a:t>
            </a:r>
            <a:r>
              <a:rPr lang="en-US" altLang="ko-KR" smtClean="0"/>
              <a:t>2</a:t>
            </a:r>
            <a:r>
              <a:rPr lang="ko-KR" altLang="en-US" smtClean="0"/>
              <a:t>에 대한 설명</a:t>
            </a:r>
            <a:endParaRPr lang="ko-KR" altLang="en-US"/>
          </a:p>
        </p:txBody>
      </p:sp>
      <p:sp>
        <p:nvSpPr>
          <p:cNvPr id="17" name="텍스트 개체 틀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34188" y="1674016"/>
            <a:ext cx="3776662" cy="406402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주제</a:t>
            </a:r>
            <a:r>
              <a:rPr lang="en-US" altLang="ko-KR" smtClean="0"/>
              <a:t>2</a:t>
            </a:r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4453" y1="47526" x2="14453" y2="47526"/>
                        <a14:foregroundMark x1="34473" y1="56510" x2="34473" y2="56510"/>
                        <a14:foregroundMark x1="64648" y1="53255" x2="64648" y2="53255"/>
                        <a14:foregroundMark x1="82910" y1="45833" x2="82910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30431" r="11873" b="25066"/>
          <a:stretch/>
        </p:blipFill>
        <p:spPr>
          <a:xfrm>
            <a:off x="11123134" y="244243"/>
            <a:ext cx="652509" cy="2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6752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838200" y="542925"/>
            <a:ext cx="10515600" cy="739775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r>
              <a:rPr lang="en-US" altLang="ko-KR" smtClean="0"/>
              <a:t>2. </a:t>
            </a:r>
            <a:r>
              <a:rPr lang="ko-KR" altLang="en-US" smtClean="0"/>
              <a:t>소제목을 입력해주세요</a:t>
            </a:r>
            <a:endParaRPr lang="ko-KR" altLang="en-US"/>
          </a:p>
        </p:txBody>
      </p:sp>
      <p:sp>
        <p:nvSpPr>
          <p:cNvPr id="17" name="눈물 방울 16"/>
          <p:cNvSpPr/>
          <p:nvPr userDrawn="1"/>
        </p:nvSpPr>
        <p:spPr>
          <a:xfrm flipH="1">
            <a:off x="1384300" y="2273300"/>
            <a:ext cx="2426970" cy="2311400"/>
          </a:xfrm>
          <a:prstGeom prst="teardrop">
            <a:avLst>
              <a:gd name="adj" fmla="val 89534"/>
            </a:avLst>
          </a:prstGeom>
          <a:solidFill>
            <a:srgbClr val="62C6C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2" name="눈물 방울 21"/>
          <p:cNvSpPr/>
          <p:nvPr userDrawn="1"/>
        </p:nvSpPr>
        <p:spPr>
          <a:xfrm flipH="1">
            <a:off x="4882515" y="2273300"/>
            <a:ext cx="2426970" cy="2311400"/>
          </a:xfrm>
          <a:prstGeom prst="teardrop">
            <a:avLst>
              <a:gd name="adj" fmla="val 89534"/>
            </a:avLst>
          </a:prstGeom>
          <a:solidFill>
            <a:srgbClr val="00A7C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3" name="눈물 방울 22"/>
          <p:cNvSpPr/>
          <p:nvPr userDrawn="1"/>
        </p:nvSpPr>
        <p:spPr>
          <a:xfrm flipH="1">
            <a:off x="8380730" y="2273300"/>
            <a:ext cx="2426970" cy="2311400"/>
          </a:xfrm>
          <a:prstGeom prst="teardrop">
            <a:avLst>
              <a:gd name="adj" fmla="val 89534"/>
            </a:avLst>
          </a:prstGeom>
          <a:solidFill>
            <a:srgbClr val="006E9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9" name="텍스트 개체 틀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84299" y="4795384"/>
            <a:ext cx="2426972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키워드에 대한 설명을 작성해주세요</a:t>
            </a:r>
            <a:endParaRPr lang="ko-KR" altLang="en-US"/>
          </a:p>
        </p:txBody>
      </p:sp>
      <p:sp>
        <p:nvSpPr>
          <p:cNvPr id="28" name="텍스트 개체 틀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82514" y="4795384"/>
            <a:ext cx="2426972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키워드에 대한 설명을 작성해주세요</a:t>
            </a:r>
            <a:endParaRPr lang="ko-KR" altLang="en-US"/>
          </a:p>
        </p:txBody>
      </p:sp>
      <p:sp>
        <p:nvSpPr>
          <p:cNvPr id="29" name="텍스트 개체 틀 18"/>
          <p:cNvSpPr>
            <a:spLocks noGrp="1"/>
          </p:cNvSpPr>
          <p:nvPr>
            <p:ph type="body" sz="quarter" idx="12" hasCustomPrompt="1"/>
          </p:nvPr>
        </p:nvSpPr>
        <p:spPr>
          <a:xfrm>
            <a:off x="8380729" y="4795384"/>
            <a:ext cx="2426972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키워드에 대한 설명을 작성해주세요</a:t>
            </a:r>
            <a:endParaRPr lang="ko-KR" altLang="en-US"/>
          </a:p>
        </p:txBody>
      </p:sp>
      <p:pic>
        <p:nvPicPr>
          <p:cNvPr id="34" name="그림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4453" y1="47526" x2="14453" y2="47526"/>
                        <a14:foregroundMark x1="34473" y1="56510" x2="34473" y2="56510"/>
                        <a14:foregroundMark x1="64648" y1="53255" x2="64648" y2="53255"/>
                        <a14:foregroundMark x1="82910" y1="45833" x2="82910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30431" r="11873" b="25066"/>
          <a:stretch/>
        </p:blipFill>
        <p:spPr>
          <a:xfrm>
            <a:off x="11123134" y="244243"/>
            <a:ext cx="652509" cy="282196"/>
          </a:xfrm>
          <a:prstGeom prst="rect">
            <a:avLst/>
          </a:prstGeom>
        </p:spPr>
      </p:pic>
      <p:sp>
        <p:nvSpPr>
          <p:cNvPr id="36" name="내용 개체 틀 35"/>
          <p:cNvSpPr>
            <a:spLocks noGrp="1"/>
          </p:cNvSpPr>
          <p:nvPr>
            <p:ph sz="quarter" idx="13" hasCustomPrompt="1"/>
          </p:nvPr>
        </p:nvSpPr>
        <p:spPr>
          <a:xfrm>
            <a:off x="1688323" y="2585884"/>
            <a:ext cx="1818924" cy="16862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/>
            </a:lvl1pPr>
          </a:lstStyle>
          <a:p>
            <a:pPr lvl="0"/>
            <a:r>
              <a:rPr lang="ko-KR" altLang="en-US" smtClean="0"/>
              <a:t>키워드 혹은 아이콘</a:t>
            </a:r>
            <a:endParaRPr lang="ko-KR" altLang="en-US"/>
          </a:p>
        </p:txBody>
      </p:sp>
      <p:sp>
        <p:nvSpPr>
          <p:cNvPr id="39" name="내용 개체 틀 35"/>
          <p:cNvSpPr>
            <a:spLocks noGrp="1"/>
          </p:cNvSpPr>
          <p:nvPr>
            <p:ph sz="quarter" idx="14" hasCustomPrompt="1"/>
          </p:nvPr>
        </p:nvSpPr>
        <p:spPr>
          <a:xfrm>
            <a:off x="5186538" y="2585884"/>
            <a:ext cx="1818924" cy="16862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/>
            </a:lvl1pPr>
          </a:lstStyle>
          <a:p>
            <a:pPr lvl="0"/>
            <a:r>
              <a:rPr lang="ko-KR" altLang="en-US" smtClean="0"/>
              <a:t>키워드 혹은 아이콘</a:t>
            </a:r>
            <a:endParaRPr lang="ko-KR" altLang="en-US"/>
          </a:p>
        </p:txBody>
      </p:sp>
      <p:sp>
        <p:nvSpPr>
          <p:cNvPr id="40" name="내용 개체 틀 35"/>
          <p:cNvSpPr>
            <a:spLocks noGrp="1"/>
          </p:cNvSpPr>
          <p:nvPr>
            <p:ph sz="quarter" idx="15" hasCustomPrompt="1"/>
          </p:nvPr>
        </p:nvSpPr>
        <p:spPr>
          <a:xfrm>
            <a:off x="8684753" y="2585884"/>
            <a:ext cx="1818924" cy="16862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/>
            </a:lvl1pPr>
          </a:lstStyle>
          <a:p>
            <a:pPr lvl="0"/>
            <a:r>
              <a:rPr lang="ko-KR" altLang="en-US" smtClean="0"/>
              <a:t>키워드 혹은 아이콘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3328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838200" y="542925"/>
            <a:ext cx="10515600" cy="739775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r>
              <a:rPr lang="en-US" altLang="ko-KR" smtClean="0"/>
              <a:t>3. </a:t>
            </a:r>
            <a:r>
              <a:rPr lang="ko-KR" altLang="en-US" smtClean="0"/>
              <a:t>소제목을 입력해주세요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10" hasCustomPrompt="1"/>
          </p:nvPr>
        </p:nvSpPr>
        <p:spPr>
          <a:xfrm>
            <a:off x="838200" y="1480456"/>
            <a:ext cx="10515600" cy="4877481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latin typeface="배달의민족 주아" panose="02020603020101020101" pitchFamily="18" charset="-127"/>
                <a:ea typeface="배달의민족 주아" panose="02020603020101020101" pitchFamily="18" charset="-127"/>
              </a:defRPr>
            </a:lvl1pPr>
          </a:lstStyle>
          <a:p>
            <a:pPr lvl="0"/>
            <a:r>
              <a:rPr lang="ko-KR" altLang="en-US" smtClean="0"/>
              <a:t>빈 페이지 입니다</a:t>
            </a:r>
            <a:r>
              <a:rPr lang="en-US" altLang="ko-KR" smtClean="0"/>
              <a:t>. </a:t>
            </a:r>
            <a:r>
              <a:rPr lang="ko-KR" altLang="en-US" smtClean="0"/>
              <a:t>자유롭게 활용해주세요</a:t>
            </a:r>
            <a:r>
              <a:rPr lang="en-US" altLang="ko-KR" smtClean="0"/>
              <a:t>.</a:t>
            </a:r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4453" y1="47526" x2="14453" y2="47526"/>
                        <a14:foregroundMark x1="34473" y1="56510" x2="34473" y2="56510"/>
                        <a14:foregroundMark x1="64648" y1="53255" x2="64648" y2="53255"/>
                        <a14:foregroundMark x1="82910" y1="45833" x2="82910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30431" r="11873" b="25066"/>
          <a:stretch/>
        </p:blipFill>
        <p:spPr>
          <a:xfrm>
            <a:off x="11123134" y="244243"/>
            <a:ext cx="652509" cy="2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01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atch.ssu.ac.kr/wp-content/uploads/sites/5/2020/01/%EC%9D%B4%EC%9E%AC%EA%B6%8C3_Gradation-Soongsil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b="1345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순서도: 처리 6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967424" y="798052"/>
            <a:ext cx="6083300" cy="76200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rgbClr val="FCF8F2"/>
                </a:solidFill>
                <a:latin typeface="더페이스샵 잉크립퀴드체" panose="03050503000000000000" pitchFamily="66" charset="-127"/>
                <a:ea typeface="더페이스샵 잉크립퀴드체" panose="03050503000000000000" pitchFamily="66" charset="-127"/>
              </a:defRPr>
            </a:lvl1pPr>
          </a:lstStyle>
          <a:p>
            <a:pPr lvl="0"/>
            <a:r>
              <a:rPr lang="ko-KR" altLang="en-US" smtClean="0"/>
              <a:t>원하는 문구를 입력해주세요</a:t>
            </a:r>
            <a:r>
              <a:rPr lang="en-US" altLang="ko-KR" smtClean="0"/>
              <a:t>…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74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지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2368936" y="3562350"/>
            <a:ext cx="7454128" cy="536349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ko-KR" altLang="en-US" smtClean="0"/>
              <a:t>원하는 마무리 문장을 작성해주세요</a:t>
            </a:r>
            <a:endParaRPr lang="ko-KR" altLang="en-US"/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69574" y="2857500"/>
            <a:ext cx="7452852" cy="704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ko-KR" altLang="en-US" smtClean="0"/>
              <a:t>감사의 말</a:t>
            </a:r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4453" y1="47526" x2="14453" y2="47526"/>
                        <a14:foregroundMark x1="34473" y1="56510" x2="34473" y2="56510"/>
                        <a14:foregroundMark x1="64648" y1="53255" x2="64648" y2="53255"/>
                        <a14:foregroundMark x1="82910" y1="45833" x2="82910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30431" r="11873" b="25066"/>
          <a:stretch/>
        </p:blipFill>
        <p:spPr>
          <a:xfrm>
            <a:off x="5715000" y="2394475"/>
            <a:ext cx="762000" cy="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2385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F8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순서도: 처리 6"/>
          <p:cNvSpPr/>
          <p:nvPr userDrawn="1"/>
        </p:nvSpPr>
        <p:spPr>
          <a:xfrm>
            <a:off x="304800" y="171450"/>
            <a:ext cx="11582400" cy="6515100"/>
          </a:xfrm>
          <a:prstGeom prst="flowChartProcess">
            <a:avLst/>
          </a:prstGeom>
          <a:noFill/>
          <a:ln w="6350">
            <a:solidFill>
              <a:srgbClr val="E5C5A1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0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2" r:id="rId5"/>
    <p:sldLayoutId id="2147483655" r:id="rId6"/>
    <p:sldLayoutId id="2147483661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rgbClr val="684E40"/>
          </a:solidFill>
          <a:latin typeface="배달의민족 주아" panose="02020603020101020101" pitchFamily="18" charset="-127"/>
          <a:ea typeface="배달의민족 주아" panose="02020603020101020101" pitchFamily="18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84E40"/>
          </a:solidFill>
          <a:latin typeface="배달의민족 주아" panose="02020603020101020101" pitchFamily="18" charset="-127"/>
          <a:ea typeface="배달의민족 주아" panose="02020603020101020101" pitchFamily="18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84E40"/>
          </a:solidFill>
          <a:latin typeface="배달의민족 주아" panose="02020603020101020101" pitchFamily="18" charset="-127"/>
          <a:ea typeface="배달의민족 주아" panose="02020603020101020101" pitchFamily="18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84E40"/>
          </a:solidFill>
          <a:latin typeface="배달의민족 주아" panose="02020603020101020101" pitchFamily="18" charset="-127"/>
          <a:ea typeface="배달의민족 주아" panose="02020603020101020101" pitchFamily="18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84E40"/>
          </a:solidFill>
          <a:latin typeface="배달의민족 주아" panose="02020603020101020101" pitchFamily="18" charset="-127"/>
          <a:ea typeface="배달의민족 주아" panose="02020603020101020101" pitchFamily="18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84E40"/>
          </a:solidFill>
          <a:latin typeface="배달의민족 주아" panose="02020603020101020101" pitchFamily="18" charset="-127"/>
          <a:ea typeface="배달의민족 주아" panose="02020603020101020101" pitchFamily="18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sz="4400" smtClean="0"/>
              <a:t>숭실대학교 건물 소개</a:t>
            </a:r>
            <a:endParaRPr lang="ko-KR" altLang="en-US" sz="440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693316" y="3535361"/>
            <a:ext cx="5385360" cy="1144793"/>
          </a:xfrm>
        </p:spPr>
        <p:txBody>
          <a:bodyPr/>
          <a:lstStyle/>
          <a:p>
            <a:r>
              <a:rPr lang="ko-KR" altLang="en-US" smtClean="0"/>
              <a:t>작성자</a:t>
            </a:r>
            <a:r>
              <a:rPr lang="en-US" altLang="ko-KR" smtClean="0"/>
              <a:t>: </a:t>
            </a:r>
            <a:r>
              <a:rPr lang="ko-KR" altLang="en-US" smtClean="0"/>
              <a:t>정가은</a:t>
            </a:r>
            <a:endParaRPr lang="en-US" altLang="ko-KR" smtClean="0"/>
          </a:p>
          <a:p>
            <a:r>
              <a:rPr lang="ko-KR" altLang="en-US" smtClean="0"/>
              <a:t>사용폰트</a:t>
            </a:r>
            <a:r>
              <a:rPr lang="en-US" altLang="ko-KR" smtClean="0"/>
              <a:t>: </a:t>
            </a:r>
            <a:r>
              <a:rPr lang="ko-KR" altLang="en-US" smtClean="0"/>
              <a:t>배달의민족 주아체</a:t>
            </a:r>
            <a:r>
              <a:rPr lang="en-US" altLang="ko-KR"/>
              <a:t>,</a:t>
            </a:r>
            <a:r>
              <a:rPr lang="en-US" altLang="ko-KR" smtClean="0"/>
              <a:t> </a:t>
            </a:r>
            <a:r>
              <a:rPr lang="ko-KR" altLang="en-US" sz="2000" smtClean="0">
                <a:latin typeface="더페이스샵 잉크립퀴드체" panose="03050503000000000000" pitchFamily="66" charset="-127"/>
                <a:ea typeface="더페이스샵 잉크립퀴드체" panose="03050503000000000000" pitchFamily="66" charset="-127"/>
              </a:rPr>
              <a:t>더페이스샵 잉크립퀴드체</a:t>
            </a:r>
            <a:endParaRPr lang="en-US" altLang="ko-KR" sz="2000" smtClean="0"/>
          </a:p>
          <a:p>
            <a:r>
              <a:rPr lang="ko-KR" altLang="en-US" smtClean="0"/>
              <a:t>템플릿</a:t>
            </a:r>
            <a:r>
              <a:rPr lang="en-US" altLang="ko-KR" smtClean="0"/>
              <a:t> </a:t>
            </a:r>
            <a:r>
              <a:rPr lang="ko-KR" altLang="en-US" smtClean="0"/>
              <a:t>사용법</a:t>
            </a:r>
            <a:r>
              <a:rPr lang="en-US" altLang="ko-KR" smtClean="0"/>
              <a:t>: </a:t>
            </a:r>
            <a:r>
              <a:rPr lang="ko-KR" altLang="en-US" smtClean="0"/>
              <a:t>홈 </a:t>
            </a:r>
            <a:r>
              <a:rPr lang="en-US" altLang="ko-KR" smtClean="0"/>
              <a:t>- </a:t>
            </a:r>
            <a:r>
              <a:rPr lang="ko-KR" altLang="en-US" smtClean="0"/>
              <a:t>새 슬라이드 </a:t>
            </a:r>
            <a:r>
              <a:rPr lang="en-US" altLang="ko-KR" smtClean="0"/>
              <a:t>- </a:t>
            </a:r>
            <a:r>
              <a:rPr lang="ko-KR" altLang="en-US" smtClean="0"/>
              <a:t>원하는 슬라이드 선택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2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mtClean="0"/>
              <a:t>중앙도서관</a:t>
            </a:r>
            <a:endParaRPr lang="en-US" altLang="ko-KR" smtClean="0"/>
          </a:p>
          <a:p>
            <a:r>
              <a:rPr lang="ko-KR" altLang="en-US" smtClean="0"/>
              <a:t>미래관</a:t>
            </a:r>
            <a:r>
              <a:rPr lang="en-US" altLang="ko-KR" smtClean="0"/>
              <a:t>/</a:t>
            </a:r>
            <a:r>
              <a:rPr lang="ko-KR" altLang="en-US" smtClean="0"/>
              <a:t>웨스트민스터홀</a:t>
            </a:r>
            <a:endParaRPr lang="en-US" altLang="ko-KR" smtClean="0"/>
          </a:p>
          <a:p>
            <a:r>
              <a:rPr lang="ko-KR" altLang="en-US" smtClean="0"/>
              <a:t>조만식기념관</a:t>
            </a:r>
            <a:endParaRPr lang="en-US" altLang="ko-KR" smtClean="0"/>
          </a:p>
          <a:p>
            <a:r>
              <a:rPr lang="ko-KR" altLang="en-US" smtClean="0"/>
              <a:t>형남공학관</a:t>
            </a:r>
            <a:endParaRPr lang="en-US" altLang="ko-KR" smtClean="0"/>
          </a:p>
          <a:p>
            <a:r>
              <a:rPr lang="ko-KR" altLang="en-US" smtClean="0"/>
              <a:t>숭덕경상관</a:t>
            </a:r>
            <a:endParaRPr lang="en-US" altLang="ko-KR" smtClean="0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47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>
            <a:fillRect/>
          </a:stretch>
        </p:blipFill>
        <p:spPr/>
      </p:pic>
      <p:pic>
        <p:nvPicPr>
          <p:cNvPr id="10" name="그림 개체 틀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>
            <a:fillRect/>
          </a:stretch>
        </p:blipFill>
        <p:spPr/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2</a:t>
            </a:r>
            <a:r>
              <a:rPr lang="en-US" altLang="ko-KR" smtClean="0"/>
              <a:t>. </a:t>
            </a:r>
            <a:r>
              <a:rPr lang="ko-KR" altLang="en-US" smtClean="0"/>
              <a:t>미래관</a:t>
            </a:r>
            <a:r>
              <a:rPr lang="en-US" altLang="ko-KR" smtClean="0"/>
              <a:t>/</a:t>
            </a:r>
            <a:r>
              <a:rPr lang="ko-KR" altLang="en-US" smtClean="0"/>
              <a:t>웨스트민스터홀</a:t>
            </a:r>
            <a:r>
              <a:rPr lang="en-US" altLang="ko-KR" smtClean="0"/>
              <a:t> </a:t>
            </a:r>
            <a:endParaRPr lang="ko-KR" altLang="en-US"/>
          </a:p>
        </p:txBody>
      </p:sp>
      <p:sp>
        <p:nvSpPr>
          <p:cNvPr id="13" name="순서도: 처리 12"/>
          <p:cNvSpPr/>
          <p:nvPr/>
        </p:nvSpPr>
        <p:spPr>
          <a:xfrm rot="19113542">
            <a:off x="1317578" y="3341370"/>
            <a:ext cx="962179" cy="298607"/>
          </a:xfrm>
          <a:prstGeom prst="flowChartProcess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0312C"/>
              </a:solidFill>
            </a:endParaRPr>
          </a:p>
        </p:txBody>
      </p:sp>
      <p:sp>
        <p:nvSpPr>
          <p:cNvPr id="14" name="순서도: 처리 13"/>
          <p:cNvSpPr/>
          <p:nvPr/>
        </p:nvSpPr>
        <p:spPr>
          <a:xfrm rot="19113542">
            <a:off x="6538507" y="3341370"/>
            <a:ext cx="962179" cy="298607"/>
          </a:xfrm>
          <a:prstGeom prst="flowChartProcess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0312C"/>
              </a:solidFill>
            </a:endParaRPr>
          </a:p>
        </p:txBody>
      </p:sp>
      <p:sp>
        <p:nvSpPr>
          <p:cNvPr id="19" name="텍스트 개체 틀 1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mtClean="0"/>
              <a:t>미래관</a:t>
            </a:r>
          </a:p>
          <a:p>
            <a:endParaRPr lang="ko-KR" altLang="en-US"/>
          </a:p>
        </p:txBody>
      </p:sp>
      <p:sp>
        <p:nvSpPr>
          <p:cNvPr id="20" name="텍스트 개체 틀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smtClean="0"/>
              <a:t>웨스트민스터홀</a:t>
            </a:r>
          </a:p>
          <a:p>
            <a:endParaRPr lang="ko-KR" altLang="en-US"/>
          </a:p>
        </p:txBody>
      </p:sp>
      <p:sp>
        <p:nvSpPr>
          <p:cNvPr id="21" name="텍스트 개체 틀 2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smtClean="0"/>
              <a:t>건축 당시 미국에 있는 웨스트민스터 교회를 통해서 건축자금을 마련하여 기념하고자 </a:t>
            </a:r>
            <a:r>
              <a:rPr lang="en-US" altLang="ko-KR" smtClean="0"/>
              <a:t>'</a:t>
            </a:r>
            <a:r>
              <a:rPr lang="ko-KR" altLang="en-US" smtClean="0"/>
              <a:t>웨스트민스터</a:t>
            </a:r>
            <a:r>
              <a:rPr lang="en-US" altLang="ko-KR" smtClean="0"/>
              <a:t>'</a:t>
            </a:r>
            <a:r>
              <a:rPr lang="ko-KR" altLang="en-US" smtClean="0"/>
              <a:t>홀로 명명하게 되었고</a:t>
            </a:r>
            <a:r>
              <a:rPr lang="en-US" altLang="ko-KR" smtClean="0"/>
              <a:t>, </a:t>
            </a:r>
            <a:r>
              <a:rPr lang="ko-KR" altLang="en-US" smtClean="0"/>
              <a:t>그 이후로도 웨스트민스터홀이라고 이름을 붙이게 되었다</a:t>
            </a:r>
            <a:r>
              <a:rPr lang="en-US" altLang="ko-KR"/>
              <a:t>.</a:t>
            </a:r>
            <a:endParaRPr lang="ko-KR" altLang="en-US" smtClean="0"/>
          </a:p>
          <a:p>
            <a:endParaRPr lang="ko-KR" altLang="en-US"/>
          </a:p>
        </p:txBody>
      </p:sp>
      <p:sp>
        <p:nvSpPr>
          <p:cNvPr id="22" name="텍스트 개체 틀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리모델링을 거쳐 미래관으로 이름을 바꾸고</a:t>
            </a:r>
            <a:r>
              <a:rPr lang="en-US" altLang="ko-KR"/>
              <a:t>, 13</a:t>
            </a:r>
            <a:r>
              <a:rPr lang="ko-KR" altLang="en-US"/>
              <a:t>년도 수시전형 논술고사장으로 먼저 활용한 후 </a:t>
            </a:r>
            <a:r>
              <a:rPr lang="en-US" altLang="ko-KR"/>
              <a:t>13</a:t>
            </a:r>
            <a:r>
              <a:rPr lang="ko-KR" altLang="en-US"/>
              <a:t>년도 </a:t>
            </a:r>
            <a:r>
              <a:rPr lang="en-US" altLang="ko-KR"/>
              <a:t>1</a:t>
            </a:r>
            <a:r>
              <a:rPr lang="ko-KR" altLang="en-US"/>
              <a:t>학기부터 강의실로 쓰고 </a:t>
            </a:r>
            <a:r>
              <a:rPr lang="ko-KR" altLang="en-US"/>
              <a:t>있다</a:t>
            </a:r>
            <a:r>
              <a:rPr lang="en-US" altLang="ko-KR" smtClean="0"/>
              <a:t>. </a:t>
            </a:r>
          </a:p>
          <a:p>
            <a:r>
              <a:rPr lang="en-US" altLang="ko-KR" smtClean="0"/>
              <a:t>(</a:t>
            </a:r>
            <a:r>
              <a:rPr lang="ko-KR" altLang="en-US" smtClean="0"/>
              <a:t>여담</a:t>
            </a:r>
            <a:r>
              <a:rPr lang="en-US" altLang="ko-KR" smtClean="0"/>
              <a:t>: </a:t>
            </a:r>
            <a:r>
              <a:rPr lang="ko-KR" altLang="en-US" smtClean="0"/>
              <a:t>미래관에는 엘리베이터가 없다</a:t>
            </a:r>
            <a:r>
              <a:rPr lang="en-US" altLang="ko-KR" smtClean="0"/>
              <a:t>…)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4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5. </a:t>
            </a:r>
            <a:r>
              <a:rPr lang="ko-KR" altLang="en-US" smtClean="0"/>
              <a:t>숭덕경상관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2019</a:t>
            </a:r>
            <a:r>
              <a:rPr lang="ko-KR" altLang="en-US" smtClean="0"/>
              <a:t>년 완공된</a:t>
            </a:r>
            <a:endParaRPr lang="en-US" altLang="ko-KR" smtClean="0"/>
          </a:p>
          <a:p>
            <a:r>
              <a:rPr lang="ko-KR" altLang="en-US" smtClean="0"/>
              <a:t>뉴페이스 건물</a:t>
            </a:r>
            <a:r>
              <a:rPr lang="en-US" altLang="ko-KR" smtClean="0"/>
              <a:t>!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mtClean="0"/>
              <a:t>주로 경영</a:t>
            </a:r>
            <a:r>
              <a:rPr lang="en-US" altLang="ko-KR" smtClean="0"/>
              <a:t>/</a:t>
            </a:r>
            <a:r>
              <a:rPr lang="ko-KR" altLang="en-US" smtClean="0"/>
              <a:t>경통대학</a:t>
            </a:r>
            <a:endParaRPr lang="en-US" altLang="ko-KR" smtClean="0"/>
          </a:p>
          <a:p>
            <a:r>
              <a:rPr lang="ko-KR" altLang="en-US" smtClean="0"/>
              <a:t>학생들이 사용</a:t>
            </a:r>
            <a:r>
              <a:rPr lang="en-US" altLang="ko-KR" smtClean="0"/>
              <a:t>!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smtClean="0"/>
              <a:t>바로 앞엔 나무계단을</a:t>
            </a:r>
            <a:endParaRPr lang="en-US" altLang="ko-KR" smtClean="0"/>
          </a:p>
          <a:p>
            <a:r>
              <a:rPr lang="ko-KR" altLang="en-US" smtClean="0"/>
              <a:t>뛰어 넘는 돌계단이</a:t>
            </a:r>
            <a:r>
              <a:rPr lang="en-US" altLang="ko-KR" smtClean="0"/>
              <a:t>!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ko-KR" altLang="en-US" smtClean="0">
                <a:solidFill>
                  <a:srgbClr val="FCF8F2"/>
                </a:solidFill>
              </a:rPr>
              <a:t>뉴페이스</a:t>
            </a:r>
            <a:endParaRPr lang="ko-KR" altLang="en-US">
              <a:solidFill>
                <a:srgbClr val="FCF8F2"/>
              </a:solidFill>
            </a:endParaRPr>
          </a:p>
        </p:txBody>
      </p:sp>
      <p:sp>
        <p:nvSpPr>
          <p:cNvPr id="7" name="내용 개체 틀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ko-KR" altLang="en-US" smtClean="0">
                <a:solidFill>
                  <a:srgbClr val="FCF8F2"/>
                </a:solidFill>
              </a:rPr>
              <a:t>경영</a:t>
            </a:r>
            <a:r>
              <a:rPr lang="en-US" altLang="ko-KR" smtClean="0">
                <a:solidFill>
                  <a:srgbClr val="FCF8F2"/>
                </a:solidFill>
              </a:rPr>
              <a:t>/</a:t>
            </a:r>
          </a:p>
          <a:p>
            <a:r>
              <a:rPr lang="ko-KR" altLang="en-US" smtClean="0">
                <a:solidFill>
                  <a:srgbClr val="FCF8F2"/>
                </a:solidFill>
              </a:rPr>
              <a:t>경통대학</a:t>
            </a:r>
            <a:endParaRPr lang="ko-KR" altLang="en-US">
              <a:solidFill>
                <a:srgbClr val="FCF8F2"/>
              </a:solidFill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ko-KR" altLang="en-US" smtClean="0">
                <a:solidFill>
                  <a:srgbClr val="FCF8F2"/>
                </a:solidFill>
              </a:rPr>
              <a:t>돌계단</a:t>
            </a:r>
            <a:endParaRPr lang="ko-KR" alt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1291887" y="562077"/>
            <a:ext cx="6083300" cy="11389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o-KR" altLang="en-US" sz="3600" smtClean="0"/>
              <a:t>새롭게 만나는</a:t>
            </a:r>
            <a:endParaRPr lang="en-US" altLang="ko-KR" sz="3600" smtClean="0"/>
          </a:p>
          <a:p>
            <a:pPr>
              <a:lnSpc>
                <a:spcPct val="100000"/>
              </a:lnSpc>
            </a:pPr>
            <a:r>
              <a:rPr lang="ko-KR" altLang="en-US" sz="4000" smtClean="0"/>
              <a:t>  숭실대학교 숭덕경상관</a:t>
            </a:r>
            <a:r>
              <a:rPr lang="en-US" altLang="ko-KR" sz="4000" smtClean="0"/>
              <a:t>!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8822167" y="6488668"/>
            <a:ext cx="336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ko-KR">
                <a:solidFill>
                  <a:schemeClr val="bg1"/>
                </a:solidFill>
                <a:latin typeface="더페이스샵 잉크립퀴드체" panose="03050503000000000000" pitchFamily="66" charset="-127"/>
                <a:ea typeface="더페이스샵 잉크립퀴드체" panose="03050503000000000000" pitchFamily="66" charset="-127"/>
              </a:rPr>
              <a:t>(</a:t>
            </a:r>
            <a:r>
              <a:rPr lang="ko-KR" altLang="en-US">
                <a:solidFill>
                  <a:schemeClr val="bg1"/>
                </a:solidFill>
                <a:latin typeface="더페이스샵 잉크립퀴드체" panose="03050503000000000000" pitchFamily="66" charset="-127"/>
                <a:ea typeface="더페이스샵 잉크립퀴드체" panose="03050503000000000000" pitchFamily="66" charset="-127"/>
              </a:rPr>
              <a:t>슬라이드마스터에서 원하는 사진으로 변경가능</a:t>
            </a:r>
            <a:r>
              <a:rPr lang="en-US" altLang="ko-KR">
                <a:solidFill>
                  <a:schemeClr val="bg1"/>
                </a:solidFill>
                <a:latin typeface="더페이스샵 잉크립퀴드체" panose="03050503000000000000" pitchFamily="66" charset="-127"/>
                <a:ea typeface="더페이스샵 잉크립퀴드체" panose="03050503000000000000" pitchFamily="66" charset="-127"/>
              </a:rPr>
              <a:t>)</a:t>
            </a:r>
            <a:endParaRPr lang="ko-KR" altLang="en-US">
              <a:solidFill>
                <a:schemeClr val="bg1"/>
              </a:solidFill>
              <a:latin typeface="더페이스샵 잉크립퀴드체" panose="03050503000000000000" pitchFamily="66" charset="-127"/>
              <a:ea typeface="더페이스샵 잉크립퀴드체" panose="03050503000000000000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42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mtClean="0"/>
              <a:t>발표</a:t>
            </a:r>
            <a:r>
              <a:rPr lang="en-US" altLang="ko-KR" smtClean="0"/>
              <a:t>: </a:t>
            </a:r>
            <a:r>
              <a:rPr lang="ko-KR" altLang="en-US" smtClean="0"/>
              <a:t>정가</a:t>
            </a:r>
            <a:r>
              <a:rPr lang="ko-KR" altLang="en-US" smtClean="0"/>
              <a:t>은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mtClean="0"/>
              <a:t>들어주셔서 감사합니다</a:t>
            </a:r>
            <a:r>
              <a:rPr lang="en-US" altLang="ko-KR" smtClean="0"/>
              <a:t>.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0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F8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타원 7"/>
          <p:cNvSpPr/>
          <p:nvPr/>
        </p:nvSpPr>
        <p:spPr>
          <a:xfrm>
            <a:off x="1181100" y="2676525"/>
            <a:ext cx="1504950" cy="1504950"/>
          </a:xfrm>
          <a:prstGeom prst="ellipse">
            <a:avLst/>
          </a:prstGeom>
          <a:solidFill>
            <a:srgbClr val="FCF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solidFill>
                  <a:srgbClr val="684E4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배경</a:t>
            </a:r>
            <a:endParaRPr lang="ko-KR" altLang="en-US" sz="2400">
              <a:solidFill>
                <a:srgbClr val="684E4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번외</a:t>
            </a:r>
            <a:r>
              <a:rPr lang="en-US" altLang="ko-KR" smtClean="0"/>
              <a:t>_</a:t>
            </a:r>
            <a:r>
              <a:rPr lang="en-US" altLang="ko-KR" smtClean="0"/>
              <a:t>PPT</a:t>
            </a:r>
            <a:r>
              <a:rPr lang="ko-KR" altLang="en-US" smtClean="0"/>
              <a:t>에 사용된 색</a:t>
            </a:r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3262313" y="2676525"/>
            <a:ext cx="1504950" cy="1504950"/>
          </a:xfrm>
          <a:prstGeom prst="ellipse">
            <a:avLst/>
          </a:prstGeom>
          <a:solidFill>
            <a:srgbClr val="684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solidFill>
                  <a:srgbClr val="FCF8F2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폰트</a:t>
            </a:r>
            <a:endParaRPr lang="ko-KR" altLang="en-US" sz="2400">
              <a:solidFill>
                <a:srgbClr val="FCF8F2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5343525" y="2676525"/>
            <a:ext cx="1504950" cy="1504950"/>
          </a:xfrm>
          <a:prstGeom prst="ellipse">
            <a:avLst/>
          </a:prstGeom>
          <a:solidFill>
            <a:srgbClr val="62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solidFill>
                  <a:srgbClr val="FCF8F2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로</a:t>
            </a:r>
            <a:endParaRPr lang="ko-KR" altLang="en-US" sz="2400">
              <a:solidFill>
                <a:srgbClr val="FCF8F2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7424737" y="2676525"/>
            <a:ext cx="1504950" cy="1504950"/>
          </a:xfrm>
          <a:prstGeom prst="ellipse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solidFill>
                  <a:srgbClr val="FCF8F2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</a:t>
            </a:r>
            <a:endParaRPr lang="ko-KR" altLang="en-US" sz="2400">
              <a:solidFill>
                <a:srgbClr val="FCF8F2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9505949" y="2676525"/>
            <a:ext cx="1504950" cy="1504950"/>
          </a:xfrm>
          <a:prstGeom prst="ellipse">
            <a:avLst/>
          </a:prstGeom>
          <a:solidFill>
            <a:srgbClr val="006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solidFill>
                  <a:srgbClr val="FCF8F2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색</a:t>
            </a:r>
            <a:endParaRPr lang="ko-KR" altLang="en-US" sz="2400">
              <a:solidFill>
                <a:srgbClr val="FCF8F2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533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147</Words>
  <Application>Microsoft Office PowerPoint</Application>
  <PresentationFormat>와이드스크린</PresentationFormat>
  <Paragraphs>37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2" baseType="lpstr">
      <vt:lpstr>배달의민족 주아</vt:lpstr>
      <vt:lpstr>맑은 고딕</vt:lpstr>
      <vt:lpstr>Arial</vt:lpstr>
      <vt:lpstr>더페이스샵 잉크립퀴드체</vt:lpstr>
      <vt:lpstr>Office 테마</vt:lpstr>
      <vt:lpstr>숭실대학교 건물 소개</vt:lpstr>
      <vt:lpstr>PowerPoint 프레젠테이션</vt:lpstr>
      <vt:lpstr>2. 미래관/웨스트민스터홀 </vt:lpstr>
      <vt:lpstr>5. 숭덕경상관</vt:lpstr>
      <vt:lpstr>PowerPoint 프레젠테이션</vt:lpstr>
      <vt:lpstr>PowerPoint 프레젠테이션</vt:lpstr>
      <vt:lpstr>번외_PPT에 사용된 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 가은</dc:creator>
  <cp:lastModifiedBy>정 가은</cp:lastModifiedBy>
  <cp:revision>110</cp:revision>
  <dcterms:created xsi:type="dcterms:W3CDTF">2020-10-02T08:58:30Z</dcterms:created>
  <dcterms:modified xsi:type="dcterms:W3CDTF">2020-10-02T13:03:52Z</dcterms:modified>
</cp:coreProperties>
</file>