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C1C3"/>
    <a:srgbClr val="328486"/>
    <a:srgbClr val="BFE6E7"/>
    <a:srgbClr val="009BCB"/>
    <a:srgbClr val="006794"/>
    <a:srgbClr val="B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0"/>
                    </a14:imgEffect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33" y="0"/>
            <a:ext cx="10836667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-53803" y="0"/>
            <a:ext cx="12245803" cy="6858000"/>
          </a:xfrm>
          <a:prstGeom prst="rect">
            <a:avLst/>
          </a:prstGeom>
          <a:gradFill flip="none" rotWithShape="1">
            <a:gsLst>
              <a:gs pos="20000">
                <a:srgbClr val="009BCB">
                  <a:alpha val="70000"/>
                </a:srgbClr>
              </a:gs>
              <a:gs pos="80000">
                <a:srgbClr val="006794">
                  <a:alpha val="90000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 userDrawn="1"/>
        </p:nvSpPr>
        <p:spPr>
          <a:xfrm>
            <a:off x="-2062264" y="-700391"/>
            <a:ext cx="6888264" cy="8258782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3429000 w 6858000"/>
              <a:gd name="connsiteY2" fmla="*/ 3429000 h 6858000"/>
              <a:gd name="connsiteX3" fmla="*/ 6858000 w 6858000"/>
              <a:gd name="connsiteY3" fmla="*/ 6858000 h 6858000"/>
              <a:gd name="connsiteX4" fmla="*/ 0 w 6858000"/>
              <a:gd name="connsiteY4" fmla="*/ 6858000 h 6858000"/>
              <a:gd name="connsiteX5" fmla="*/ 0 w 6858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cubicBezTo>
                  <a:pt x="4964216" y="0"/>
                  <a:pt x="3429000" y="1535216"/>
                  <a:pt x="3429000" y="3429000"/>
                </a:cubicBezTo>
                <a:cubicBezTo>
                  <a:pt x="3429000" y="5322784"/>
                  <a:pt x="4964216" y="6858000"/>
                  <a:pt x="6858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28" y="0"/>
            <a:ext cx="6505372" cy="68580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54" y="4849874"/>
            <a:ext cx="2194844" cy="3036826"/>
          </a:xfrm>
          <a:prstGeom prst="rect">
            <a:avLst/>
          </a:prstGeom>
        </p:spPr>
      </p:pic>
      <p:sp>
        <p:nvSpPr>
          <p:cNvPr id="26" name="텍스트 개체 틀 2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87249" y="2781300"/>
            <a:ext cx="7213600" cy="1295400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ko-KR" dirty="0" smtClean="0"/>
              <a:t>IT</a:t>
            </a:r>
            <a:r>
              <a:rPr lang="ko-KR" altLang="en-US" dirty="0" smtClean="0"/>
              <a:t>의 힘으로</a:t>
            </a:r>
            <a:r>
              <a:rPr lang="en-US" altLang="ko-KR" dirty="0" smtClean="0"/>
              <a:t>, AI</a:t>
            </a:r>
            <a:r>
              <a:rPr lang="ko-KR" altLang="en-US" dirty="0" smtClean="0"/>
              <a:t>의 미래로 </a:t>
            </a:r>
            <a:r>
              <a:rPr lang="en-US" altLang="ko-KR" dirty="0" smtClean="0"/>
              <a:t>!</a:t>
            </a:r>
          </a:p>
          <a:p>
            <a:pPr lvl="0"/>
            <a:r>
              <a:rPr lang="en-US" altLang="ko-KR" dirty="0" smtClean="0"/>
              <a:t>AI </a:t>
            </a:r>
            <a:r>
              <a:rPr lang="ko-KR" altLang="en-US" dirty="0" smtClean="0"/>
              <a:t>실용교육으로 대전환 시대를 선도하다 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98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타원 21"/>
          <p:cNvSpPr/>
          <p:nvPr userDrawn="1"/>
        </p:nvSpPr>
        <p:spPr>
          <a:xfrm rot="9900000">
            <a:off x="-535323" y="-1663342"/>
            <a:ext cx="4096587" cy="4096587"/>
          </a:xfrm>
          <a:prstGeom prst="ellipse">
            <a:avLst/>
          </a:prstGeom>
          <a:pattFill prst="wdUpDiag">
            <a:fgClr>
              <a:srgbClr val="5EC1C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 userDrawn="1"/>
        </p:nvSpPr>
        <p:spPr>
          <a:xfrm rot="900000">
            <a:off x="615954" y="-1664081"/>
            <a:ext cx="4812444" cy="48124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 userDrawn="1"/>
        </p:nvSpPr>
        <p:spPr>
          <a:xfrm rot="900000">
            <a:off x="616543" y="-1664082"/>
            <a:ext cx="4812444" cy="4812443"/>
          </a:xfrm>
          <a:prstGeom prst="ellipse">
            <a:avLst/>
          </a:prstGeom>
          <a:gradFill>
            <a:gsLst>
              <a:gs pos="20000">
                <a:srgbClr val="009BCB">
                  <a:alpha val="70000"/>
                </a:srgbClr>
              </a:gs>
              <a:gs pos="70000">
                <a:srgbClr val="006794">
                  <a:alpha val="7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 userDrawn="1"/>
        </p:nvSpPr>
        <p:spPr>
          <a:xfrm>
            <a:off x="10741274" y="5626221"/>
            <a:ext cx="1885179" cy="1885179"/>
          </a:xfrm>
          <a:prstGeom prst="ellipse">
            <a:avLst/>
          </a:prstGeom>
          <a:pattFill prst="wdDnDiag">
            <a:fgClr>
              <a:srgbClr val="009BC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텍스트 개체 틀 2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20298" y="1108075"/>
            <a:ext cx="2977102" cy="835025"/>
          </a:xfrm>
        </p:spPr>
        <p:txBody>
          <a:bodyPr anchor="ctr">
            <a:normAutofit/>
          </a:bodyPr>
          <a:lstStyle>
            <a:lvl1pPr marL="0" indent="0">
              <a:buNone/>
              <a:defRPr sz="3600" i="1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1" name="타원 30"/>
          <p:cNvSpPr/>
          <p:nvPr userDrawn="1"/>
        </p:nvSpPr>
        <p:spPr>
          <a:xfrm>
            <a:off x="4865809" y="1114426"/>
            <a:ext cx="828674" cy="828674"/>
          </a:xfrm>
          <a:prstGeom prst="ellipse">
            <a:avLst/>
          </a:prstGeom>
          <a:solidFill>
            <a:srgbClr val="5E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텍스트 개체 틀 3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932272" y="1227137"/>
            <a:ext cx="695747" cy="596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37" name="텍스트 개체 틀 3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10238" y="1227136"/>
            <a:ext cx="5146030" cy="109255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spc="-150" baseline="0">
                <a:solidFill>
                  <a:schemeClr val="bg2">
                    <a:lumMod val="50000"/>
                  </a:schemeClr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lvl="0"/>
            <a:r>
              <a:rPr lang="ko-KR" altLang="en-US" dirty="0" smtClean="0"/>
              <a:t>목차 </a:t>
            </a:r>
            <a:r>
              <a:rPr lang="en-US" altLang="ko-KR" dirty="0" smtClean="0"/>
              <a:t>01</a:t>
            </a:r>
            <a:r>
              <a:rPr lang="ko-KR" altLang="en-US" dirty="0" smtClean="0"/>
              <a:t>에 대한 제목을 입력해주세요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목차 </a:t>
            </a:r>
            <a:r>
              <a:rPr lang="en-US" altLang="ko-KR" dirty="0" smtClean="0"/>
              <a:t>01</a:t>
            </a:r>
            <a:r>
              <a:rPr lang="ko-KR" altLang="en-US" dirty="0" smtClean="0"/>
              <a:t>에 대한 제목을 입력해주세요</a:t>
            </a:r>
          </a:p>
        </p:txBody>
      </p:sp>
      <p:sp>
        <p:nvSpPr>
          <p:cNvPr id="38" name="타원 37"/>
          <p:cNvSpPr/>
          <p:nvPr userDrawn="1"/>
        </p:nvSpPr>
        <p:spPr>
          <a:xfrm>
            <a:off x="4865809" y="2319687"/>
            <a:ext cx="828674" cy="828674"/>
          </a:xfrm>
          <a:prstGeom prst="ellipse">
            <a:avLst/>
          </a:prstGeom>
          <a:solidFill>
            <a:srgbClr val="009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텍스트 개체 틀 3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932272" y="2432398"/>
            <a:ext cx="695747" cy="596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02</a:t>
            </a:r>
            <a:endParaRPr lang="ko-KR" altLang="en-US" dirty="0"/>
          </a:p>
        </p:txBody>
      </p:sp>
      <p:sp>
        <p:nvSpPr>
          <p:cNvPr id="40" name="텍스트 개체 틀 3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10238" y="2432397"/>
            <a:ext cx="5146030" cy="109255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spc="-150" baseline="0">
                <a:solidFill>
                  <a:schemeClr val="bg2">
                    <a:lumMod val="50000"/>
                  </a:schemeClr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lvl="0"/>
            <a:r>
              <a:rPr lang="ko-KR" altLang="en-US" dirty="0" smtClean="0"/>
              <a:t>목차 </a:t>
            </a:r>
            <a:r>
              <a:rPr lang="en-US" altLang="ko-KR" dirty="0" smtClean="0"/>
              <a:t>02</a:t>
            </a:r>
            <a:r>
              <a:rPr lang="ko-KR" altLang="en-US" dirty="0" smtClean="0"/>
              <a:t>에 대한 제목을 입력해주세요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목차 </a:t>
            </a:r>
            <a:r>
              <a:rPr lang="en-US" altLang="ko-KR" dirty="0" smtClean="0"/>
              <a:t>02</a:t>
            </a:r>
            <a:r>
              <a:rPr lang="ko-KR" altLang="en-US" dirty="0" smtClean="0"/>
              <a:t>에 대한 제목을 입력해주세요</a:t>
            </a:r>
          </a:p>
        </p:txBody>
      </p:sp>
      <p:sp>
        <p:nvSpPr>
          <p:cNvPr id="41" name="타원 40"/>
          <p:cNvSpPr/>
          <p:nvPr userDrawn="1"/>
        </p:nvSpPr>
        <p:spPr>
          <a:xfrm>
            <a:off x="4865809" y="3524948"/>
            <a:ext cx="828674" cy="828674"/>
          </a:xfrm>
          <a:prstGeom prst="ellipse">
            <a:avLst/>
          </a:prstGeom>
          <a:solidFill>
            <a:srgbClr val="00679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텍스트 개체 틀 3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932272" y="3637659"/>
            <a:ext cx="695747" cy="596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03</a:t>
            </a:r>
            <a:endParaRPr lang="ko-KR" altLang="en-US" dirty="0"/>
          </a:p>
        </p:txBody>
      </p:sp>
      <p:sp>
        <p:nvSpPr>
          <p:cNvPr id="43" name="텍스트 개체 틀 3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810238" y="3637658"/>
            <a:ext cx="5146030" cy="109255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spc="-150" baseline="0">
                <a:solidFill>
                  <a:schemeClr val="bg2">
                    <a:lumMod val="50000"/>
                  </a:schemeClr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lvl="0"/>
            <a:r>
              <a:rPr lang="ko-KR" altLang="en-US" dirty="0" smtClean="0"/>
              <a:t>목차 </a:t>
            </a:r>
            <a:r>
              <a:rPr lang="en-US" altLang="ko-KR" dirty="0" smtClean="0"/>
              <a:t>03</a:t>
            </a:r>
            <a:r>
              <a:rPr lang="ko-KR" altLang="en-US" dirty="0" smtClean="0"/>
              <a:t>에 대한 제목을 입력해주세요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목차 </a:t>
            </a:r>
            <a:r>
              <a:rPr lang="en-US" altLang="ko-KR" dirty="0" smtClean="0"/>
              <a:t>03</a:t>
            </a:r>
            <a:r>
              <a:rPr lang="ko-KR" altLang="en-US" dirty="0" smtClean="0"/>
              <a:t>에 대한 제목을 입력해주세요</a:t>
            </a:r>
          </a:p>
        </p:txBody>
      </p:sp>
      <p:sp>
        <p:nvSpPr>
          <p:cNvPr id="44" name="타원 43"/>
          <p:cNvSpPr/>
          <p:nvPr userDrawn="1"/>
        </p:nvSpPr>
        <p:spPr>
          <a:xfrm>
            <a:off x="4865809" y="4730209"/>
            <a:ext cx="828674" cy="828674"/>
          </a:xfrm>
          <a:prstGeom prst="ellipse">
            <a:avLst/>
          </a:prstGeom>
          <a:solidFill>
            <a:srgbClr val="00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33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932272" y="4842920"/>
            <a:ext cx="695747" cy="596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04</a:t>
            </a:r>
            <a:endParaRPr lang="ko-KR" altLang="en-US" dirty="0"/>
          </a:p>
        </p:txBody>
      </p:sp>
      <p:sp>
        <p:nvSpPr>
          <p:cNvPr id="46" name="텍스트 개체 틀 33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810238" y="4842919"/>
            <a:ext cx="5146030" cy="109255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spc="-150" baseline="0">
                <a:solidFill>
                  <a:schemeClr val="bg2">
                    <a:lumMod val="50000"/>
                  </a:schemeClr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lvl="0"/>
            <a:r>
              <a:rPr lang="ko-KR" altLang="en-US" dirty="0" smtClean="0"/>
              <a:t>목차 </a:t>
            </a:r>
            <a:r>
              <a:rPr lang="en-US" altLang="ko-KR" dirty="0" smtClean="0"/>
              <a:t>04</a:t>
            </a:r>
            <a:r>
              <a:rPr lang="ko-KR" altLang="en-US" dirty="0" smtClean="0"/>
              <a:t>에 대한 제목을 입력해주세요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목차 </a:t>
            </a:r>
            <a:r>
              <a:rPr lang="en-US" altLang="ko-KR" dirty="0" smtClean="0"/>
              <a:t>04</a:t>
            </a:r>
            <a:r>
              <a:rPr lang="ko-KR" altLang="en-US" dirty="0" smtClean="0"/>
              <a:t>에 대한 제목을 입력해주세요</a:t>
            </a:r>
          </a:p>
        </p:txBody>
      </p:sp>
    </p:spTree>
    <p:extLst>
      <p:ext uri="{BB962C8B-B14F-4D97-AF65-F5344CB8AC3E}">
        <p14:creationId xmlns:p14="http://schemas.microsoft.com/office/powerpoint/2010/main" val="267550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6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7700"/>
            <a:ext cx="12192000" cy="7630522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rgbClr val="009BCB">
                  <a:alpha val="70000"/>
                </a:srgbClr>
              </a:gs>
              <a:gs pos="80000">
                <a:srgbClr val="006794">
                  <a:alpha val="90000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0" y="3429000"/>
            <a:ext cx="1181100" cy="3429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0" y="0"/>
            <a:ext cx="11811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>
            <a:off x="0" y="3428999"/>
            <a:ext cx="1181100" cy="171450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 userDrawn="1"/>
        </p:nvSpPr>
        <p:spPr>
          <a:xfrm>
            <a:off x="1181100" y="0"/>
            <a:ext cx="1181100" cy="3429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 userDrawn="1"/>
        </p:nvSpPr>
        <p:spPr>
          <a:xfrm>
            <a:off x="1181100" y="1714496"/>
            <a:ext cx="1181100" cy="171450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0" hasCustomPrompt="1"/>
          </p:nvPr>
        </p:nvSpPr>
        <p:spPr>
          <a:xfrm>
            <a:off x="1612900" y="1933575"/>
            <a:ext cx="6070600" cy="1495423"/>
          </a:xfrm>
        </p:spPr>
        <p:txBody>
          <a:bodyPr anchor="ctr">
            <a:normAutofit/>
          </a:bodyPr>
          <a:lstStyle>
            <a:lvl1pPr marL="0" indent="0">
              <a:buNone/>
              <a:defRPr sz="4800" b="1" spc="300" baseline="0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SOONGSIL UNIVERSITY</a:t>
            </a:r>
            <a:endParaRPr lang="ko-KR" altLang="en-US" dirty="0"/>
          </a:p>
        </p:txBody>
      </p:sp>
      <p:grpSp>
        <p:nvGrpSpPr>
          <p:cNvPr id="23" name="그룹 22"/>
          <p:cNvGrpSpPr/>
          <p:nvPr userDrawn="1"/>
        </p:nvGrpSpPr>
        <p:grpSpPr>
          <a:xfrm rot="5400000">
            <a:off x="9886950" y="4552949"/>
            <a:ext cx="1181100" cy="3429000"/>
            <a:chOff x="11010900" y="0"/>
            <a:chExt cx="1181100" cy="3429000"/>
          </a:xfrm>
        </p:grpSpPr>
        <p:sp>
          <p:nvSpPr>
            <p:cNvPr id="21" name="직사각형 20"/>
            <p:cNvSpPr/>
            <p:nvPr userDrawn="1"/>
          </p:nvSpPr>
          <p:spPr>
            <a:xfrm>
              <a:off x="11010900" y="0"/>
              <a:ext cx="1181100" cy="3429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 userDrawn="1"/>
          </p:nvSpPr>
          <p:spPr>
            <a:xfrm>
              <a:off x="11010900" y="1714496"/>
              <a:ext cx="1181100" cy="171450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1612900" y="3428998"/>
            <a:ext cx="6070600" cy="647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lvl="0"/>
            <a:r>
              <a:rPr lang="ko-KR" altLang="en-US" dirty="0" smtClean="0"/>
              <a:t>숭실대학교 홍보 </a:t>
            </a:r>
            <a:r>
              <a:rPr lang="ko-KR" altLang="en-US" dirty="0" err="1" smtClean="0"/>
              <a:t>피피티</a:t>
            </a:r>
            <a:r>
              <a:rPr lang="ko-KR" altLang="en-US" dirty="0" smtClean="0"/>
              <a:t> 템플릿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566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70000"/>
                </a:schemeClr>
              </a:gs>
              <a:gs pos="40000">
                <a:schemeClr val="bg1">
                  <a:alpha val="80000"/>
                </a:schemeClr>
              </a:gs>
              <a:gs pos="75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0" y="0"/>
            <a:ext cx="6362700" cy="914400"/>
            <a:chOff x="0" y="6070600"/>
            <a:chExt cx="3810000" cy="787400"/>
          </a:xfrm>
        </p:grpSpPr>
        <p:sp>
          <p:nvSpPr>
            <p:cNvPr id="12" name="직사각형 11"/>
            <p:cNvSpPr/>
            <p:nvPr userDrawn="1"/>
          </p:nvSpPr>
          <p:spPr>
            <a:xfrm>
              <a:off x="0" y="6070600"/>
              <a:ext cx="2540000" cy="787400"/>
            </a:xfrm>
            <a:prstGeom prst="rect">
              <a:avLst/>
            </a:prstGeom>
            <a:solidFill>
              <a:srgbClr val="5EC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2540000" y="6070600"/>
              <a:ext cx="1270000" cy="787400"/>
            </a:xfrm>
            <a:prstGeom prst="rect">
              <a:avLst/>
            </a:prstGeom>
            <a:solidFill>
              <a:srgbClr val="5EC1C3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8750"/>
            <a:ext cx="5054600" cy="596900"/>
          </a:xfrm>
        </p:spPr>
        <p:txBody>
          <a:bodyPr anchor="ctr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187450"/>
            <a:ext cx="6819900" cy="73660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spc="-150" baseline="0">
                <a:solidFill>
                  <a:schemeClr val="tx1">
                    <a:lumMod val="85000"/>
                    <a:lumOff val="15000"/>
                  </a:schemeClr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추가 설명을 입력해주세요 </a:t>
            </a:r>
            <a:r>
              <a:rPr lang="ko-KR" altLang="en-US" dirty="0" smtClean="0"/>
              <a:t>추가 설명을 입력해주세요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추가 설명을 입력해주세요 추가 설명을 입력해주세요</a:t>
            </a:r>
          </a:p>
        </p:txBody>
      </p:sp>
      <p:sp>
        <p:nvSpPr>
          <p:cNvPr id="20" name="타원 19"/>
          <p:cNvSpPr/>
          <p:nvPr userDrawn="1"/>
        </p:nvSpPr>
        <p:spPr>
          <a:xfrm>
            <a:off x="685800" y="2422525"/>
            <a:ext cx="584626" cy="584626"/>
          </a:xfrm>
          <a:prstGeom prst="ellipse">
            <a:avLst/>
          </a:prstGeom>
          <a:solidFill>
            <a:srgbClr val="5E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2" hasCustomPrompt="1"/>
          </p:nvPr>
        </p:nvSpPr>
        <p:spPr>
          <a:xfrm>
            <a:off x="556949" y="2536244"/>
            <a:ext cx="842327" cy="35718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Q1</a:t>
            </a:r>
            <a:endParaRPr lang="ko-KR" altLang="en-US" dirty="0"/>
          </a:p>
        </p:txBody>
      </p:sp>
      <p:cxnSp>
        <p:nvCxnSpPr>
          <p:cNvPr id="24" name="직선 연결선 23"/>
          <p:cNvCxnSpPr/>
          <p:nvPr userDrawn="1"/>
        </p:nvCxnSpPr>
        <p:spPr>
          <a:xfrm>
            <a:off x="721360" y="3154680"/>
            <a:ext cx="4654973" cy="0"/>
          </a:xfrm>
          <a:prstGeom prst="line">
            <a:avLst/>
          </a:prstGeom>
          <a:ln w="12700">
            <a:solidFill>
              <a:srgbClr val="5EC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텍스트 개체 틀 21"/>
          <p:cNvSpPr>
            <a:spLocks noGrp="1"/>
          </p:cNvSpPr>
          <p:nvPr>
            <p:ph type="body" sz="quarter" idx="13" hasCustomPrompt="1"/>
          </p:nvPr>
        </p:nvSpPr>
        <p:spPr>
          <a:xfrm>
            <a:off x="1546914" y="2536244"/>
            <a:ext cx="3829419" cy="357187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Q1 </a:t>
            </a:r>
            <a:r>
              <a:rPr lang="ko-KR" altLang="en-US" dirty="0" smtClean="0"/>
              <a:t>텍스트를 입력해주세요</a:t>
            </a:r>
            <a:endParaRPr lang="ko-KR" altLang="en-US" dirty="0"/>
          </a:p>
        </p:txBody>
      </p:sp>
      <p:sp>
        <p:nvSpPr>
          <p:cNvPr id="27" name="타원 26"/>
          <p:cNvSpPr/>
          <p:nvPr userDrawn="1"/>
        </p:nvSpPr>
        <p:spPr>
          <a:xfrm>
            <a:off x="685800" y="3500302"/>
            <a:ext cx="584626" cy="584626"/>
          </a:xfrm>
          <a:prstGeom prst="ellipse">
            <a:avLst/>
          </a:prstGeom>
          <a:solidFill>
            <a:srgbClr val="5E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텍스트 개체 틀 21"/>
          <p:cNvSpPr>
            <a:spLocks noGrp="1"/>
          </p:cNvSpPr>
          <p:nvPr>
            <p:ph type="body" sz="quarter" idx="14" hasCustomPrompt="1"/>
          </p:nvPr>
        </p:nvSpPr>
        <p:spPr>
          <a:xfrm>
            <a:off x="556949" y="3614021"/>
            <a:ext cx="842327" cy="35718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Q1</a:t>
            </a:r>
            <a:endParaRPr lang="ko-KR" altLang="en-US" dirty="0"/>
          </a:p>
        </p:txBody>
      </p:sp>
      <p:cxnSp>
        <p:nvCxnSpPr>
          <p:cNvPr id="29" name="직선 연결선 28"/>
          <p:cNvCxnSpPr/>
          <p:nvPr userDrawn="1"/>
        </p:nvCxnSpPr>
        <p:spPr>
          <a:xfrm>
            <a:off x="721360" y="4232457"/>
            <a:ext cx="4654973" cy="0"/>
          </a:xfrm>
          <a:prstGeom prst="line">
            <a:avLst/>
          </a:prstGeom>
          <a:ln w="12700">
            <a:solidFill>
              <a:srgbClr val="5EC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텍스트 개체 틀 21"/>
          <p:cNvSpPr>
            <a:spLocks noGrp="1"/>
          </p:cNvSpPr>
          <p:nvPr>
            <p:ph type="body" sz="quarter" idx="15" hasCustomPrompt="1"/>
          </p:nvPr>
        </p:nvSpPr>
        <p:spPr>
          <a:xfrm>
            <a:off x="1546914" y="3614021"/>
            <a:ext cx="3829419" cy="357187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Q1 </a:t>
            </a:r>
            <a:r>
              <a:rPr lang="ko-KR" altLang="en-US" dirty="0" smtClean="0"/>
              <a:t>텍스트를 입력해주세요</a:t>
            </a:r>
            <a:endParaRPr lang="ko-KR" altLang="en-US" dirty="0"/>
          </a:p>
        </p:txBody>
      </p:sp>
      <p:sp>
        <p:nvSpPr>
          <p:cNvPr id="36" name="타원 35"/>
          <p:cNvSpPr/>
          <p:nvPr userDrawn="1"/>
        </p:nvSpPr>
        <p:spPr>
          <a:xfrm>
            <a:off x="685800" y="4691798"/>
            <a:ext cx="584626" cy="584626"/>
          </a:xfrm>
          <a:prstGeom prst="ellipse">
            <a:avLst/>
          </a:prstGeom>
          <a:solidFill>
            <a:srgbClr val="5E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텍스트 개체 틀 21"/>
          <p:cNvSpPr>
            <a:spLocks noGrp="1"/>
          </p:cNvSpPr>
          <p:nvPr>
            <p:ph type="body" sz="quarter" idx="16" hasCustomPrompt="1"/>
          </p:nvPr>
        </p:nvSpPr>
        <p:spPr>
          <a:xfrm>
            <a:off x="556949" y="4805517"/>
            <a:ext cx="842327" cy="35718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Q1</a:t>
            </a:r>
            <a:endParaRPr lang="ko-KR" altLang="en-US" dirty="0"/>
          </a:p>
        </p:txBody>
      </p:sp>
      <p:cxnSp>
        <p:nvCxnSpPr>
          <p:cNvPr id="38" name="직선 연결선 37"/>
          <p:cNvCxnSpPr/>
          <p:nvPr userDrawn="1"/>
        </p:nvCxnSpPr>
        <p:spPr>
          <a:xfrm>
            <a:off x="721360" y="5423953"/>
            <a:ext cx="4654973" cy="0"/>
          </a:xfrm>
          <a:prstGeom prst="line">
            <a:avLst/>
          </a:prstGeom>
          <a:ln w="12700">
            <a:solidFill>
              <a:srgbClr val="5EC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텍스트 개체 틀 21"/>
          <p:cNvSpPr>
            <a:spLocks noGrp="1"/>
          </p:cNvSpPr>
          <p:nvPr>
            <p:ph type="body" sz="quarter" idx="17" hasCustomPrompt="1"/>
          </p:nvPr>
        </p:nvSpPr>
        <p:spPr>
          <a:xfrm>
            <a:off x="1546914" y="4805517"/>
            <a:ext cx="3829419" cy="357187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Q1 </a:t>
            </a:r>
            <a:r>
              <a:rPr lang="ko-KR" altLang="en-US" dirty="0" smtClean="0"/>
              <a:t>텍스트를 입력해주세요</a:t>
            </a:r>
            <a:endParaRPr lang="ko-KR" altLang="en-US" dirty="0"/>
          </a:p>
        </p:txBody>
      </p:sp>
      <p:sp>
        <p:nvSpPr>
          <p:cNvPr id="52" name="타원 51"/>
          <p:cNvSpPr/>
          <p:nvPr userDrawn="1"/>
        </p:nvSpPr>
        <p:spPr>
          <a:xfrm>
            <a:off x="6781800" y="2422525"/>
            <a:ext cx="584626" cy="584626"/>
          </a:xfrm>
          <a:prstGeom prst="ellipse">
            <a:avLst/>
          </a:prstGeom>
          <a:solidFill>
            <a:srgbClr val="5E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텍스트 개체 틀 21"/>
          <p:cNvSpPr>
            <a:spLocks noGrp="1"/>
          </p:cNvSpPr>
          <p:nvPr>
            <p:ph type="body" sz="quarter" idx="18" hasCustomPrompt="1"/>
          </p:nvPr>
        </p:nvSpPr>
        <p:spPr>
          <a:xfrm>
            <a:off x="6652949" y="2536244"/>
            <a:ext cx="842327" cy="35718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Q1</a:t>
            </a:r>
            <a:endParaRPr lang="ko-KR" altLang="en-US" dirty="0"/>
          </a:p>
        </p:txBody>
      </p:sp>
      <p:cxnSp>
        <p:nvCxnSpPr>
          <p:cNvPr id="54" name="직선 연결선 53"/>
          <p:cNvCxnSpPr/>
          <p:nvPr userDrawn="1"/>
        </p:nvCxnSpPr>
        <p:spPr>
          <a:xfrm>
            <a:off x="6817360" y="3154680"/>
            <a:ext cx="4654973" cy="0"/>
          </a:xfrm>
          <a:prstGeom prst="line">
            <a:avLst/>
          </a:prstGeom>
          <a:ln w="12700">
            <a:solidFill>
              <a:srgbClr val="5EC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텍스트 개체 틀 21"/>
          <p:cNvSpPr>
            <a:spLocks noGrp="1"/>
          </p:cNvSpPr>
          <p:nvPr>
            <p:ph type="body" sz="quarter" idx="19" hasCustomPrompt="1"/>
          </p:nvPr>
        </p:nvSpPr>
        <p:spPr>
          <a:xfrm>
            <a:off x="7642914" y="2536244"/>
            <a:ext cx="3829419" cy="357187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Q1 </a:t>
            </a:r>
            <a:r>
              <a:rPr lang="ko-KR" altLang="en-US" dirty="0" smtClean="0"/>
              <a:t>텍스트를 입력해주세요</a:t>
            </a:r>
            <a:endParaRPr lang="ko-KR" altLang="en-US" dirty="0"/>
          </a:p>
        </p:txBody>
      </p:sp>
      <p:sp>
        <p:nvSpPr>
          <p:cNvPr id="56" name="타원 55"/>
          <p:cNvSpPr/>
          <p:nvPr userDrawn="1"/>
        </p:nvSpPr>
        <p:spPr>
          <a:xfrm>
            <a:off x="6781800" y="3500302"/>
            <a:ext cx="584626" cy="584626"/>
          </a:xfrm>
          <a:prstGeom prst="ellipse">
            <a:avLst/>
          </a:prstGeom>
          <a:solidFill>
            <a:srgbClr val="5E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텍스트 개체 틀 21"/>
          <p:cNvSpPr>
            <a:spLocks noGrp="1"/>
          </p:cNvSpPr>
          <p:nvPr>
            <p:ph type="body" sz="quarter" idx="20" hasCustomPrompt="1"/>
          </p:nvPr>
        </p:nvSpPr>
        <p:spPr>
          <a:xfrm>
            <a:off x="6652949" y="3614021"/>
            <a:ext cx="842327" cy="35718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Q1</a:t>
            </a:r>
            <a:endParaRPr lang="ko-KR" altLang="en-US" dirty="0"/>
          </a:p>
        </p:txBody>
      </p:sp>
      <p:cxnSp>
        <p:nvCxnSpPr>
          <p:cNvPr id="58" name="직선 연결선 57"/>
          <p:cNvCxnSpPr/>
          <p:nvPr userDrawn="1"/>
        </p:nvCxnSpPr>
        <p:spPr>
          <a:xfrm>
            <a:off x="6817360" y="4232457"/>
            <a:ext cx="4654973" cy="0"/>
          </a:xfrm>
          <a:prstGeom prst="line">
            <a:avLst/>
          </a:prstGeom>
          <a:ln w="12700">
            <a:solidFill>
              <a:srgbClr val="5EC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텍스트 개체 틀 21"/>
          <p:cNvSpPr>
            <a:spLocks noGrp="1"/>
          </p:cNvSpPr>
          <p:nvPr>
            <p:ph type="body" sz="quarter" idx="21" hasCustomPrompt="1"/>
          </p:nvPr>
        </p:nvSpPr>
        <p:spPr>
          <a:xfrm>
            <a:off x="7642914" y="3614021"/>
            <a:ext cx="3829419" cy="357187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Q1 </a:t>
            </a:r>
            <a:r>
              <a:rPr lang="ko-KR" altLang="en-US" dirty="0" smtClean="0"/>
              <a:t>텍스트를 입력해주세요</a:t>
            </a:r>
            <a:endParaRPr lang="ko-KR" altLang="en-US" dirty="0"/>
          </a:p>
        </p:txBody>
      </p:sp>
      <p:sp>
        <p:nvSpPr>
          <p:cNvPr id="60" name="타원 59"/>
          <p:cNvSpPr/>
          <p:nvPr userDrawn="1"/>
        </p:nvSpPr>
        <p:spPr>
          <a:xfrm>
            <a:off x="6781800" y="4691798"/>
            <a:ext cx="584626" cy="584626"/>
          </a:xfrm>
          <a:prstGeom prst="ellipse">
            <a:avLst/>
          </a:prstGeom>
          <a:solidFill>
            <a:srgbClr val="5E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텍스트 개체 틀 21"/>
          <p:cNvSpPr>
            <a:spLocks noGrp="1"/>
          </p:cNvSpPr>
          <p:nvPr>
            <p:ph type="body" sz="quarter" idx="22" hasCustomPrompt="1"/>
          </p:nvPr>
        </p:nvSpPr>
        <p:spPr>
          <a:xfrm>
            <a:off x="6652949" y="4805517"/>
            <a:ext cx="842327" cy="35718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Q1</a:t>
            </a:r>
            <a:endParaRPr lang="ko-KR" altLang="en-US" dirty="0"/>
          </a:p>
        </p:txBody>
      </p:sp>
      <p:cxnSp>
        <p:nvCxnSpPr>
          <p:cNvPr id="62" name="직선 연결선 61"/>
          <p:cNvCxnSpPr/>
          <p:nvPr userDrawn="1"/>
        </p:nvCxnSpPr>
        <p:spPr>
          <a:xfrm>
            <a:off x="6817360" y="5423953"/>
            <a:ext cx="4654973" cy="0"/>
          </a:xfrm>
          <a:prstGeom prst="line">
            <a:avLst/>
          </a:prstGeom>
          <a:ln w="12700">
            <a:solidFill>
              <a:srgbClr val="5EC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텍스트 개체 틀 21"/>
          <p:cNvSpPr>
            <a:spLocks noGrp="1"/>
          </p:cNvSpPr>
          <p:nvPr>
            <p:ph type="body" sz="quarter" idx="23" hasCustomPrompt="1"/>
          </p:nvPr>
        </p:nvSpPr>
        <p:spPr>
          <a:xfrm>
            <a:off x="7642914" y="4805517"/>
            <a:ext cx="3829419" cy="357187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Q1 </a:t>
            </a:r>
            <a:r>
              <a:rPr lang="ko-KR" altLang="en-US" dirty="0" smtClean="0"/>
              <a:t>텍스트를 입력해주세요</a:t>
            </a:r>
            <a:endParaRPr lang="ko-KR" altLang="en-US" dirty="0"/>
          </a:p>
        </p:txBody>
      </p:sp>
      <p:sp>
        <p:nvSpPr>
          <p:cNvPr id="65" name="텍스트 개체 틀 64"/>
          <p:cNvSpPr>
            <a:spLocks noGrp="1"/>
          </p:cNvSpPr>
          <p:nvPr>
            <p:ph type="body" sz="quarter" idx="24" hasCustomPrompt="1"/>
          </p:nvPr>
        </p:nvSpPr>
        <p:spPr>
          <a:xfrm>
            <a:off x="-266700" y="6060000"/>
            <a:ext cx="8445500" cy="1044575"/>
          </a:xfrm>
        </p:spPr>
        <p:txBody>
          <a:bodyPr anchor="b">
            <a:normAutofit/>
          </a:bodyPr>
          <a:lstStyle>
            <a:lvl1pPr marL="0" indent="0">
              <a:buNone/>
              <a:defRPr sz="6000" b="1" spc="-150" baseline="0">
                <a:solidFill>
                  <a:schemeClr val="bg2">
                    <a:lumMod val="50000"/>
                    <a:alpha val="3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SOONGSIL UNIVERSITY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0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/>
          <p:nvPr userDrawn="1"/>
        </p:nvSpPr>
        <p:spPr>
          <a:xfrm>
            <a:off x="-3937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3429000 w 6858000"/>
              <a:gd name="connsiteY1" fmla="*/ 0 h 6858000"/>
              <a:gd name="connsiteX2" fmla="*/ 6858000 w 6858000"/>
              <a:gd name="connsiteY2" fmla="*/ 3429000 h 6858000"/>
              <a:gd name="connsiteX3" fmla="*/ 3429000 w 6858000"/>
              <a:gd name="connsiteY3" fmla="*/ 6858000 h 6858000"/>
              <a:gd name="connsiteX4" fmla="*/ 0 w 6858000"/>
              <a:gd name="connsiteY4" fmla="*/ 6858000 h 6858000"/>
              <a:gd name="connsiteX5" fmla="*/ 0 w 6858000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3429000" y="0"/>
                </a:lnTo>
                <a:cubicBezTo>
                  <a:pt x="5322784" y="0"/>
                  <a:pt x="6858000" y="1535216"/>
                  <a:pt x="6858000" y="3429000"/>
                </a:cubicBezTo>
                <a:cubicBezTo>
                  <a:pt x="6858000" y="5322784"/>
                  <a:pt x="5322784" y="6858000"/>
                  <a:pt x="3429000" y="6858000"/>
                </a:cubicBezTo>
                <a:lnTo>
                  <a:pt x="0" y="6858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76300" y="0"/>
            <a:ext cx="6858000" cy="6858000"/>
          </a:xfrm>
          <a:prstGeom prst="rect">
            <a:avLst/>
          </a:prstGeom>
        </p:spPr>
      </p:pic>
      <p:sp>
        <p:nvSpPr>
          <p:cNvPr id="15" name="직사각형 14"/>
          <p:cNvSpPr/>
          <p:nvPr userDrawn="1"/>
        </p:nvSpPr>
        <p:spPr>
          <a:xfrm>
            <a:off x="2514600" y="4776035"/>
            <a:ext cx="3721100" cy="1612900"/>
          </a:xfrm>
          <a:prstGeom prst="rect">
            <a:avLst/>
          </a:prstGeom>
          <a:solidFill>
            <a:srgbClr val="5EC1C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2514600" y="5029200"/>
            <a:ext cx="3721100" cy="1168400"/>
          </a:xfr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pc="-150">
                <a:solidFill>
                  <a:schemeClr val="bg1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IT</a:t>
            </a:r>
            <a:r>
              <a:rPr lang="ko-KR" altLang="en-US" dirty="0" smtClean="0"/>
              <a:t>의 힘으로</a:t>
            </a:r>
            <a:r>
              <a:rPr lang="en-US" altLang="ko-KR" dirty="0" smtClean="0"/>
              <a:t>, AI</a:t>
            </a:r>
            <a:r>
              <a:rPr lang="ko-KR" altLang="en-US" dirty="0" smtClean="0"/>
              <a:t>의 미래로 </a:t>
            </a:r>
            <a:r>
              <a:rPr lang="en-US" altLang="ko-KR" dirty="0" smtClean="0"/>
              <a:t>!</a:t>
            </a:r>
          </a:p>
          <a:p>
            <a:pPr lvl="0"/>
            <a:r>
              <a:rPr lang="ko-KR" altLang="en-US" dirty="0" smtClean="0"/>
              <a:t>숭실대학교 </a:t>
            </a:r>
            <a:r>
              <a:rPr lang="en-US" altLang="ko-KR" dirty="0" smtClean="0"/>
              <a:t>AI </a:t>
            </a:r>
            <a:r>
              <a:rPr lang="ko-KR" altLang="en-US" dirty="0" err="1" smtClean="0"/>
              <a:t>실용교육</a:t>
            </a:r>
            <a:endParaRPr lang="en-US" altLang="ko-KR" dirty="0" smtClean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1" hasCustomPrompt="1"/>
          </p:nvPr>
        </p:nvSpPr>
        <p:spPr>
          <a:xfrm>
            <a:off x="7219950" y="746126"/>
            <a:ext cx="4406900" cy="457200"/>
          </a:xfrm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pc="0">
                <a:solidFill>
                  <a:schemeClr val="tx1">
                    <a:lumMod val="75000"/>
                    <a:lumOff val="25000"/>
                  </a:schemeClr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defRPr>
            </a:lvl1pPr>
          </a:lstStyle>
          <a:p>
            <a:pPr lvl="0"/>
            <a:r>
              <a:rPr lang="en-US" altLang="ko-KR" dirty="0" smtClean="0"/>
              <a:t>IT</a:t>
            </a:r>
            <a:r>
              <a:rPr lang="ko-KR" altLang="en-US" dirty="0" smtClean="0"/>
              <a:t>의 힘으로</a:t>
            </a:r>
            <a:r>
              <a:rPr lang="en-US" altLang="ko-KR" dirty="0" smtClean="0"/>
              <a:t>, AI</a:t>
            </a:r>
            <a:r>
              <a:rPr lang="ko-KR" altLang="en-US" dirty="0" smtClean="0"/>
              <a:t>의 미래로 </a:t>
            </a:r>
            <a:r>
              <a:rPr lang="en-US" altLang="ko-KR" dirty="0" smtClean="0"/>
              <a:t>!</a:t>
            </a:r>
          </a:p>
        </p:txBody>
      </p:sp>
      <p:sp>
        <p:nvSpPr>
          <p:cNvPr id="19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7219950" y="1238252"/>
            <a:ext cx="4406900" cy="457200"/>
          </a:xfrm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pc="0">
                <a:solidFill>
                  <a:srgbClr val="5EC1C3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defRPr>
            </a:lvl1pPr>
          </a:lstStyle>
          <a:p>
            <a:pPr lvl="0"/>
            <a:r>
              <a:rPr lang="ko-KR" altLang="en-US" dirty="0" smtClean="0"/>
              <a:t>숭실대학교 </a:t>
            </a:r>
            <a:r>
              <a:rPr lang="en-US" altLang="ko-KR" dirty="0" smtClean="0"/>
              <a:t>AI </a:t>
            </a:r>
            <a:r>
              <a:rPr lang="ko-KR" altLang="en-US" dirty="0" err="1" smtClean="0"/>
              <a:t>실용교육</a:t>
            </a:r>
            <a:endParaRPr lang="en-US" altLang="ko-KR" dirty="0" smtClean="0"/>
          </a:p>
        </p:txBody>
      </p:sp>
      <p:sp>
        <p:nvSpPr>
          <p:cNvPr id="20" name="텍스트 개체 틀 16"/>
          <p:cNvSpPr>
            <a:spLocks noGrp="1"/>
          </p:cNvSpPr>
          <p:nvPr>
            <p:ph type="body" sz="quarter" idx="13"/>
          </p:nvPr>
        </p:nvSpPr>
        <p:spPr>
          <a:xfrm>
            <a:off x="7219950" y="2640012"/>
            <a:ext cx="4406900" cy="45720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>
                <a:solidFill>
                  <a:srgbClr val="5EC1C3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defRPr>
            </a:lvl1pPr>
          </a:lstStyle>
          <a:p>
            <a:pPr lvl="0"/>
            <a:endParaRPr lang="en-US" altLang="ko-KR" dirty="0" smtClean="0"/>
          </a:p>
        </p:txBody>
      </p:sp>
      <p:sp>
        <p:nvSpPr>
          <p:cNvPr id="21" name="텍스트 개체 틀 16"/>
          <p:cNvSpPr>
            <a:spLocks noGrp="1"/>
          </p:cNvSpPr>
          <p:nvPr>
            <p:ph type="body" sz="quarter" idx="14" hasCustomPrompt="1"/>
          </p:nvPr>
        </p:nvSpPr>
        <p:spPr>
          <a:xfrm>
            <a:off x="7219950" y="3097211"/>
            <a:ext cx="4406900" cy="329172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0">
                <a:solidFill>
                  <a:schemeClr val="tx1">
                    <a:lumMod val="75000"/>
                    <a:lumOff val="25000"/>
                  </a:schemeClr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81715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타원 11"/>
          <p:cNvSpPr/>
          <p:nvPr userDrawn="1"/>
        </p:nvSpPr>
        <p:spPr>
          <a:xfrm rot="9900000">
            <a:off x="875542" y="-1042157"/>
            <a:ext cx="2947916" cy="2947916"/>
          </a:xfrm>
          <a:prstGeom prst="ellipse">
            <a:avLst/>
          </a:prstGeom>
          <a:pattFill prst="wdUpDiag">
            <a:fgClr>
              <a:srgbClr val="5EC1C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2349500" y="0"/>
            <a:ext cx="8737615" cy="6858000"/>
          </a:xfrm>
          <a:prstGeom prst="rect">
            <a:avLst/>
          </a:prstGeom>
          <a:solidFill>
            <a:srgbClr val="5E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>
            <a:off x="9982229" y="5613400"/>
            <a:ext cx="2209771" cy="2489200"/>
          </a:xfrm>
          <a:prstGeom prst="rect">
            <a:avLst/>
          </a:prstGeom>
          <a:pattFill prst="pct50">
            <a:fgClr>
              <a:srgbClr val="5EC1C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7772458" y="5613400"/>
            <a:ext cx="2209771" cy="2489200"/>
          </a:xfrm>
          <a:prstGeom prst="rect">
            <a:avLst/>
          </a:prstGeom>
          <a:pattFill prst="pct50">
            <a:fgClr>
              <a:srgbClr val="BFE6E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"/>
          <a:stretch/>
        </p:blipFill>
        <p:spPr>
          <a:xfrm>
            <a:off x="0" y="863601"/>
            <a:ext cx="4699001" cy="5994400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863601"/>
            <a:ext cx="4699001" cy="5994400"/>
          </a:xfrm>
          <a:prstGeom prst="rect">
            <a:avLst/>
          </a:prstGeom>
          <a:solidFill>
            <a:srgbClr val="5EC1C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5118100" y="863600"/>
            <a:ext cx="5664200" cy="1524000"/>
          </a:xfrm>
        </p:spPr>
        <p:txBody>
          <a:bodyPr anchor="ctr">
            <a:normAutofit/>
          </a:bodyPr>
          <a:lstStyle>
            <a:lvl1pPr marL="0" indent="0">
              <a:lnSpc>
                <a:spcPct val="60000"/>
              </a:lnSpc>
              <a:buNone/>
              <a:defRPr sz="3600" b="0">
                <a:solidFill>
                  <a:schemeClr val="bg1"/>
                </a:solidFill>
                <a:latin typeface="이순신 돋움체 B" panose="02020603020101020101" pitchFamily="18" charset="-127"/>
                <a:ea typeface="이순신 돋움체 B" panose="02020603020101020101" pitchFamily="18" charset="-127"/>
              </a:defRPr>
            </a:lvl1pPr>
          </a:lstStyle>
          <a:p>
            <a:pPr lvl="0"/>
            <a:r>
              <a:rPr lang="ko-KR" altLang="en-US" dirty="0" smtClean="0"/>
              <a:t>창의적 인재 육성의 요람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숭실대학교</a:t>
            </a:r>
            <a:endParaRPr lang="ko-KR" altLang="en-US" dirty="0"/>
          </a:p>
        </p:txBody>
      </p:sp>
      <p:sp>
        <p:nvSpPr>
          <p:cNvPr id="20" name="텍스트 개체 틀 16"/>
          <p:cNvSpPr>
            <a:spLocks noGrp="1"/>
          </p:cNvSpPr>
          <p:nvPr>
            <p:ph type="body" sz="quarter" idx="11" hasCustomPrompt="1"/>
          </p:nvPr>
        </p:nvSpPr>
        <p:spPr>
          <a:xfrm>
            <a:off x="5118100" y="2387600"/>
            <a:ext cx="5664200" cy="198120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이순신 돋움체 L" panose="02020603020101020101" pitchFamily="18" charset="-127"/>
                <a:ea typeface="이순신 돋움체 L" panose="02020603020101020101" pitchFamily="18" charset="-127"/>
              </a:defRPr>
            </a:lvl1pPr>
          </a:lstStyle>
          <a:p>
            <a:pPr lvl="0"/>
            <a:r>
              <a:rPr lang="ko-KR" altLang="en-US" dirty="0" smtClean="0"/>
              <a:t>숭실대학교는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진리와 봉사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건학이념</a:t>
            </a:r>
            <a:r>
              <a:rPr lang="ko-KR" altLang="en-US" dirty="0" smtClean="0"/>
              <a:t> 아래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미래를 이끌어 갈 도전적이고 창의적인 리더를 육성하고 있습니다</a:t>
            </a:r>
            <a:r>
              <a:rPr lang="en-US" altLang="ko-KR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숭실대학교는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진리와 봉사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건학이념</a:t>
            </a:r>
            <a:r>
              <a:rPr lang="ko-KR" altLang="en-US" dirty="0" smtClean="0"/>
              <a:t> 아래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미래를 이끌어 갈 도전적이고 창의적인 리더를 육성하고 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21" name="직사각형 20"/>
          <p:cNvSpPr/>
          <p:nvPr userDrawn="1"/>
        </p:nvSpPr>
        <p:spPr>
          <a:xfrm>
            <a:off x="5118099" y="4581778"/>
            <a:ext cx="1930401" cy="625221"/>
          </a:xfrm>
          <a:prstGeom prst="rect">
            <a:avLst/>
          </a:prstGeom>
          <a:solidFill>
            <a:schemeClr val="bg1"/>
          </a:solidFill>
          <a:ln>
            <a:solidFill>
              <a:srgbClr val="328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2" hasCustomPrompt="1"/>
          </p:nvPr>
        </p:nvSpPr>
        <p:spPr>
          <a:xfrm>
            <a:off x="5118099" y="4703888"/>
            <a:ext cx="1930400" cy="381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spc="-150">
                <a:solidFill>
                  <a:srgbClr val="5EC1C3"/>
                </a:solidFill>
                <a:latin typeface="이순신 돋움체 M" panose="02020603020101020101" pitchFamily="18" charset="-127"/>
                <a:ea typeface="이순신 돋움체 M" panose="02020603020101020101" pitchFamily="18" charset="-127"/>
              </a:defRPr>
            </a:lvl1pPr>
          </a:lstStyle>
          <a:p>
            <a:pPr lvl="0"/>
            <a:r>
              <a:rPr lang="ko-KR" altLang="en-US" dirty="0" smtClean="0"/>
              <a:t>숭실대학교 소개 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936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B53-687E-4EA9-851F-ECCFE471525C}" type="datetimeFigureOut">
              <a:rPr lang="ko-KR" altLang="en-US" smtClean="0"/>
              <a:t>2020-10-04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4896-6B92-45C2-97AD-7262BADF1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12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su.ac.kr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ko-KR" sz="3200" dirty="0" smtClean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IT</a:t>
            </a:r>
            <a:r>
              <a:rPr lang="ko-KR" altLang="en-US" sz="3200" dirty="0" smtClean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의 힘으로</a:t>
            </a:r>
            <a:r>
              <a:rPr lang="en-US" altLang="ko-KR" sz="3200" dirty="0" smtClean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, AI</a:t>
            </a:r>
            <a:r>
              <a:rPr lang="ko-KR" altLang="en-US" sz="3200" dirty="0" smtClean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의 미래로 </a:t>
            </a:r>
            <a:r>
              <a:rPr lang="en-US" altLang="ko-KR" sz="3200" dirty="0" smtClean="0">
                <a:latin typeface="이순신 돋움체 M" panose="02020603020101020101" pitchFamily="18" charset="-127"/>
                <a:ea typeface="이순신 돋움체 M" panose="02020603020101020101" pitchFamily="18" charset="-127"/>
              </a:rPr>
              <a:t>!</a:t>
            </a:r>
          </a:p>
          <a:p>
            <a:pPr lvl="0"/>
            <a:r>
              <a:rPr lang="en-US" altLang="ko-KR" sz="3200" dirty="0" smtClean="0"/>
              <a:t>AI </a:t>
            </a:r>
            <a:r>
              <a:rPr lang="ko-KR" altLang="en-US" sz="3200" dirty="0" smtClean="0"/>
              <a:t>실용교육으로 대전환 시대를 선도하다 </a:t>
            </a:r>
            <a:r>
              <a:rPr lang="en-US" altLang="ko-KR" sz="3200" dirty="0" smtClean="0"/>
              <a:t>!</a:t>
            </a:r>
            <a:endParaRPr lang="ko-KR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395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목차 </a:t>
            </a:r>
            <a:r>
              <a:rPr lang="en-US" altLang="ko-KR" dirty="0" smtClean="0"/>
              <a:t>01</a:t>
            </a:r>
            <a:r>
              <a:rPr lang="ko-KR" altLang="en-US" dirty="0" smtClean="0"/>
              <a:t>에 대한 제목을 입력해주세요</a:t>
            </a:r>
            <a:endParaRPr lang="en-US" altLang="ko-KR" dirty="0" smtClean="0"/>
          </a:p>
          <a:p>
            <a:pPr lvl="0">
              <a:defRPr/>
            </a:pPr>
            <a:r>
              <a:rPr lang="ko-KR" altLang="en-US" dirty="0"/>
              <a:t>목차 </a:t>
            </a:r>
            <a:r>
              <a:rPr lang="en-US" altLang="ko-KR" dirty="0"/>
              <a:t>01</a:t>
            </a:r>
            <a:r>
              <a:rPr lang="ko-KR" altLang="en-US" dirty="0"/>
              <a:t>에 대한 제목을 </a:t>
            </a:r>
            <a:r>
              <a:rPr lang="ko-KR" altLang="en-US" dirty="0" smtClean="0"/>
              <a:t>입력해주세요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02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목차 </a:t>
            </a:r>
            <a:r>
              <a:rPr lang="en-US" altLang="ko-KR" dirty="0" smtClean="0"/>
              <a:t>02</a:t>
            </a:r>
            <a:r>
              <a:rPr lang="ko-KR" altLang="en-US" dirty="0" smtClean="0"/>
              <a:t>에 대한 제목을 입력해주세요</a:t>
            </a:r>
            <a:endParaRPr lang="en-US" altLang="ko-KR" dirty="0" smtClean="0"/>
          </a:p>
          <a:p>
            <a:pPr lvl="0">
              <a:defRPr/>
            </a:pPr>
            <a:r>
              <a:rPr lang="ko-KR" altLang="en-US" dirty="0"/>
              <a:t>목차 </a:t>
            </a:r>
            <a:r>
              <a:rPr lang="en-US" altLang="ko-KR" dirty="0" smtClean="0"/>
              <a:t>02</a:t>
            </a:r>
            <a:r>
              <a:rPr lang="ko-KR" altLang="en-US" dirty="0" smtClean="0"/>
              <a:t>에 </a:t>
            </a:r>
            <a:r>
              <a:rPr lang="ko-KR" altLang="en-US" dirty="0"/>
              <a:t>대한 제목을 </a:t>
            </a:r>
            <a:r>
              <a:rPr lang="ko-KR" altLang="en-US" dirty="0" smtClean="0"/>
              <a:t>입력해주세요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 smtClean="0"/>
              <a:t>03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목차 </a:t>
            </a:r>
            <a:r>
              <a:rPr lang="en-US" altLang="ko-KR" dirty="0" smtClean="0"/>
              <a:t>03</a:t>
            </a:r>
            <a:r>
              <a:rPr lang="ko-KR" altLang="en-US" dirty="0" smtClean="0"/>
              <a:t>에 대한 제목을 입력해주세요</a:t>
            </a:r>
            <a:endParaRPr lang="en-US" altLang="ko-KR" dirty="0" smtClean="0"/>
          </a:p>
          <a:p>
            <a:pPr lvl="0">
              <a:defRPr/>
            </a:pPr>
            <a:r>
              <a:rPr lang="ko-KR" altLang="en-US" dirty="0"/>
              <a:t>목차 </a:t>
            </a:r>
            <a:r>
              <a:rPr lang="en-US" altLang="ko-KR" dirty="0" smtClean="0"/>
              <a:t>03</a:t>
            </a:r>
            <a:r>
              <a:rPr lang="ko-KR" altLang="en-US" dirty="0" smtClean="0"/>
              <a:t>에 </a:t>
            </a:r>
            <a:r>
              <a:rPr lang="ko-KR" altLang="en-US" dirty="0"/>
              <a:t>대한 제목을 </a:t>
            </a:r>
            <a:r>
              <a:rPr lang="ko-KR" altLang="en-US" dirty="0" smtClean="0"/>
              <a:t>입력해주세요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04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목차 </a:t>
            </a:r>
            <a:r>
              <a:rPr lang="en-US" altLang="ko-KR" dirty="0" smtClean="0"/>
              <a:t>04</a:t>
            </a:r>
            <a:r>
              <a:rPr lang="ko-KR" altLang="en-US" dirty="0" smtClean="0"/>
              <a:t>에 대한 제목을 입력해주세요</a:t>
            </a:r>
            <a:endParaRPr lang="en-US" altLang="ko-KR" dirty="0" smtClean="0"/>
          </a:p>
          <a:p>
            <a:pPr lvl="0">
              <a:defRPr/>
            </a:pPr>
            <a:r>
              <a:rPr lang="ko-KR" altLang="en-US" dirty="0"/>
              <a:t>목차 </a:t>
            </a:r>
            <a:r>
              <a:rPr lang="en-US" altLang="ko-KR" dirty="0" smtClean="0"/>
              <a:t>04</a:t>
            </a:r>
            <a:r>
              <a:rPr lang="ko-KR" altLang="en-US" dirty="0" smtClean="0"/>
              <a:t>에 </a:t>
            </a:r>
            <a:r>
              <a:rPr lang="ko-KR" altLang="en-US" dirty="0"/>
              <a:t>대한 제목을 </a:t>
            </a:r>
            <a:r>
              <a:rPr lang="ko-KR" altLang="en-US" dirty="0" smtClean="0"/>
              <a:t>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27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2057400" y="1933575"/>
            <a:ext cx="6070600" cy="1495423"/>
          </a:xfrm>
        </p:spPr>
        <p:txBody>
          <a:bodyPr/>
          <a:lstStyle/>
          <a:p>
            <a:pPr lvl="0"/>
            <a:r>
              <a:rPr lang="en-US" altLang="ko-KR" b="0" spc="0" dirty="0" smtClean="0"/>
              <a:t>SOONGSIL UNIVERSITY</a:t>
            </a:r>
            <a:endParaRPr lang="ko-KR" altLang="en-US" b="0" spc="0" dirty="0" smtClean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2057400" y="3428998"/>
            <a:ext cx="6070600" cy="647700"/>
          </a:xfrm>
        </p:spPr>
        <p:txBody>
          <a:bodyPr/>
          <a:lstStyle/>
          <a:p>
            <a:r>
              <a:rPr lang="ko-KR" altLang="en-US" dirty="0" smtClean="0"/>
              <a:t>숭실대학교 홍보 </a:t>
            </a:r>
            <a:r>
              <a:rPr lang="ko-KR" altLang="en-US" dirty="0" err="1" smtClean="0"/>
              <a:t>피피티</a:t>
            </a:r>
            <a:r>
              <a:rPr lang="ko-KR" altLang="en-US" dirty="0" smtClean="0"/>
              <a:t> 템플릿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8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제목을 입력하세요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ko-KR" altLang="en-US" dirty="0"/>
              <a:t>추가 설명을 입력해주세요 추가 설명을 입력해주세요</a:t>
            </a:r>
            <a:endParaRPr lang="en-US" altLang="ko-KR" dirty="0"/>
          </a:p>
          <a:p>
            <a:pPr lvl="0">
              <a:lnSpc>
                <a:spcPct val="90000"/>
              </a:lnSpc>
              <a:defRPr/>
            </a:pPr>
            <a:r>
              <a:rPr lang="ko-KR" altLang="en-US" dirty="0"/>
              <a:t>추가 설명을 입력해주세요 추가 설명을 </a:t>
            </a:r>
            <a:r>
              <a:rPr lang="ko-KR" altLang="en-US" dirty="0" smtClean="0"/>
              <a:t>입력해주세요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Q1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Q1 </a:t>
            </a:r>
            <a:r>
              <a:rPr lang="ko-KR" altLang="en-US" dirty="0" smtClean="0"/>
              <a:t>텍스트를 입력해주세요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Q1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Q1 </a:t>
            </a:r>
            <a:r>
              <a:rPr lang="ko-KR" altLang="en-US" dirty="0" smtClean="0"/>
              <a:t>텍스트를 입력해주세요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Q1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Q1 </a:t>
            </a:r>
            <a:r>
              <a:rPr lang="ko-KR" altLang="en-US" dirty="0" smtClean="0"/>
              <a:t>텍스트를 입력해주세요</a:t>
            </a:r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 smtClean="0"/>
              <a:t>Q1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Q1 </a:t>
            </a:r>
            <a:r>
              <a:rPr lang="ko-KR" altLang="en-US" dirty="0" smtClean="0"/>
              <a:t>텍스트를 입력해주세요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ko-KR" dirty="0" smtClean="0"/>
              <a:t>Q1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Q1 </a:t>
            </a:r>
            <a:r>
              <a:rPr lang="ko-KR" altLang="en-US" dirty="0" smtClean="0"/>
              <a:t>텍스트를 입력해주세요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ko-KR" dirty="0" smtClean="0"/>
              <a:t>Q1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Q1 </a:t>
            </a:r>
            <a:r>
              <a:rPr lang="ko-KR" altLang="en-US" dirty="0" smtClean="0"/>
              <a:t>텍스트를 입력해주세요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ko-KR" dirty="0" smtClean="0"/>
              <a:t>SOONGSIL UNIVERSITY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1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IT</a:t>
            </a:r>
            <a:r>
              <a:rPr lang="ko-KR" altLang="en-US" dirty="0" smtClean="0"/>
              <a:t>의 힘으로</a:t>
            </a:r>
            <a:r>
              <a:rPr lang="en-US" altLang="ko-KR" dirty="0" smtClean="0"/>
              <a:t>, AI</a:t>
            </a:r>
            <a:r>
              <a:rPr lang="ko-KR" altLang="en-US" dirty="0" smtClean="0"/>
              <a:t>의 미래로 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숭실대학교 </a:t>
            </a:r>
            <a:r>
              <a:rPr lang="en-US" altLang="ko-KR" dirty="0" smtClean="0"/>
              <a:t>AI </a:t>
            </a:r>
            <a:r>
              <a:rPr lang="ko-KR" altLang="en-US" dirty="0" err="1" smtClean="0"/>
              <a:t>실용교육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IT</a:t>
            </a:r>
            <a:r>
              <a:rPr lang="ko-KR" altLang="en-US" dirty="0" smtClean="0"/>
              <a:t>의 힘으로</a:t>
            </a:r>
            <a:r>
              <a:rPr lang="en-US" altLang="ko-KR" dirty="0" smtClean="0"/>
              <a:t>, AI</a:t>
            </a:r>
            <a:r>
              <a:rPr lang="ko-KR" altLang="en-US" dirty="0" smtClean="0"/>
              <a:t>의 미래로 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숭실대학교 </a:t>
            </a:r>
            <a:r>
              <a:rPr lang="en-US" altLang="ko-KR" dirty="0" smtClean="0"/>
              <a:t>AI </a:t>
            </a:r>
            <a:r>
              <a:rPr lang="ko-KR" altLang="en-US" dirty="0" err="1" smtClean="0"/>
              <a:t>실용교육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smtClean="0"/>
              <a:t>텍스트를 입력하십시오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입력하십시오 내용을 입력하십시오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6123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ko-KR" altLang="en-US" dirty="0" smtClean="0"/>
              <a:t>창의적 인재 육성의 요람</a:t>
            </a:r>
            <a:endParaRPr lang="en-US" altLang="ko-KR" dirty="0" smtClean="0"/>
          </a:p>
          <a:p>
            <a:pPr>
              <a:lnSpc>
                <a:spcPct val="80000"/>
              </a:lnSpc>
            </a:pPr>
            <a:r>
              <a:rPr lang="ko-KR" altLang="en-US" sz="4400" dirty="0" smtClean="0"/>
              <a:t>숭실대학교</a:t>
            </a:r>
            <a:endParaRPr lang="ko-KR" altLang="en-US" sz="440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숭실대학교는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진리와 봉사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건학이념</a:t>
            </a:r>
            <a:r>
              <a:rPr lang="ko-KR" altLang="en-US" dirty="0" smtClean="0"/>
              <a:t> 아래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미래를 이끌어 갈 도전적이고 창의적인 리더를 육성하고 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0"/>
            <a:r>
              <a:rPr lang="ko-KR" altLang="en-US" dirty="0" smtClean="0"/>
              <a:t>숭실대학교는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진리와 봉사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건학이념</a:t>
            </a:r>
            <a:r>
              <a:rPr lang="ko-KR" altLang="en-US" dirty="0" smtClean="0"/>
              <a:t> 아래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미래를 이끌어 갈 도전적이고 창의적인 리더를 육성하고 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ko-KR" altLang="en-US" dirty="0" smtClean="0">
                <a:hlinkClick r:id="rId2"/>
              </a:rPr>
              <a:t>숭실대학교 소개 </a:t>
            </a:r>
            <a:r>
              <a:rPr lang="en-US" altLang="ko-KR" dirty="0" smtClean="0">
                <a:hlinkClick r:id="rId2"/>
              </a:rPr>
              <a:t>&gt;</a:t>
            </a:r>
            <a:endParaRPr lang="ko-KR" alt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9682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5EC1C3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213</Words>
  <PresentationFormat>와이드스크린</PresentationFormat>
  <Paragraphs>51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맑은 고딕</vt:lpstr>
      <vt:lpstr>이순신 돋움체 B</vt:lpstr>
      <vt:lpstr>이순신 돋움체 L</vt:lpstr>
      <vt:lpstr>이순신 돋움체 M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2020-10-04T10:18:30Z</dcterms:created>
  <dcterms:modified xsi:type="dcterms:W3CDTF">2020-10-04T12:29:24Z</dcterms:modified>
</cp:coreProperties>
</file>