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0" r:id="rId7"/>
    <p:sldId id="262" r:id="rId8"/>
  </p:sldIdLst>
  <p:sldSz cx="12192000" cy="6858000"/>
  <p:notesSz cx="6858000" cy="9144000"/>
  <p:embeddedFontLst>
    <p:embeddedFont>
      <p:font typeface="맑은 고딕" panose="020B0503020000020004" pitchFamily="50" charset="-127"/>
      <p:regular r:id="rId9"/>
      <p:bold r:id="rId10"/>
    </p:embeddedFont>
    <p:embeddedFont>
      <p:font typeface="에스코어 드림 9 Black" panose="020B0A03030302020204" pitchFamily="34" charset="-127"/>
      <p:bold r:id="rId1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D0"/>
    <a:srgbClr val="62C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67" y="701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Name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85D3F7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865E-4A14-B687-E5182B18966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865E-4A14-B687-E5182B18966C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item1</c:v>
                </c:pt>
                <c:pt idx="1">
                  <c:v>item2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5E-4A14-B687-E5182B18966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8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Name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11A6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AF93-47F3-A7B0-516943D8691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AF93-47F3-A7B0-516943D8691E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item1</c:v>
                </c:pt>
                <c:pt idx="1">
                  <c:v>item2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93-47F3-A7B0-516943D8691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8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Name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173D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DC2D-4BA0-8383-6147A8C1288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DC2D-4BA0-8383-6147A8C12883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item1</c:v>
                </c:pt>
                <c:pt idx="1">
                  <c:v>item2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2D-4BA0-8383-6147A8C1288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8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Name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85D3F7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815-4B75-991C-44490C3A4FB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815-4B75-991C-44490C3A4FBB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item1</c:v>
                </c:pt>
                <c:pt idx="1">
                  <c:v>item2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15-4B75-991C-44490C3A4FB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8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Name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11A6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CC2-431C-AE60-042ABF2B74C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CC2-431C-AE60-042ABF2B74C0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item1</c:v>
                </c:pt>
                <c:pt idx="1">
                  <c:v>item2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C2-431C-AE60-042ABF2B74C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8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Name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173D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A63C-4C75-A777-9A0F3B355511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A63C-4C75-A777-9A0F3B355511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item1</c:v>
                </c:pt>
                <c:pt idx="1">
                  <c:v>item2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3C-4C75-A777-9A0F3B35551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8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CF9233-BEF8-47CB-8180-A4F4F8617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5C3DA946-0B37-476C-8923-BAC2F807FB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1CDDED3-9080-49F3-BB5D-05B1C07837DA}"/>
              </a:ext>
            </a:extLst>
          </p:cNvPr>
          <p:cNvCxnSpPr>
            <a:cxnSpLocks/>
          </p:cNvCxnSpPr>
          <p:nvPr userDrawn="1"/>
        </p:nvCxnSpPr>
        <p:spPr>
          <a:xfrm>
            <a:off x="2048107" y="2564777"/>
            <a:ext cx="8095785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0990F9E7-70C5-437D-8A25-81CA000FD874}"/>
              </a:ext>
            </a:extLst>
          </p:cNvPr>
          <p:cNvCxnSpPr>
            <a:cxnSpLocks/>
          </p:cNvCxnSpPr>
          <p:nvPr userDrawn="1"/>
        </p:nvCxnSpPr>
        <p:spPr>
          <a:xfrm>
            <a:off x="2048107" y="4423314"/>
            <a:ext cx="8095785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DC127C-2CC6-44B6-97DE-057B3437A511}"/>
              </a:ext>
            </a:extLst>
          </p:cNvPr>
          <p:cNvSpPr txBox="1"/>
          <p:nvPr userDrawn="1"/>
        </p:nvSpPr>
        <p:spPr>
          <a:xfrm>
            <a:off x="4878358" y="1958410"/>
            <a:ext cx="24352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2020.09.27</a:t>
            </a:r>
            <a:endParaRPr lang="ko-KR" altLang="en-US" sz="3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25D931AC-9540-4296-BD71-D5E541CB8525}"/>
              </a:ext>
            </a:extLst>
          </p:cNvPr>
          <p:cNvSpPr/>
          <p:nvPr userDrawn="1"/>
        </p:nvSpPr>
        <p:spPr>
          <a:xfrm>
            <a:off x="5887982" y="4603633"/>
            <a:ext cx="416035" cy="358651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404DD2E-1261-47BD-8A76-98A1613FF1C4}"/>
              </a:ext>
            </a:extLst>
          </p:cNvPr>
          <p:cNvSpPr/>
          <p:nvPr userDrawn="1"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13000">
                <a:srgbClr val="00ABD0">
                  <a:alpha val="55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AB83DEE-27B6-4A1F-A8E9-D2E2CD12B7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61" y="-84120"/>
            <a:ext cx="1179677" cy="884758"/>
          </a:xfrm>
          <a:prstGeom prst="rect">
            <a:avLst/>
          </a:prstGeom>
          <a:effectLst/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ED75A9E-A10D-4723-A73C-0C3D9122C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59812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EE2EB3-07B3-4813-9CBB-97ED6B3E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C537581-27CD-49F7-A251-A50191DC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E65E34-A592-4FE9-91C9-6428EF7F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0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5B0F7D-B643-4738-BAE0-C27C83A58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CA58BE6-E6FD-474C-A109-DAA03DD44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B43C08-2B14-4C56-BBB3-DE257BAA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9E6282-F77F-4D17-AB87-74265965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3E773C-1E12-4735-8DDA-FF8B0E93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92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FCEDD34-2DC3-4188-A0E1-9B65678BF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9006DDD-62AE-4554-813B-6FA5A297D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5C544E-7578-46E1-8E2C-3A8A1547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F53C58-7A37-4529-BE8C-CC89553B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2BE0A9-03EF-4F0F-832D-85060B5A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77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06B64222-F917-4149-B902-CD5DC83F6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55702A3A-1193-4FEA-9EBC-6EEF77E23624}"/>
              </a:ext>
            </a:extLst>
          </p:cNvPr>
          <p:cNvSpPr/>
          <p:nvPr userDrawn="1"/>
        </p:nvSpPr>
        <p:spPr>
          <a:xfrm>
            <a:off x="0" y="0"/>
            <a:ext cx="12192000" cy="6957294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DF1FFF-1421-4B3F-B783-9D357A5DF60B}"/>
              </a:ext>
            </a:extLst>
          </p:cNvPr>
          <p:cNvSpPr txBox="1"/>
          <p:nvPr userDrawn="1"/>
        </p:nvSpPr>
        <p:spPr>
          <a:xfrm>
            <a:off x="377274" y="1996069"/>
            <a:ext cx="6660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1.</a:t>
            </a:r>
            <a:r>
              <a:rPr lang="en-US" altLang="ko-KR" sz="28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A1F2D9-0B1C-4A7B-A7CF-50C44E11EB82}"/>
              </a:ext>
            </a:extLst>
          </p:cNvPr>
          <p:cNvSpPr txBox="1"/>
          <p:nvPr userDrawn="1"/>
        </p:nvSpPr>
        <p:spPr>
          <a:xfrm>
            <a:off x="1864102" y="3026679"/>
            <a:ext cx="667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2.</a:t>
            </a:r>
            <a:r>
              <a:rPr lang="en-US" altLang="ko-KR" sz="32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9F3623-B530-479E-8BEE-2313B5F78151}"/>
              </a:ext>
            </a:extLst>
          </p:cNvPr>
          <p:cNvSpPr txBox="1"/>
          <p:nvPr userDrawn="1"/>
        </p:nvSpPr>
        <p:spPr>
          <a:xfrm>
            <a:off x="3391820" y="4001774"/>
            <a:ext cx="667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3.</a:t>
            </a:r>
            <a:r>
              <a:rPr lang="en-US" altLang="ko-KR" sz="32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59FDEC-9D49-4D41-B837-635A9F8ED071}"/>
              </a:ext>
            </a:extLst>
          </p:cNvPr>
          <p:cNvSpPr txBox="1"/>
          <p:nvPr userDrawn="1"/>
        </p:nvSpPr>
        <p:spPr>
          <a:xfrm>
            <a:off x="4748552" y="5035463"/>
            <a:ext cx="667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4.</a:t>
            </a:r>
            <a:r>
              <a:rPr lang="en-US" altLang="ko-KR" sz="32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DC11AA-1C64-4231-AFDF-D4E07D742B89}"/>
              </a:ext>
            </a:extLst>
          </p:cNvPr>
          <p:cNvSpPr txBox="1"/>
          <p:nvPr userDrawn="1"/>
        </p:nvSpPr>
        <p:spPr>
          <a:xfrm>
            <a:off x="1589236" y="2400319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5D361F-409B-46C8-A229-4B85A535ECED}"/>
              </a:ext>
            </a:extLst>
          </p:cNvPr>
          <p:cNvSpPr txBox="1"/>
          <p:nvPr userDrawn="1"/>
        </p:nvSpPr>
        <p:spPr>
          <a:xfrm>
            <a:off x="3092054" y="3479179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7CC495-878C-4F2B-9F72-E22ABEA25BC6}"/>
              </a:ext>
            </a:extLst>
          </p:cNvPr>
          <p:cNvSpPr txBox="1"/>
          <p:nvPr userDrawn="1"/>
        </p:nvSpPr>
        <p:spPr>
          <a:xfrm>
            <a:off x="4648977" y="4419724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C5310F-458E-493A-93EE-1BC0F78CF2A7}"/>
              </a:ext>
            </a:extLst>
          </p:cNvPr>
          <p:cNvSpPr txBox="1"/>
          <p:nvPr userDrawn="1"/>
        </p:nvSpPr>
        <p:spPr>
          <a:xfrm>
            <a:off x="6059488" y="5466527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D05704B4-2E8F-4B9C-BA62-4274D4ECFD6C}"/>
              </a:ext>
            </a:extLst>
          </p:cNvPr>
          <p:cNvCxnSpPr>
            <a:cxnSpLocks/>
          </p:cNvCxnSpPr>
          <p:nvPr userDrawn="1"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2E12212-ACB1-40D5-8197-DC6E3E260A11}"/>
              </a:ext>
            </a:extLst>
          </p:cNvPr>
          <p:cNvSpPr/>
          <p:nvPr userDrawn="1"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E4BDC8ED-72E4-4409-B75A-1931DE07F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9C00F48-5EDD-4992-8564-F2E66888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44" y="66223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A717FB-52D6-4F4F-B242-A55492345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1ABF0EA-BE33-4161-AC07-95654C4E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1177B8-3597-4C21-82AD-ED8F55959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2AAA13-7C10-410D-96A8-C45FB601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07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12B85F6-FAC0-4A45-B91F-36E5174A0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2BEE46A-C332-46E3-BE1D-0BC7166D351E}"/>
              </a:ext>
            </a:extLst>
          </p:cNvPr>
          <p:cNvSpPr/>
          <p:nvPr userDrawn="1"/>
        </p:nvSpPr>
        <p:spPr>
          <a:xfrm>
            <a:off x="0" y="0"/>
            <a:ext cx="12192000" cy="695729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9875934-8D0D-4525-BFC0-1EBC5BEB4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61" y="-84120"/>
            <a:ext cx="1179677" cy="884758"/>
          </a:xfrm>
          <a:prstGeom prst="rect">
            <a:avLst/>
          </a:prstGeom>
          <a:effectLst/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AABC10A3-C733-48CE-A259-536D8F39675D}"/>
              </a:ext>
            </a:extLst>
          </p:cNvPr>
          <p:cNvSpPr/>
          <p:nvPr userDrawn="1"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E2E4ADDB-7C65-40B9-B6D7-CC67257CCFF2}"/>
              </a:ext>
            </a:extLst>
          </p:cNvPr>
          <p:cNvCxnSpPr/>
          <p:nvPr userDrawn="1"/>
        </p:nvCxnSpPr>
        <p:spPr>
          <a:xfrm>
            <a:off x="4695462" y="4722471"/>
            <a:ext cx="2801074" cy="0"/>
          </a:xfrm>
          <a:prstGeom prst="line">
            <a:avLst/>
          </a:prstGeom>
          <a:ln w="22225">
            <a:solidFill>
              <a:schemeClr val="bg1">
                <a:alpha val="7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B8372E10-5459-42DE-8D64-73FBEE5FD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420" y="71573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algn="ctr"/>
            <a:r>
              <a:rPr lang="en-US" altLang="ko-KR" sz="9600" dirty="0">
                <a:solidFill>
                  <a:schemeClr val="bg1">
                    <a:alpha val="80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1</a:t>
            </a:r>
            <a:endParaRPr lang="ko-KR" altLang="en-US" sz="9600" dirty="0">
              <a:solidFill>
                <a:schemeClr val="bg1">
                  <a:alpha val="80000"/>
                </a:schemeClr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5638D4-0934-4946-B0A3-1DDD283BD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20" y="388812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75FB01-60EF-41CC-A0EA-EB84437A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CD97AB-83A0-4B3A-B22A-5A02CC6D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88604-C4B3-450C-ADD7-1E5128BD9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5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7CCA068-D2B5-42B7-B6CA-F9B83D396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" y="-3683"/>
            <a:ext cx="12192000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B8F55532-43C8-4EBD-A5D3-67D14769B3E1}"/>
              </a:ext>
            </a:extLst>
          </p:cNvPr>
          <p:cNvSpPr/>
          <p:nvPr userDrawn="1"/>
        </p:nvSpPr>
        <p:spPr>
          <a:xfrm>
            <a:off x="2786" y="3683"/>
            <a:ext cx="12191999" cy="6957293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67A42A9-70B5-4375-8818-8FBDFEA5BB81}"/>
              </a:ext>
            </a:extLst>
          </p:cNvPr>
          <p:cNvSpPr/>
          <p:nvPr userDrawn="1"/>
        </p:nvSpPr>
        <p:spPr>
          <a:xfrm>
            <a:off x="4762500" y="2115208"/>
            <a:ext cx="2667000" cy="266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911EC1F-31EF-45BC-9A07-C73B3AEEEA79}"/>
              </a:ext>
            </a:extLst>
          </p:cNvPr>
          <p:cNvSpPr/>
          <p:nvPr userDrawn="1"/>
        </p:nvSpPr>
        <p:spPr>
          <a:xfrm>
            <a:off x="1803709" y="2115208"/>
            <a:ext cx="2667000" cy="266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C65E40C-6F5D-4FC0-A454-A1BEEF6CC205}"/>
              </a:ext>
            </a:extLst>
          </p:cNvPr>
          <p:cNvSpPr/>
          <p:nvPr userDrawn="1"/>
        </p:nvSpPr>
        <p:spPr>
          <a:xfrm>
            <a:off x="7721291" y="2115208"/>
            <a:ext cx="2667000" cy="266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AE9B323-D097-4123-B737-27B8BEF06B23}"/>
              </a:ext>
            </a:extLst>
          </p:cNvPr>
          <p:cNvSpPr/>
          <p:nvPr userDrawn="1"/>
        </p:nvSpPr>
        <p:spPr>
          <a:xfrm>
            <a:off x="1916614" y="2228111"/>
            <a:ext cx="2441189" cy="2441189"/>
          </a:xfrm>
          <a:prstGeom prst="rect">
            <a:avLst/>
          </a:prstGeom>
          <a:noFill/>
          <a:ln w="254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BB85C2B-AAC6-417C-94AF-A6B39F6E2F2A}"/>
              </a:ext>
            </a:extLst>
          </p:cNvPr>
          <p:cNvSpPr/>
          <p:nvPr userDrawn="1"/>
        </p:nvSpPr>
        <p:spPr>
          <a:xfrm>
            <a:off x="4875405" y="2228110"/>
            <a:ext cx="2441189" cy="2441189"/>
          </a:xfrm>
          <a:prstGeom prst="rect">
            <a:avLst/>
          </a:prstGeom>
          <a:noFill/>
          <a:ln w="254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793A45C-F1E3-42EF-B04A-9FF6A21F926C}"/>
              </a:ext>
            </a:extLst>
          </p:cNvPr>
          <p:cNvSpPr/>
          <p:nvPr userDrawn="1"/>
        </p:nvSpPr>
        <p:spPr>
          <a:xfrm>
            <a:off x="7834196" y="2228109"/>
            <a:ext cx="2441189" cy="2441189"/>
          </a:xfrm>
          <a:prstGeom prst="rect">
            <a:avLst/>
          </a:prstGeom>
          <a:noFill/>
          <a:ln w="254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28EDC-FFBB-4D71-B1B1-817163E9B08A}"/>
              </a:ext>
            </a:extLst>
          </p:cNvPr>
          <p:cNvSpPr txBox="1"/>
          <p:nvPr userDrawn="1"/>
        </p:nvSpPr>
        <p:spPr>
          <a:xfrm>
            <a:off x="2626478" y="4859734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1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866A8-D326-44C0-9C96-308A390041DD}"/>
              </a:ext>
            </a:extLst>
          </p:cNvPr>
          <p:cNvSpPr txBox="1"/>
          <p:nvPr userDrawn="1"/>
        </p:nvSpPr>
        <p:spPr>
          <a:xfrm>
            <a:off x="5591681" y="4859734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2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BA53E8-6B3E-4D70-8FF0-67DDE14D8079}"/>
              </a:ext>
            </a:extLst>
          </p:cNvPr>
          <p:cNvSpPr txBox="1"/>
          <p:nvPr userDrawn="1"/>
        </p:nvSpPr>
        <p:spPr>
          <a:xfrm>
            <a:off x="8544060" y="4862981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3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A54C04-2E02-4AEF-A945-F75E0C109226}"/>
              </a:ext>
            </a:extLst>
          </p:cNvPr>
          <p:cNvSpPr txBox="1"/>
          <p:nvPr userDrawn="1"/>
        </p:nvSpPr>
        <p:spPr>
          <a:xfrm>
            <a:off x="1987213" y="2807852"/>
            <a:ext cx="2299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SSU</a:t>
            </a:r>
            <a:endParaRPr lang="ko-KR" altLang="en-US" sz="8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8DAF84-41D5-4DEA-A38F-A83308F49A23}"/>
              </a:ext>
            </a:extLst>
          </p:cNvPr>
          <p:cNvSpPr txBox="1"/>
          <p:nvPr userDrawn="1"/>
        </p:nvSpPr>
        <p:spPr>
          <a:xfrm>
            <a:off x="5370319" y="3115628"/>
            <a:ext cx="1491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Univ.</a:t>
            </a:r>
            <a:endParaRPr lang="ko-KR" altLang="en-US" sz="4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5D9E0-0289-4C77-8711-05DB1CCAF300}"/>
              </a:ext>
            </a:extLst>
          </p:cNvPr>
          <p:cNvSpPr txBox="1"/>
          <p:nvPr userDrawn="1"/>
        </p:nvSpPr>
        <p:spPr>
          <a:xfrm>
            <a:off x="7962183" y="2973597"/>
            <a:ext cx="2185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1897</a:t>
            </a:r>
            <a:endParaRPr lang="ko-KR" altLang="en-US" sz="9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C63E7-4AC9-47BB-8C06-1CB4CDEC47E0}"/>
              </a:ext>
            </a:extLst>
          </p:cNvPr>
          <p:cNvSpPr txBox="1"/>
          <p:nvPr userDrawn="1"/>
        </p:nvSpPr>
        <p:spPr>
          <a:xfrm>
            <a:off x="383364" y="422290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1</a:t>
            </a:r>
            <a:endParaRPr lang="ko-KR" altLang="en-US" sz="36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CA809DD1-F768-40A9-840B-BC09DE394C80}"/>
              </a:ext>
            </a:extLst>
          </p:cNvPr>
          <p:cNvCxnSpPr>
            <a:cxnSpLocks/>
          </p:cNvCxnSpPr>
          <p:nvPr userDrawn="1"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918B1FC-AE33-41E3-93FB-40EF22F76832}"/>
              </a:ext>
            </a:extLst>
          </p:cNvPr>
          <p:cNvSpPr/>
          <p:nvPr userDrawn="1"/>
        </p:nvSpPr>
        <p:spPr>
          <a:xfrm>
            <a:off x="-1" y="6751341"/>
            <a:ext cx="12191999" cy="205952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A611C112-E2FA-4294-86A8-86EF999DF8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32629295-A80D-4F8A-BB5E-4E52AF7F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3EDFD48-0694-4FA1-8881-E35B1A163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4AAB9DA-D469-4C06-B445-5361BA41C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D03DE6-1DC6-4326-93CF-27555B6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E71AF1-A970-428B-9196-352CF014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1A90EC-F0A7-404A-9222-3AC988B6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367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AB0927E1-1546-4DC9-AF4E-042AF536C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D407E4-20A1-4FD9-A70F-3D5632A8AEC7}"/>
              </a:ext>
            </a:extLst>
          </p:cNvPr>
          <p:cNvSpPr/>
          <p:nvPr userDrawn="1"/>
        </p:nvSpPr>
        <p:spPr>
          <a:xfrm>
            <a:off x="0" y="0"/>
            <a:ext cx="12192000" cy="695729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1BC0E-ACD9-47AB-8660-ECE8225883D1}"/>
              </a:ext>
            </a:extLst>
          </p:cNvPr>
          <p:cNvSpPr txBox="1"/>
          <p:nvPr userDrawn="1"/>
        </p:nvSpPr>
        <p:spPr>
          <a:xfrm>
            <a:off x="383364" y="422290"/>
            <a:ext cx="357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Pie</a:t>
            </a:r>
            <a:r>
              <a:rPr lang="ko-KR" altLang="en-US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</a:t>
            </a:r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chart slide</a:t>
            </a:r>
            <a:endParaRPr lang="ko-KR" altLang="en-US" sz="36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87423A1-EDC6-41A0-91A6-DE09AFDFE4DF}"/>
              </a:ext>
            </a:extLst>
          </p:cNvPr>
          <p:cNvCxnSpPr>
            <a:cxnSpLocks/>
          </p:cNvCxnSpPr>
          <p:nvPr userDrawn="1"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CB2AFEA-DE17-4E95-9F07-75CA46FA7201}"/>
              </a:ext>
            </a:extLst>
          </p:cNvPr>
          <p:cNvSpPr/>
          <p:nvPr userDrawn="1"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C235082-ED4D-4BFA-B03A-63CF93363C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E2BE7C60-0E49-401A-BB15-51DDED9BCC4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8472962"/>
              </p:ext>
            </p:extLst>
          </p:nvPr>
        </p:nvGraphicFramePr>
        <p:xfrm>
          <a:off x="461276" y="1748915"/>
          <a:ext cx="4322000" cy="309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C774B5-3CBA-4629-922D-7EEF1571237A}"/>
              </a:ext>
            </a:extLst>
          </p:cNvPr>
          <p:cNvSpPr txBox="1"/>
          <p:nvPr userDrawn="1"/>
        </p:nvSpPr>
        <p:spPr>
          <a:xfrm>
            <a:off x="1822184" y="3035916"/>
            <a:ext cx="160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60</a:t>
            </a:r>
            <a:r>
              <a:rPr lang="en-US" altLang="ko-KR" sz="35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%</a:t>
            </a:r>
            <a:endParaRPr lang="ko-KR" altLang="en-US" sz="35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141EC-42C2-4E41-9238-45B4CD9859B7}"/>
              </a:ext>
            </a:extLst>
          </p:cNvPr>
          <p:cNvSpPr txBox="1"/>
          <p:nvPr userDrawn="1"/>
        </p:nvSpPr>
        <p:spPr>
          <a:xfrm>
            <a:off x="1565116" y="5244351"/>
            <a:ext cx="2238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dirty="0">
                <a:solidFill>
                  <a:schemeClr val="bg1"/>
                </a:solidFill>
                <a:cs typeface="Arial" pitchFamily="34" charset="0"/>
              </a:rPr>
              <a:t>Please enter a description of your content here.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19" name="차트 18">
            <a:extLst>
              <a:ext uri="{FF2B5EF4-FFF2-40B4-BE49-F238E27FC236}">
                <a16:creationId xmlns:a16="http://schemas.microsoft.com/office/drawing/2014/main" id="{E6BB5632-B9ED-434C-9DB7-17FFE406DC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59033722"/>
              </p:ext>
            </p:extLst>
          </p:nvPr>
        </p:nvGraphicFramePr>
        <p:xfrm>
          <a:off x="3742223" y="1753099"/>
          <a:ext cx="4634529" cy="3089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B4BAC4E-3A20-44E7-BA52-8EF1211AA128}"/>
              </a:ext>
            </a:extLst>
          </p:cNvPr>
          <p:cNvSpPr txBox="1"/>
          <p:nvPr userDrawn="1"/>
        </p:nvSpPr>
        <p:spPr>
          <a:xfrm>
            <a:off x="5293122" y="3034545"/>
            <a:ext cx="160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70</a:t>
            </a:r>
            <a:r>
              <a:rPr lang="en-US" altLang="ko-KR" sz="35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%</a:t>
            </a:r>
            <a:endParaRPr lang="ko-KR" altLang="en-US" sz="35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DF7673-C2A0-4BB8-B059-3BC00DD0B0F0}"/>
              </a:ext>
            </a:extLst>
          </p:cNvPr>
          <p:cNvSpPr txBox="1"/>
          <p:nvPr userDrawn="1"/>
        </p:nvSpPr>
        <p:spPr>
          <a:xfrm>
            <a:off x="4940319" y="5244351"/>
            <a:ext cx="2238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</a:t>
            </a:r>
            <a:endParaRPr lang="ko-KR" altLang="en-US" sz="17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22" name="차트 21">
            <a:extLst>
              <a:ext uri="{FF2B5EF4-FFF2-40B4-BE49-F238E27FC236}">
                <a16:creationId xmlns:a16="http://schemas.microsoft.com/office/drawing/2014/main" id="{F90FB767-D995-40BC-B033-47EEC845AB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8239807"/>
              </p:ext>
            </p:extLst>
          </p:nvPr>
        </p:nvGraphicFramePr>
        <p:xfrm>
          <a:off x="7403151" y="1772816"/>
          <a:ext cx="4673488" cy="309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E94F1A9-C60A-4009-8A02-5DE1492E3DA6}"/>
              </a:ext>
            </a:extLst>
          </p:cNvPr>
          <p:cNvSpPr txBox="1"/>
          <p:nvPr userDrawn="1"/>
        </p:nvSpPr>
        <p:spPr>
          <a:xfrm>
            <a:off x="8939803" y="3034545"/>
            <a:ext cx="160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80</a:t>
            </a:r>
            <a:r>
              <a:rPr lang="en-US" altLang="ko-KR" sz="35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%</a:t>
            </a:r>
            <a:endParaRPr lang="ko-KR" altLang="en-US" sz="35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FF67A9-F805-4A9D-8DE9-2B88A3CEEF38}"/>
              </a:ext>
            </a:extLst>
          </p:cNvPr>
          <p:cNvSpPr txBox="1"/>
          <p:nvPr userDrawn="1"/>
        </p:nvSpPr>
        <p:spPr>
          <a:xfrm>
            <a:off x="8620726" y="5258312"/>
            <a:ext cx="2238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</a:t>
            </a:r>
            <a:endParaRPr lang="ko-KR" altLang="en-US" sz="17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340418-1284-4C78-A6D3-C9F44A10B4CF}"/>
              </a:ext>
            </a:extLst>
          </p:cNvPr>
          <p:cNvSpPr txBox="1"/>
          <p:nvPr userDrawn="1"/>
        </p:nvSpPr>
        <p:spPr>
          <a:xfrm>
            <a:off x="2080144" y="4845649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1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AF088F-76C4-42FF-8BCE-C087B71647B8}"/>
              </a:ext>
            </a:extLst>
          </p:cNvPr>
          <p:cNvSpPr txBox="1"/>
          <p:nvPr userDrawn="1"/>
        </p:nvSpPr>
        <p:spPr>
          <a:xfrm>
            <a:off x="5504267" y="4845649"/>
            <a:ext cx="120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</a:t>
            </a:r>
            <a:r>
              <a:rPr lang="en-US" altLang="ko-KR" sz="2400" dirty="0">
                <a:solidFill>
                  <a:srgbClr val="00ABD0"/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2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19BDDC-2EE6-4C39-9902-4C309328A2A0}"/>
              </a:ext>
            </a:extLst>
          </p:cNvPr>
          <p:cNvSpPr txBox="1"/>
          <p:nvPr userDrawn="1"/>
        </p:nvSpPr>
        <p:spPr>
          <a:xfrm>
            <a:off x="9144712" y="4842785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3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3BAD79F-36AF-4E5C-B8D1-9CBE525B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3AC1EA-6272-4CD2-A35D-B2F8D7070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94E826-36EC-4AFC-BBAE-D92673297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044062A-D4F4-42CD-B87D-20F514FAA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A3CA7EB-B414-44D3-8100-4BADDFEF6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5590C4C-6ABD-411D-A303-A4E8CF6F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A16F776-2579-4515-B286-9F40BE4C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C210AA3-D413-4E6B-894A-7C5EE178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124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8FDD5D1-3187-47CD-9132-0F8C3F41B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0C095AA-019C-4EF0-8992-99893E4CDA79}"/>
              </a:ext>
            </a:extLst>
          </p:cNvPr>
          <p:cNvSpPr/>
          <p:nvPr userDrawn="1"/>
        </p:nvSpPr>
        <p:spPr>
          <a:xfrm>
            <a:off x="-2786" y="0"/>
            <a:ext cx="12192000" cy="6957293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5BA4C-A67F-4BC3-B18F-413F28E10E87}"/>
              </a:ext>
            </a:extLst>
          </p:cNvPr>
          <p:cNvSpPr txBox="1"/>
          <p:nvPr userDrawn="1"/>
        </p:nvSpPr>
        <p:spPr>
          <a:xfrm>
            <a:off x="383364" y="42229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Image slide</a:t>
            </a:r>
            <a:endParaRPr lang="ko-KR" altLang="en-US" sz="36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0928DB7-C818-4469-ABF8-7A5CA67CB056}"/>
              </a:ext>
            </a:extLst>
          </p:cNvPr>
          <p:cNvCxnSpPr>
            <a:cxnSpLocks/>
          </p:cNvCxnSpPr>
          <p:nvPr userDrawn="1"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322239-703D-4716-933D-E945A898128E}"/>
              </a:ext>
            </a:extLst>
          </p:cNvPr>
          <p:cNvSpPr txBox="1"/>
          <p:nvPr userDrawn="1"/>
        </p:nvSpPr>
        <p:spPr>
          <a:xfrm>
            <a:off x="7088168" y="2865912"/>
            <a:ext cx="4291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>
                <a:solidFill>
                  <a:schemeClr val="bg1"/>
                </a:solidFill>
                <a:ea typeface="a펜글씨B" panose="02020600000000000000" pitchFamily="18" charset="-127"/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</a:t>
            </a:r>
            <a:endParaRPr lang="ko-KR" altLang="en-US" sz="2000" dirty="0">
              <a:solidFill>
                <a:schemeClr val="bg1"/>
              </a:solidFill>
              <a:ea typeface="a펜글씨B" panose="02020600000000000000" pitchFamily="18" charset="-127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E4A57-FB12-4C37-954F-10789CCE775D}"/>
              </a:ext>
            </a:extLst>
          </p:cNvPr>
          <p:cNvSpPr txBox="1"/>
          <p:nvPr userDrawn="1"/>
        </p:nvSpPr>
        <p:spPr>
          <a:xfrm>
            <a:off x="7088167" y="5127220"/>
            <a:ext cx="430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This text can be replaced with your own text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.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00846-790E-4167-BC43-1C33C69CD912}"/>
              </a:ext>
            </a:extLst>
          </p:cNvPr>
          <p:cNvSpPr txBox="1"/>
          <p:nvPr userDrawn="1"/>
        </p:nvSpPr>
        <p:spPr>
          <a:xfrm>
            <a:off x="7105346" y="1809040"/>
            <a:ext cx="42912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Body Subtitle</a:t>
            </a:r>
            <a:endParaRPr lang="ko-KR" altLang="en-US" sz="4500" b="1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F8874D9-C779-4947-8B48-8007D78F1B20}"/>
              </a:ext>
            </a:extLst>
          </p:cNvPr>
          <p:cNvCxnSpPr/>
          <p:nvPr userDrawn="1"/>
        </p:nvCxnSpPr>
        <p:spPr>
          <a:xfrm>
            <a:off x="7523081" y="3592877"/>
            <a:ext cx="1080000" cy="1784"/>
          </a:xfrm>
          <a:prstGeom prst="line">
            <a:avLst/>
          </a:prstGeom>
          <a:ln w="19050">
            <a:solidFill>
              <a:srgbClr val="5153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780A0FB-68A6-4520-B2FD-375B5C2F3AD1}"/>
              </a:ext>
            </a:extLst>
          </p:cNvPr>
          <p:cNvSpPr/>
          <p:nvPr userDrawn="1"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CAC5DD-8B4A-486C-B7F0-9020BACF6B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DA1AA82-C5C3-44C1-87A0-CA589F310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2246" r="49006" b="-37"/>
          <a:stretch/>
        </p:blipFill>
        <p:spPr>
          <a:xfrm>
            <a:off x="2423835" y="1490911"/>
            <a:ext cx="1887954" cy="473759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C1C906C-48F0-4F6D-9D57-DF12F28FD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849" r="32690" b="-211"/>
          <a:stretch/>
        </p:blipFill>
        <p:spPr>
          <a:xfrm>
            <a:off x="634233" y="2753363"/>
            <a:ext cx="1733047" cy="34751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480312A-3C6E-41C1-BD41-29733E954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0" r="25973"/>
          <a:stretch/>
        </p:blipFill>
        <p:spPr>
          <a:xfrm>
            <a:off x="4368344" y="2153003"/>
            <a:ext cx="1768390" cy="407550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F7DA566-DFA6-4375-AED5-C4E31622D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6" r="36126"/>
          <a:stretch/>
        </p:blipFill>
        <p:spPr>
          <a:xfrm>
            <a:off x="4368343" y="2153003"/>
            <a:ext cx="1768391" cy="4075503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E7A93CC-CA6E-4EDE-AC1D-4DC746A4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9D2A3FD-3676-4B91-B2E3-45EEE47E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ABC00BD-C243-458A-B0CA-DEC6E262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719631A-C51C-42DB-95E1-65646020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82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9D03F4D-074F-46A2-82F5-3362F8256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0" b="737"/>
          <a:stretch/>
        </p:blipFill>
        <p:spPr>
          <a:xfrm>
            <a:off x="-115747" y="0"/>
            <a:ext cx="12307747" cy="677441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460CDC1-9EBE-432E-8398-A57ECAC4A62F}"/>
              </a:ext>
            </a:extLst>
          </p:cNvPr>
          <p:cNvSpPr/>
          <p:nvPr userDrawn="1"/>
        </p:nvSpPr>
        <p:spPr>
          <a:xfrm>
            <a:off x="-115748" y="-1"/>
            <a:ext cx="12307747" cy="6957293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80CD543-F7F8-4327-B994-58BEA8BE6477}"/>
              </a:ext>
            </a:extLst>
          </p:cNvPr>
          <p:cNvSpPr/>
          <p:nvPr userDrawn="1"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78886-9624-4FCB-9BEB-EAA1D607E43D}"/>
              </a:ext>
            </a:extLst>
          </p:cNvPr>
          <p:cNvSpPr txBox="1"/>
          <p:nvPr userDrawn="1"/>
        </p:nvSpPr>
        <p:spPr>
          <a:xfrm>
            <a:off x="3182938" y="2503018"/>
            <a:ext cx="75307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ABD0">
                    <a:alpha val="82000"/>
                  </a:srgb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</a:t>
            </a:r>
            <a:r>
              <a:rPr lang="en-US" altLang="ko-KR" sz="54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H A N K </a:t>
            </a:r>
            <a:r>
              <a:rPr lang="en-US" altLang="ko-KR" sz="5400" dirty="0">
                <a:solidFill>
                  <a:srgbClr val="00ABD0">
                    <a:alpha val="82000"/>
                  </a:srgb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Y</a:t>
            </a:r>
            <a:r>
              <a:rPr lang="en-US" altLang="ko-KR" sz="54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O U</a:t>
            </a:r>
          </a:p>
          <a:p>
            <a:r>
              <a:rPr lang="ko-KR" altLang="en-US" sz="60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감</a:t>
            </a:r>
            <a:r>
              <a:rPr lang="en-US" altLang="ko-KR" sz="60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 </a:t>
            </a:r>
            <a:r>
              <a:rPr lang="ko-KR" altLang="en-US" sz="60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사  합  니  다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9A88063-5065-4E8D-AEC9-F27F8DE978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61" y="-84120"/>
            <a:ext cx="1179677" cy="884758"/>
          </a:xfrm>
          <a:prstGeom prst="rect">
            <a:avLst/>
          </a:prstGeom>
          <a:effectLst/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FF85018B-3CFB-40A7-8577-D91F8814F52D}"/>
              </a:ext>
            </a:extLst>
          </p:cNvPr>
          <p:cNvCxnSpPr>
            <a:cxnSpLocks/>
          </p:cNvCxnSpPr>
          <p:nvPr userDrawn="1"/>
        </p:nvCxnSpPr>
        <p:spPr>
          <a:xfrm>
            <a:off x="2717281" y="2157021"/>
            <a:ext cx="6684413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FCA4793-F972-4B95-ACC5-8B7CE40888D4}"/>
              </a:ext>
            </a:extLst>
          </p:cNvPr>
          <p:cNvCxnSpPr>
            <a:cxnSpLocks/>
          </p:cNvCxnSpPr>
          <p:nvPr userDrawn="1"/>
        </p:nvCxnSpPr>
        <p:spPr>
          <a:xfrm>
            <a:off x="2717280" y="4609492"/>
            <a:ext cx="6684413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E0EBA3E-C0D1-48AD-A4B8-FD692D9E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4A508F9-3096-45DA-ADE5-8CE01D61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B50C3F-1DF1-422A-8F11-F78B38EF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463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5C5656-83CF-44B1-924B-0F7A6698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C5F601-1771-4425-BDA1-913F01A3C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31798D5-6724-4BA2-894D-5216D49ED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B2639D5-95EC-4C3F-911E-531CAA27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E355647-B0AE-46FE-951E-6DA51B161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42D73C4-CDDB-45C0-AFAE-8FA87F58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42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D1460D-8B45-4182-BDE0-733AE0C2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B7CA888-7CA4-4319-B60A-CC2ADBE7B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A4C6BF1-C73D-4D59-821A-5C84638ED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04AD89-4950-47C1-AD19-32E868ED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29D54E-9225-47C6-8848-0A91CD25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2F66ABC-6BBC-4A6C-A9E4-63ED5777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14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C6086E8-CDEE-4813-BC33-F940EDB9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FCCA5A7-86F5-4F5B-A5F3-05EAA92C4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1F0BB1-0E45-4004-B717-164E0D1F8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0331E-560C-4F0C-A737-A90D7DEFE442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953F8F-F883-4CA3-805F-84AE2DA26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2FB966B-3F2E-4F5F-95E7-8D45C22CE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22B6D-85DB-4AA0-B1D3-F25207234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12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7F37301C-9073-4C98-B4D1-41AE3B53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F5FD22E3-B964-4096-AFE2-CA75B27DFB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F76DFD4-FE44-4707-86AB-E061AFB95575}"/>
              </a:ext>
            </a:extLst>
          </p:cNvPr>
          <p:cNvCxnSpPr>
            <a:cxnSpLocks/>
          </p:cNvCxnSpPr>
          <p:nvPr/>
        </p:nvCxnSpPr>
        <p:spPr>
          <a:xfrm>
            <a:off x="2048107" y="2564777"/>
            <a:ext cx="8095785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216485F-742F-43AC-881C-CF4D0C58B923}"/>
              </a:ext>
            </a:extLst>
          </p:cNvPr>
          <p:cNvCxnSpPr>
            <a:cxnSpLocks/>
          </p:cNvCxnSpPr>
          <p:nvPr/>
        </p:nvCxnSpPr>
        <p:spPr>
          <a:xfrm>
            <a:off x="2048107" y="4423314"/>
            <a:ext cx="8095785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94FAE22-2633-42C4-8A8A-55460A1CBF68}"/>
              </a:ext>
            </a:extLst>
          </p:cNvPr>
          <p:cNvSpPr txBox="1"/>
          <p:nvPr/>
        </p:nvSpPr>
        <p:spPr>
          <a:xfrm>
            <a:off x="1788471" y="2852396"/>
            <a:ext cx="8657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i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SOONGSIL UNIV.</a:t>
            </a:r>
            <a:endParaRPr lang="ko-KR" altLang="en-US" sz="8000" i="1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6870D3-21C9-4FE7-A71A-5EE04C5B622A}"/>
              </a:ext>
            </a:extLst>
          </p:cNvPr>
          <p:cNvSpPr txBox="1"/>
          <p:nvPr/>
        </p:nvSpPr>
        <p:spPr>
          <a:xfrm>
            <a:off x="4878358" y="1958410"/>
            <a:ext cx="24352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2020.09.27</a:t>
            </a:r>
            <a:endParaRPr lang="ko-KR" altLang="en-US" sz="3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6BDE8140-38FE-4912-AEEE-F8ECCB674942}"/>
              </a:ext>
            </a:extLst>
          </p:cNvPr>
          <p:cNvSpPr/>
          <p:nvPr/>
        </p:nvSpPr>
        <p:spPr>
          <a:xfrm>
            <a:off x="5887982" y="4603633"/>
            <a:ext cx="416035" cy="358651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4BDCF73-2F2B-4F09-81A3-7AEE26AB0341}"/>
              </a:ext>
            </a:extLst>
          </p:cNvPr>
          <p:cNvSpPr/>
          <p:nvPr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13000">
                <a:srgbClr val="00ABD0">
                  <a:alpha val="55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A7CB4E8-9C8A-4194-A2C7-BB6C7248D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61" y="-84120"/>
            <a:ext cx="1179677" cy="884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109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B4275C2-5D0C-4681-BB19-F55C6170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C83035D-56AA-4877-AD32-E17AB1C7B5D1}"/>
              </a:ext>
            </a:extLst>
          </p:cNvPr>
          <p:cNvSpPr/>
          <p:nvPr/>
        </p:nvSpPr>
        <p:spPr>
          <a:xfrm>
            <a:off x="0" y="0"/>
            <a:ext cx="12192000" cy="6957294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6281-BFC5-4C9D-A7D7-7E2618674515}"/>
              </a:ext>
            </a:extLst>
          </p:cNvPr>
          <p:cNvSpPr txBox="1"/>
          <p:nvPr/>
        </p:nvSpPr>
        <p:spPr>
          <a:xfrm>
            <a:off x="383364" y="422290"/>
            <a:ext cx="270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CONTENTS</a:t>
            </a:r>
            <a:endParaRPr lang="ko-KR" altLang="en-US" sz="36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B0EAA-D163-4EC0-ACA6-A8719A2EE64A}"/>
              </a:ext>
            </a:extLst>
          </p:cNvPr>
          <p:cNvSpPr txBox="1"/>
          <p:nvPr/>
        </p:nvSpPr>
        <p:spPr>
          <a:xfrm>
            <a:off x="377274" y="1996069"/>
            <a:ext cx="6660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1.</a:t>
            </a:r>
            <a:r>
              <a:rPr lang="en-US" altLang="ko-KR" sz="28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A8015-589F-4BCC-9EC8-7F9C4B92EDA1}"/>
              </a:ext>
            </a:extLst>
          </p:cNvPr>
          <p:cNvSpPr txBox="1"/>
          <p:nvPr/>
        </p:nvSpPr>
        <p:spPr>
          <a:xfrm>
            <a:off x="1864102" y="3026679"/>
            <a:ext cx="667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2.</a:t>
            </a:r>
            <a:r>
              <a:rPr lang="en-US" altLang="ko-KR" sz="32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9B918-D5C6-48D6-A1AB-DE2CA4998038}"/>
              </a:ext>
            </a:extLst>
          </p:cNvPr>
          <p:cNvSpPr txBox="1"/>
          <p:nvPr/>
        </p:nvSpPr>
        <p:spPr>
          <a:xfrm>
            <a:off x="3391820" y="4001774"/>
            <a:ext cx="667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3.</a:t>
            </a:r>
            <a:r>
              <a:rPr lang="en-US" altLang="ko-KR" sz="32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87BAD4-18FC-4E20-8661-EEA691059808}"/>
              </a:ext>
            </a:extLst>
          </p:cNvPr>
          <p:cNvSpPr txBox="1"/>
          <p:nvPr/>
        </p:nvSpPr>
        <p:spPr>
          <a:xfrm>
            <a:off x="4748552" y="5035463"/>
            <a:ext cx="667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4.</a:t>
            </a:r>
            <a:r>
              <a:rPr lang="en-US" altLang="ko-KR" sz="32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Please enter the main title here</a:t>
            </a:r>
            <a:endParaRPr lang="ko-KR" altLang="en-US" sz="28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65D592-0172-43F1-B9C1-AE8C38C27E82}"/>
              </a:ext>
            </a:extLst>
          </p:cNvPr>
          <p:cNvSpPr txBox="1"/>
          <p:nvPr/>
        </p:nvSpPr>
        <p:spPr>
          <a:xfrm>
            <a:off x="1589236" y="2400319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B88AA8-1A8B-4B5E-8610-AABA827E86BD}"/>
              </a:ext>
            </a:extLst>
          </p:cNvPr>
          <p:cNvSpPr txBox="1"/>
          <p:nvPr/>
        </p:nvSpPr>
        <p:spPr>
          <a:xfrm>
            <a:off x="3092054" y="3479179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2DBDE-DAEE-4DED-86E2-3132387D04FF}"/>
              </a:ext>
            </a:extLst>
          </p:cNvPr>
          <p:cNvSpPr txBox="1"/>
          <p:nvPr/>
        </p:nvSpPr>
        <p:spPr>
          <a:xfrm>
            <a:off x="4648977" y="4419724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613829-D39F-42F0-9406-797C6FD60F00}"/>
              </a:ext>
            </a:extLst>
          </p:cNvPr>
          <p:cNvSpPr txBox="1"/>
          <p:nvPr/>
        </p:nvSpPr>
        <p:spPr>
          <a:xfrm>
            <a:off x="6059488" y="5466527"/>
            <a:ext cx="571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ABD0"/>
                </a:solidFill>
                <a:ea typeface="Sandoll 공병각매직 01 Medium" panose="020B0600000101010101" pitchFamily="34" charset="-127"/>
              </a:rPr>
              <a:t>Please enter a description of your content here</a:t>
            </a:r>
            <a:endParaRPr lang="ko-KR" altLang="en-US" sz="2000" b="1" dirty="0">
              <a:solidFill>
                <a:srgbClr val="00ABD0"/>
              </a:solidFill>
              <a:ea typeface="Sandoll 공병각매직 01 Medium" panose="020B0600000101010101" pitchFamily="34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561E3E0-6D43-4A6E-8EB5-6EE3936F5F0F}"/>
              </a:ext>
            </a:extLst>
          </p:cNvPr>
          <p:cNvCxnSpPr>
            <a:cxnSpLocks/>
          </p:cNvCxnSpPr>
          <p:nvPr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EBB91FEB-EE78-49F0-9CEB-A27DDEC63C86}"/>
              </a:ext>
            </a:extLst>
          </p:cNvPr>
          <p:cNvSpPr/>
          <p:nvPr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B9A4C3E-A3F9-4B6C-8D0D-F1B46CB46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911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88423DB-A5CF-4E85-A61E-2C9DC1362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C83035D-56AA-4877-AD32-E17AB1C7B5D1}"/>
              </a:ext>
            </a:extLst>
          </p:cNvPr>
          <p:cNvSpPr/>
          <p:nvPr/>
        </p:nvSpPr>
        <p:spPr>
          <a:xfrm>
            <a:off x="0" y="0"/>
            <a:ext cx="12192000" cy="695729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6281-BFC5-4C9D-A7D7-7E2618674515}"/>
              </a:ext>
            </a:extLst>
          </p:cNvPr>
          <p:cNvSpPr txBox="1"/>
          <p:nvPr/>
        </p:nvSpPr>
        <p:spPr>
          <a:xfrm>
            <a:off x="2302333" y="1970383"/>
            <a:ext cx="75873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0" dirty="0">
                <a:solidFill>
                  <a:schemeClr val="bg1">
                    <a:alpha val="80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1</a:t>
            </a:r>
            <a:endParaRPr lang="ko-KR" altLang="en-US" sz="10000" dirty="0">
              <a:solidFill>
                <a:schemeClr val="bg1">
                  <a:alpha val="80000"/>
                </a:schemeClr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59E027B-2980-4F7E-9E2C-A5339085B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61" y="-84120"/>
            <a:ext cx="1179677" cy="884758"/>
          </a:xfrm>
          <a:prstGeom prst="rect">
            <a:avLst/>
          </a:prstGeom>
          <a:effectLst/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3C82F8C-D991-49C2-B58A-3729E6501EFD}"/>
              </a:ext>
            </a:extLst>
          </p:cNvPr>
          <p:cNvSpPr/>
          <p:nvPr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5F0D0-418D-4EDC-B34E-3729C4B4D93C}"/>
              </a:ext>
            </a:extLst>
          </p:cNvPr>
          <p:cNvSpPr txBox="1"/>
          <p:nvPr/>
        </p:nvSpPr>
        <p:spPr>
          <a:xfrm>
            <a:off x="1600479" y="3717840"/>
            <a:ext cx="899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This text can be replaced with your own text.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C0B0D558-6590-4AB8-A855-8AFF8E56213A}"/>
              </a:ext>
            </a:extLst>
          </p:cNvPr>
          <p:cNvCxnSpPr/>
          <p:nvPr/>
        </p:nvCxnSpPr>
        <p:spPr>
          <a:xfrm>
            <a:off x="4695462" y="4722471"/>
            <a:ext cx="2801074" cy="0"/>
          </a:xfrm>
          <a:prstGeom prst="line">
            <a:avLst/>
          </a:prstGeom>
          <a:ln w="22225">
            <a:solidFill>
              <a:schemeClr val="bg1">
                <a:alpha val="7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97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26EE729-6E43-40BA-8973-ADE4D0C4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" y="-3683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BE7B581-770E-4DDE-8568-52B09E5FE2F6}"/>
              </a:ext>
            </a:extLst>
          </p:cNvPr>
          <p:cNvSpPr/>
          <p:nvPr/>
        </p:nvSpPr>
        <p:spPr>
          <a:xfrm>
            <a:off x="2786" y="3683"/>
            <a:ext cx="12191999" cy="6957293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34B3D1-A202-474C-887D-8F49793DD205}"/>
              </a:ext>
            </a:extLst>
          </p:cNvPr>
          <p:cNvSpPr/>
          <p:nvPr/>
        </p:nvSpPr>
        <p:spPr>
          <a:xfrm>
            <a:off x="4762500" y="2115208"/>
            <a:ext cx="2667000" cy="266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72E003F-993F-4301-A2C9-871D7D95D4A1}"/>
              </a:ext>
            </a:extLst>
          </p:cNvPr>
          <p:cNvSpPr/>
          <p:nvPr/>
        </p:nvSpPr>
        <p:spPr>
          <a:xfrm>
            <a:off x="1803709" y="2115208"/>
            <a:ext cx="2667000" cy="266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95CE357-F4E6-41F2-9240-08BECBBA482D}"/>
              </a:ext>
            </a:extLst>
          </p:cNvPr>
          <p:cNvSpPr/>
          <p:nvPr/>
        </p:nvSpPr>
        <p:spPr>
          <a:xfrm>
            <a:off x="7721291" y="2115208"/>
            <a:ext cx="2667000" cy="266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FC8082E-B648-4B2B-B900-5B39233A2CD6}"/>
              </a:ext>
            </a:extLst>
          </p:cNvPr>
          <p:cNvSpPr/>
          <p:nvPr/>
        </p:nvSpPr>
        <p:spPr>
          <a:xfrm>
            <a:off x="1916614" y="2228111"/>
            <a:ext cx="2441189" cy="2441189"/>
          </a:xfrm>
          <a:prstGeom prst="rect">
            <a:avLst/>
          </a:prstGeom>
          <a:noFill/>
          <a:ln w="254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82739FB0-F592-4B13-B9C4-408F0659AFDD}"/>
              </a:ext>
            </a:extLst>
          </p:cNvPr>
          <p:cNvSpPr/>
          <p:nvPr/>
        </p:nvSpPr>
        <p:spPr>
          <a:xfrm>
            <a:off x="4875405" y="2228110"/>
            <a:ext cx="2441189" cy="2441189"/>
          </a:xfrm>
          <a:prstGeom prst="rect">
            <a:avLst/>
          </a:prstGeom>
          <a:noFill/>
          <a:ln w="254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80E832B-76BE-41AF-A0F2-99AA7551281A}"/>
              </a:ext>
            </a:extLst>
          </p:cNvPr>
          <p:cNvSpPr/>
          <p:nvPr/>
        </p:nvSpPr>
        <p:spPr>
          <a:xfrm>
            <a:off x="7834196" y="2228109"/>
            <a:ext cx="2441189" cy="2441189"/>
          </a:xfrm>
          <a:prstGeom prst="rect">
            <a:avLst/>
          </a:prstGeom>
          <a:noFill/>
          <a:ln w="254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F5A602-B608-4DB7-B842-30C78411735A}"/>
              </a:ext>
            </a:extLst>
          </p:cNvPr>
          <p:cNvSpPr txBox="1"/>
          <p:nvPr/>
        </p:nvSpPr>
        <p:spPr>
          <a:xfrm>
            <a:off x="2626478" y="4859734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1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DDE3DA-AE2A-4E40-BD2B-E3D7269FB15A}"/>
              </a:ext>
            </a:extLst>
          </p:cNvPr>
          <p:cNvSpPr txBox="1"/>
          <p:nvPr/>
        </p:nvSpPr>
        <p:spPr>
          <a:xfrm>
            <a:off x="5591681" y="4859734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2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0C24FC-163E-46D3-9030-AE38DCC88C7B}"/>
              </a:ext>
            </a:extLst>
          </p:cNvPr>
          <p:cNvSpPr txBox="1"/>
          <p:nvPr/>
        </p:nvSpPr>
        <p:spPr>
          <a:xfrm>
            <a:off x="8544060" y="4862981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3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BAEC87-D1A5-4034-BBBB-8AAD39849754}"/>
              </a:ext>
            </a:extLst>
          </p:cNvPr>
          <p:cNvSpPr txBox="1"/>
          <p:nvPr/>
        </p:nvSpPr>
        <p:spPr>
          <a:xfrm>
            <a:off x="1987213" y="2807852"/>
            <a:ext cx="2299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SSU</a:t>
            </a:r>
            <a:endParaRPr lang="ko-KR" altLang="en-US" sz="8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60AD1D-76AB-4312-9107-8A37ECF01BF1}"/>
              </a:ext>
            </a:extLst>
          </p:cNvPr>
          <p:cNvSpPr txBox="1"/>
          <p:nvPr/>
        </p:nvSpPr>
        <p:spPr>
          <a:xfrm>
            <a:off x="5370319" y="3115628"/>
            <a:ext cx="1491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Univ.</a:t>
            </a:r>
            <a:endParaRPr lang="ko-KR" altLang="en-US" sz="4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E19B95-025E-4F65-BBC2-2DF008F92228}"/>
              </a:ext>
            </a:extLst>
          </p:cNvPr>
          <p:cNvSpPr txBox="1"/>
          <p:nvPr/>
        </p:nvSpPr>
        <p:spPr>
          <a:xfrm>
            <a:off x="7962183" y="2973597"/>
            <a:ext cx="2185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1897</a:t>
            </a:r>
            <a:endParaRPr lang="ko-KR" altLang="en-US" sz="90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3BEF3C-FC3A-405B-8745-491FAEA384F3}"/>
              </a:ext>
            </a:extLst>
          </p:cNvPr>
          <p:cNvSpPr txBox="1"/>
          <p:nvPr/>
        </p:nvSpPr>
        <p:spPr>
          <a:xfrm>
            <a:off x="383364" y="422290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CHAPTER 1</a:t>
            </a:r>
            <a:endParaRPr lang="ko-KR" altLang="en-US" sz="36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3C99DAF-3ABE-49F2-8BC4-01904B599442}"/>
              </a:ext>
            </a:extLst>
          </p:cNvPr>
          <p:cNvCxnSpPr>
            <a:cxnSpLocks/>
          </p:cNvCxnSpPr>
          <p:nvPr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3768215-AAAE-461D-B63F-022B371D28C7}"/>
              </a:ext>
            </a:extLst>
          </p:cNvPr>
          <p:cNvSpPr/>
          <p:nvPr/>
        </p:nvSpPr>
        <p:spPr>
          <a:xfrm>
            <a:off x="-1" y="6751341"/>
            <a:ext cx="12191999" cy="205952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FDB8CFF-1E79-4C34-B8BC-A06C5F58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694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E8C2902-9F00-4655-985E-97A6F6BC1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BE7B581-770E-4DDE-8568-52B09E5FE2F6}"/>
              </a:ext>
            </a:extLst>
          </p:cNvPr>
          <p:cNvSpPr/>
          <p:nvPr/>
        </p:nvSpPr>
        <p:spPr>
          <a:xfrm>
            <a:off x="0" y="0"/>
            <a:ext cx="12192000" cy="695729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3BEF3C-FC3A-405B-8745-491FAEA384F3}"/>
              </a:ext>
            </a:extLst>
          </p:cNvPr>
          <p:cNvSpPr txBox="1"/>
          <p:nvPr/>
        </p:nvSpPr>
        <p:spPr>
          <a:xfrm>
            <a:off x="383364" y="422290"/>
            <a:ext cx="357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Pie</a:t>
            </a:r>
            <a:r>
              <a:rPr lang="ko-KR" altLang="en-US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</a:t>
            </a:r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chart slide</a:t>
            </a:r>
            <a:endParaRPr lang="ko-KR" altLang="en-US" sz="36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3C99DAF-3ABE-49F2-8BC4-01904B599442}"/>
              </a:ext>
            </a:extLst>
          </p:cNvPr>
          <p:cNvCxnSpPr>
            <a:cxnSpLocks/>
          </p:cNvCxnSpPr>
          <p:nvPr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3768215-AAAE-461D-B63F-022B371D28C7}"/>
              </a:ext>
            </a:extLst>
          </p:cNvPr>
          <p:cNvSpPr/>
          <p:nvPr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FDB8CFF-1E79-4C34-B8BC-A06C5F58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  <p:graphicFrame>
        <p:nvGraphicFramePr>
          <p:cNvPr id="27" name="차트 26">
            <a:extLst>
              <a:ext uri="{FF2B5EF4-FFF2-40B4-BE49-F238E27FC236}">
                <a16:creationId xmlns:a16="http://schemas.microsoft.com/office/drawing/2014/main" id="{187E5A52-E75F-49D5-B84C-F8AF4C917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386863"/>
              </p:ext>
            </p:extLst>
          </p:nvPr>
        </p:nvGraphicFramePr>
        <p:xfrm>
          <a:off x="461276" y="1748915"/>
          <a:ext cx="4322000" cy="309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F0A55D9-9306-4D7E-99C8-1F5FF582E47A}"/>
              </a:ext>
            </a:extLst>
          </p:cNvPr>
          <p:cNvSpPr txBox="1"/>
          <p:nvPr/>
        </p:nvSpPr>
        <p:spPr>
          <a:xfrm>
            <a:off x="1822184" y="3035916"/>
            <a:ext cx="160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60</a:t>
            </a:r>
            <a:r>
              <a:rPr lang="en-US" altLang="ko-KR" sz="35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%</a:t>
            </a:r>
            <a:endParaRPr lang="ko-KR" altLang="en-US" sz="35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98A317-882D-4453-8842-40CF5EAA1765}"/>
              </a:ext>
            </a:extLst>
          </p:cNvPr>
          <p:cNvSpPr txBox="1"/>
          <p:nvPr/>
        </p:nvSpPr>
        <p:spPr>
          <a:xfrm>
            <a:off x="1565116" y="5244351"/>
            <a:ext cx="2238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dirty="0">
                <a:solidFill>
                  <a:schemeClr val="bg1"/>
                </a:solidFill>
                <a:cs typeface="Arial" pitchFamily="34" charset="0"/>
              </a:rPr>
              <a:t>Please enter a description of your content here.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53" name="차트 52">
            <a:extLst>
              <a:ext uri="{FF2B5EF4-FFF2-40B4-BE49-F238E27FC236}">
                <a16:creationId xmlns:a16="http://schemas.microsoft.com/office/drawing/2014/main" id="{8E189A0B-F6CA-463B-9746-40B1F795F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982698"/>
              </p:ext>
            </p:extLst>
          </p:nvPr>
        </p:nvGraphicFramePr>
        <p:xfrm>
          <a:off x="3742223" y="1753099"/>
          <a:ext cx="4634529" cy="3089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FDBAED0A-A56B-42D0-AA74-1D6D596E14D9}"/>
              </a:ext>
            </a:extLst>
          </p:cNvPr>
          <p:cNvSpPr txBox="1"/>
          <p:nvPr/>
        </p:nvSpPr>
        <p:spPr>
          <a:xfrm>
            <a:off x="5293122" y="3034545"/>
            <a:ext cx="160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70</a:t>
            </a:r>
            <a:r>
              <a:rPr lang="en-US" altLang="ko-KR" sz="35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%</a:t>
            </a:r>
            <a:endParaRPr lang="ko-KR" altLang="en-US" sz="35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C93ED2-BCDC-4A98-8FC3-337519C6CB0F}"/>
              </a:ext>
            </a:extLst>
          </p:cNvPr>
          <p:cNvSpPr txBox="1"/>
          <p:nvPr/>
        </p:nvSpPr>
        <p:spPr>
          <a:xfrm>
            <a:off x="4940319" y="5244351"/>
            <a:ext cx="2238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</a:t>
            </a:r>
            <a:endParaRPr lang="ko-KR" altLang="en-US" sz="17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61" name="차트 60">
            <a:extLst>
              <a:ext uri="{FF2B5EF4-FFF2-40B4-BE49-F238E27FC236}">
                <a16:creationId xmlns:a16="http://schemas.microsoft.com/office/drawing/2014/main" id="{133B0313-63C3-4F13-B7BC-F997D9C31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220920"/>
              </p:ext>
            </p:extLst>
          </p:nvPr>
        </p:nvGraphicFramePr>
        <p:xfrm>
          <a:off x="7403151" y="1772816"/>
          <a:ext cx="4673488" cy="309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6C3993D4-9526-4B41-AC83-C1A7DB7CE7BE}"/>
              </a:ext>
            </a:extLst>
          </p:cNvPr>
          <p:cNvSpPr txBox="1"/>
          <p:nvPr/>
        </p:nvSpPr>
        <p:spPr>
          <a:xfrm>
            <a:off x="8939803" y="3034545"/>
            <a:ext cx="160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80</a:t>
            </a:r>
            <a:r>
              <a:rPr lang="en-US" altLang="ko-KR" sz="35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%</a:t>
            </a:r>
            <a:endParaRPr lang="ko-KR" altLang="en-US" sz="35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A48C86-2AB5-4165-91B5-1D3C9908AD50}"/>
              </a:ext>
            </a:extLst>
          </p:cNvPr>
          <p:cNvSpPr txBox="1"/>
          <p:nvPr/>
        </p:nvSpPr>
        <p:spPr>
          <a:xfrm>
            <a:off x="8620726" y="5258312"/>
            <a:ext cx="2238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</a:t>
            </a:r>
            <a:endParaRPr lang="ko-KR" altLang="en-US" sz="17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181B872-2AEE-4C40-B3F0-249FFDFC10A8}"/>
              </a:ext>
            </a:extLst>
          </p:cNvPr>
          <p:cNvSpPr txBox="1"/>
          <p:nvPr/>
        </p:nvSpPr>
        <p:spPr>
          <a:xfrm>
            <a:off x="2080144" y="4845649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1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1227CC-2EBA-4BD0-86D2-471E1BF095BA}"/>
              </a:ext>
            </a:extLst>
          </p:cNvPr>
          <p:cNvSpPr txBox="1"/>
          <p:nvPr/>
        </p:nvSpPr>
        <p:spPr>
          <a:xfrm>
            <a:off x="5504267" y="4845649"/>
            <a:ext cx="120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</a:t>
            </a:r>
            <a:r>
              <a:rPr lang="en-US" altLang="ko-KR" sz="2400" dirty="0">
                <a:solidFill>
                  <a:srgbClr val="00ABD0"/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2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47E6251-6F96-400A-AC52-90117C306872}"/>
              </a:ext>
            </a:extLst>
          </p:cNvPr>
          <p:cNvSpPr txBox="1"/>
          <p:nvPr/>
        </p:nvSpPr>
        <p:spPr>
          <a:xfrm>
            <a:off x="9144712" y="4842785"/>
            <a:ext cx="12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ABD0"/>
                </a:solidFill>
                <a:latin typeface="+mn-ea"/>
              </a:rPr>
              <a:t>TEXT 3</a:t>
            </a:r>
            <a:endParaRPr lang="ko-KR" altLang="en-US" sz="2400" b="1" dirty="0">
              <a:solidFill>
                <a:srgbClr val="00ABD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289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73B81D59-8665-4486-98CF-4F7B2FAB9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BE7B581-770E-4DDE-8568-52B09E5FE2F6}"/>
              </a:ext>
            </a:extLst>
          </p:cNvPr>
          <p:cNvSpPr/>
          <p:nvPr/>
        </p:nvSpPr>
        <p:spPr>
          <a:xfrm>
            <a:off x="-2786" y="0"/>
            <a:ext cx="12192000" cy="6957293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3BEF3C-FC3A-405B-8745-491FAEA384F3}"/>
              </a:ext>
            </a:extLst>
          </p:cNvPr>
          <p:cNvSpPr txBox="1"/>
          <p:nvPr/>
        </p:nvSpPr>
        <p:spPr>
          <a:xfrm>
            <a:off x="383364" y="42229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Image slide</a:t>
            </a:r>
            <a:endParaRPr lang="ko-KR" altLang="en-US" sz="3600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3C99DAF-3ABE-49F2-8BC4-01904B599442}"/>
              </a:ext>
            </a:extLst>
          </p:cNvPr>
          <p:cNvCxnSpPr>
            <a:cxnSpLocks/>
          </p:cNvCxnSpPr>
          <p:nvPr/>
        </p:nvCxnSpPr>
        <p:spPr>
          <a:xfrm>
            <a:off x="461276" y="1076501"/>
            <a:ext cx="11263877" cy="0"/>
          </a:xfrm>
          <a:prstGeom prst="line">
            <a:avLst/>
          </a:prstGeom>
          <a:ln w="31750">
            <a:solidFill>
              <a:schemeClr val="bg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E4FBB70-7DCC-48DD-9570-03A24FAB0DCB}"/>
              </a:ext>
            </a:extLst>
          </p:cNvPr>
          <p:cNvSpPr txBox="1"/>
          <p:nvPr/>
        </p:nvSpPr>
        <p:spPr>
          <a:xfrm>
            <a:off x="7088168" y="2865912"/>
            <a:ext cx="4291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>
                <a:solidFill>
                  <a:schemeClr val="bg1"/>
                </a:solidFill>
                <a:ea typeface="a펜글씨B" panose="02020600000000000000" pitchFamily="18" charset="-127"/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</a:t>
            </a:r>
            <a:endParaRPr lang="ko-KR" altLang="en-US" sz="2000" dirty="0">
              <a:solidFill>
                <a:schemeClr val="bg1"/>
              </a:solidFill>
              <a:ea typeface="a펜글씨B" panose="02020600000000000000" pitchFamily="18" charset="-127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8A43B8-B6F9-45F7-90F0-650A7C205190}"/>
              </a:ext>
            </a:extLst>
          </p:cNvPr>
          <p:cNvSpPr txBox="1"/>
          <p:nvPr/>
        </p:nvSpPr>
        <p:spPr>
          <a:xfrm>
            <a:off x="7088167" y="5127220"/>
            <a:ext cx="430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This text can be replaced with your own text</a:t>
            </a: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.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9DBFD0-6EAE-4074-AC35-30EBA0742225}"/>
              </a:ext>
            </a:extLst>
          </p:cNvPr>
          <p:cNvSpPr txBox="1"/>
          <p:nvPr/>
        </p:nvSpPr>
        <p:spPr>
          <a:xfrm>
            <a:off x="7105346" y="1809040"/>
            <a:ext cx="42912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1" dirty="0">
                <a:solidFill>
                  <a:schemeClr val="bg1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Arial" pitchFamily="34" charset="0"/>
              </a:rPr>
              <a:t>Body Subtitle</a:t>
            </a:r>
            <a:endParaRPr lang="ko-KR" altLang="en-US" sz="4500" b="1" dirty="0">
              <a:solidFill>
                <a:schemeClr val="bg1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  <a:cs typeface="Arial" pitchFamily="34" charset="0"/>
            </a:endParaRP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C2339CE9-8CDE-4770-8BDF-CE525B69D1CF}"/>
              </a:ext>
            </a:extLst>
          </p:cNvPr>
          <p:cNvCxnSpPr/>
          <p:nvPr/>
        </p:nvCxnSpPr>
        <p:spPr>
          <a:xfrm>
            <a:off x="7523081" y="3592877"/>
            <a:ext cx="1080000" cy="1784"/>
          </a:xfrm>
          <a:prstGeom prst="line">
            <a:avLst/>
          </a:prstGeom>
          <a:ln w="19050">
            <a:solidFill>
              <a:srgbClr val="5153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6E60264-9BA5-47F1-9809-52E21049292D}"/>
              </a:ext>
            </a:extLst>
          </p:cNvPr>
          <p:cNvSpPr/>
          <p:nvPr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752FE12-E5BC-404B-8689-A5A11CFDC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08" y="316788"/>
            <a:ext cx="1179677" cy="884758"/>
          </a:xfrm>
          <a:prstGeom prst="rect">
            <a:avLst/>
          </a:prstGeom>
          <a:effectLst/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8809454-F22A-4411-82C7-64D520E67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2246" r="49006" b="-37"/>
          <a:stretch/>
        </p:blipFill>
        <p:spPr>
          <a:xfrm>
            <a:off x="2423835" y="1490911"/>
            <a:ext cx="1887954" cy="473759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5F37745-AA37-480E-80F3-C67865CFE9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849" r="32690" b="-211"/>
          <a:stretch/>
        </p:blipFill>
        <p:spPr>
          <a:xfrm>
            <a:off x="634233" y="2753363"/>
            <a:ext cx="1733047" cy="347514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2262752-3B7F-4257-8074-3BB39EC493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0" r="25973"/>
          <a:stretch/>
        </p:blipFill>
        <p:spPr>
          <a:xfrm>
            <a:off x="4368344" y="2153003"/>
            <a:ext cx="1768390" cy="407550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F7F8E95-FF3B-40BD-87E1-2804988744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6" r="36126"/>
          <a:stretch/>
        </p:blipFill>
        <p:spPr>
          <a:xfrm>
            <a:off x="4368343" y="2153003"/>
            <a:ext cx="1768391" cy="40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9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1807CE52-0A89-4F59-84F3-82391B496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0" b="737"/>
          <a:stretch/>
        </p:blipFill>
        <p:spPr>
          <a:xfrm>
            <a:off x="-115747" y="0"/>
            <a:ext cx="12307747" cy="677441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BE7B581-770E-4DDE-8568-52B09E5FE2F6}"/>
              </a:ext>
            </a:extLst>
          </p:cNvPr>
          <p:cNvSpPr/>
          <p:nvPr/>
        </p:nvSpPr>
        <p:spPr>
          <a:xfrm>
            <a:off x="-115748" y="-1"/>
            <a:ext cx="12307747" cy="6957293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6E60264-9BA5-47F1-9809-52E21049292D}"/>
              </a:ext>
            </a:extLst>
          </p:cNvPr>
          <p:cNvSpPr/>
          <p:nvPr/>
        </p:nvSpPr>
        <p:spPr>
          <a:xfrm>
            <a:off x="-115747" y="6776975"/>
            <a:ext cx="12465934" cy="180318"/>
          </a:xfrm>
          <a:prstGeom prst="rect">
            <a:avLst/>
          </a:prstGeom>
          <a:gradFill flip="none" rotWithShape="1">
            <a:gsLst>
              <a:gs pos="0">
                <a:srgbClr val="00ABD0">
                  <a:alpha val="80000"/>
                </a:srgbClr>
              </a:gs>
              <a:gs pos="100000">
                <a:srgbClr val="62C6C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0BB020-48F2-43F9-A913-C2DB2D9A0F9F}"/>
              </a:ext>
            </a:extLst>
          </p:cNvPr>
          <p:cNvSpPr txBox="1"/>
          <p:nvPr/>
        </p:nvSpPr>
        <p:spPr>
          <a:xfrm>
            <a:off x="3182938" y="2503018"/>
            <a:ext cx="75307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ABD0">
                    <a:alpha val="82000"/>
                  </a:srgb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</a:t>
            </a:r>
            <a:r>
              <a:rPr lang="en-US" altLang="ko-KR" sz="54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H A N K </a:t>
            </a:r>
            <a:r>
              <a:rPr lang="en-US" altLang="ko-KR" sz="5400" dirty="0">
                <a:solidFill>
                  <a:srgbClr val="00ABD0">
                    <a:alpha val="82000"/>
                  </a:srgb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Y</a:t>
            </a:r>
            <a:r>
              <a:rPr lang="en-US" altLang="ko-KR" sz="54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O U</a:t>
            </a:r>
          </a:p>
          <a:p>
            <a:r>
              <a:rPr lang="ko-KR" altLang="en-US" sz="60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감</a:t>
            </a:r>
            <a:r>
              <a:rPr lang="en-US" altLang="ko-KR" sz="60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 </a:t>
            </a:r>
            <a:r>
              <a:rPr lang="ko-KR" altLang="en-US" sz="6000" dirty="0">
                <a:solidFill>
                  <a:schemeClr val="bg1">
                    <a:alpha val="82000"/>
                  </a:schemeClr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사  합  니  다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B802895-8FB0-4E32-B1BB-75FAE9F33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9" b="95443" l="5762" r="95410">
                        <a14:foregroundMark x1="18066" y1="33073" x2="17676" y2="56641"/>
                        <a14:foregroundMark x1="31152" y1="41406" x2="35742" y2="68620"/>
                        <a14:foregroundMark x1="67578" y1="42969" x2="66895" y2="65365"/>
                        <a14:foregroundMark x1="84180" y1="38411" x2="80859" y2="6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61" y="-84120"/>
            <a:ext cx="1179677" cy="884758"/>
          </a:xfrm>
          <a:prstGeom prst="rect">
            <a:avLst/>
          </a:prstGeom>
          <a:effectLst/>
        </p:spPr>
      </p:pic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2FEA17F7-4EC1-499D-A85D-0955CB948B4D}"/>
              </a:ext>
            </a:extLst>
          </p:cNvPr>
          <p:cNvCxnSpPr>
            <a:cxnSpLocks/>
          </p:cNvCxnSpPr>
          <p:nvPr/>
        </p:nvCxnSpPr>
        <p:spPr>
          <a:xfrm>
            <a:off x="2717281" y="2157021"/>
            <a:ext cx="6684413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78BC0FA2-6FFD-4950-B693-F7ACD4E560D0}"/>
              </a:ext>
            </a:extLst>
          </p:cNvPr>
          <p:cNvCxnSpPr>
            <a:cxnSpLocks/>
          </p:cNvCxnSpPr>
          <p:nvPr/>
        </p:nvCxnSpPr>
        <p:spPr>
          <a:xfrm>
            <a:off x="2717280" y="4609492"/>
            <a:ext cx="6684413" cy="0"/>
          </a:xfrm>
          <a:prstGeom prst="line">
            <a:avLst/>
          </a:prstGeom>
          <a:ln w="381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125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222</Words>
  <Application>Microsoft Office PowerPoint</Application>
  <PresentationFormat>와이드스크린</PresentationFormat>
  <Paragraphs>37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1" baseType="lpstr">
      <vt:lpstr>맑은 고딕</vt:lpstr>
      <vt:lpstr>Arial</vt:lpstr>
      <vt:lpstr>에스코어 드림 9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28</cp:revision>
  <dcterms:created xsi:type="dcterms:W3CDTF">2020-09-26T15:44:18Z</dcterms:created>
  <dcterms:modified xsi:type="dcterms:W3CDTF">2020-10-03T08:27:07Z</dcterms:modified>
</cp:coreProperties>
</file>