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6" r:id="rId3"/>
    <p:sldId id="267" r:id="rId4"/>
    <p:sldId id="257" r:id="rId5"/>
    <p:sldId id="269" r:id="rId6"/>
    <p:sldId id="268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4C3"/>
    <a:srgbClr val="00688F"/>
    <a:srgbClr val="1AA0C0"/>
    <a:srgbClr val="ABC0E4"/>
    <a:srgbClr val="006E93"/>
    <a:srgbClr val="1FBCE1"/>
    <a:srgbClr val="0085B4"/>
    <a:srgbClr val="2A9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1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20E05-8726-4AFD-B65D-2BDE6EC106D9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D0294F2-BF16-49B0-B12D-995AD095A1BE}">
      <dgm:prSet phldrT="[텍스트]"/>
      <dgm:spPr>
        <a:solidFill>
          <a:srgbClr val="006E93"/>
        </a:solidFill>
      </dgm:spPr>
      <dgm:t>
        <a:bodyPr/>
        <a:lstStyle/>
        <a:p>
          <a:pPr latinLnBrk="1"/>
          <a:r>
            <a:rPr lang="ko-KR" altLang="en-US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원서</a:t>
          </a:r>
          <a:endParaRPr lang="en-US" altLang="ko-KR" b="1" dirty="0">
            <a:latin typeface="나눔스퀘어 ExtraBold" panose="020B0600000101010101" pitchFamily="50" charset="-127"/>
            <a:ea typeface="나눔스퀘어 ExtraBold" panose="020B0600000101010101" pitchFamily="50" charset="-127"/>
          </a:endParaRPr>
        </a:p>
        <a:p>
          <a:pPr latinLnBrk="1"/>
          <a:r>
            <a:rPr lang="ko-KR" altLang="en-US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접수</a:t>
          </a:r>
          <a:endParaRPr lang="en-US" altLang="ko-KR" b="1" dirty="0">
            <a:latin typeface="나눔스퀘어 ExtraBold" panose="020B0600000101010101" pitchFamily="50" charset="-127"/>
            <a:ea typeface="나눔스퀘어 ExtraBold" panose="020B0600000101010101" pitchFamily="50" charset="-127"/>
          </a:endParaRPr>
        </a:p>
      </dgm:t>
    </dgm:pt>
    <dgm:pt modelId="{65046835-C415-4677-9DEE-785088A71585}" type="parTrans" cxnId="{7D69E2F2-16C5-4CEF-8191-A851E6398071}">
      <dgm:prSet/>
      <dgm:spPr/>
      <dgm:t>
        <a:bodyPr/>
        <a:lstStyle/>
        <a:p>
          <a:pPr latinLnBrk="1"/>
          <a:endParaRPr lang="ko-KR" altLang="en-US"/>
        </a:p>
      </dgm:t>
    </dgm:pt>
    <dgm:pt modelId="{86124960-E34E-4342-8E03-190D9FFA25F2}" type="sibTrans" cxnId="{7D69E2F2-16C5-4CEF-8191-A851E6398071}">
      <dgm:prSet/>
      <dgm:spPr/>
      <dgm:t>
        <a:bodyPr/>
        <a:lstStyle/>
        <a:p>
          <a:pPr latinLnBrk="1"/>
          <a:endParaRPr lang="ko-KR" altLang="en-US"/>
        </a:p>
      </dgm:t>
    </dgm:pt>
    <dgm:pt modelId="{DC18ACF6-A65D-4B23-8CEC-0C1E45EA113E}">
      <dgm:prSet phldrT="[텍스트]"/>
      <dgm:spPr>
        <a:solidFill>
          <a:srgbClr val="006E93"/>
        </a:solidFill>
      </dgm:spPr>
      <dgm:t>
        <a:bodyPr/>
        <a:lstStyle/>
        <a:p>
          <a:pPr latinLnBrk="1"/>
          <a:r>
            <a:rPr lang="ko-KR" altLang="en-US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합격자</a:t>
          </a:r>
          <a:endParaRPr lang="en-US" altLang="ko-KR" b="1" dirty="0">
            <a:latin typeface="나눔스퀘어 ExtraBold" panose="020B0600000101010101" pitchFamily="50" charset="-127"/>
            <a:ea typeface="나눔스퀘어 ExtraBold" panose="020B0600000101010101" pitchFamily="50" charset="-127"/>
          </a:endParaRPr>
        </a:p>
        <a:p>
          <a:pPr latinLnBrk="1"/>
          <a:r>
            <a:rPr lang="ko-KR" altLang="en-US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발표</a:t>
          </a:r>
        </a:p>
      </dgm:t>
    </dgm:pt>
    <dgm:pt modelId="{C521DAD3-DBA9-47C0-96C8-9EB2A7BD21CA}" type="parTrans" cxnId="{04DC677C-2691-44B4-9513-4B320A8E2385}">
      <dgm:prSet/>
      <dgm:spPr/>
      <dgm:t>
        <a:bodyPr/>
        <a:lstStyle/>
        <a:p>
          <a:pPr latinLnBrk="1"/>
          <a:endParaRPr lang="ko-KR" altLang="en-US"/>
        </a:p>
      </dgm:t>
    </dgm:pt>
    <dgm:pt modelId="{1FC30A93-5E3E-4AF7-826E-2E5C96CAEFCA}" type="sibTrans" cxnId="{04DC677C-2691-44B4-9513-4B320A8E2385}">
      <dgm:prSet/>
      <dgm:spPr/>
      <dgm:t>
        <a:bodyPr/>
        <a:lstStyle/>
        <a:p>
          <a:pPr latinLnBrk="1"/>
          <a:endParaRPr lang="ko-KR" altLang="en-US"/>
        </a:p>
      </dgm:t>
    </dgm:pt>
    <dgm:pt modelId="{D9B53FD9-A609-4F3F-8A92-DB0D38D6C4FC}">
      <dgm:prSet phldrT="[텍스트]"/>
      <dgm:spPr>
        <a:solidFill>
          <a:srgbClr val="006E93"/>
        </a:solidFill>
      </dgm:spPr>
      <dgm:t>
        <a:bodyPr/>
        <a:lstStyle/>
        <a:p>
          <a:pPr latinLnBrk="1"/>
          <a:r>
            <a:rPr lang="ko-KR" altLang="en-US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등록금</a:t>
          </a:r>
          <a:endParaRPr lang="en-US" altLang="ko-KR" b="1" dirty="0">
            <a:latin typeface="나눔스퀘어 ExtraBold" panose="020B0600000101010101" pitchFamily="50" charset="-127"/>
            <a:ea typeface="나눔스퀘어 ExtraBold" panose="020B0600000101010101" pitchFamily="50" charset="-127"/>
          </a:endParaRPr>
        </a:p>
        <a:p>
          <a:pPr latinLnBrk="1"/>
          <a:r>
            <a:rPr lang="ko-KR" altLang="en-US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납부</a:t>
          </a:r>
        </a:p>
      </dgm:t>
    </dgm:pt>
    <dgm:pt modelId="{002A3260-4E0A-4D59-9EAA-A448F42D1903}" type="parTrans" cxnId="{F7DB0EB8-DB7E-435A-ABBE-9ADDCB8E2BC3}">
      <dgm:prSet/>
      <dgm:spPr/>
      <dgm:t>
        <a:bodyPr/>
        <a:lstStyle/>
        <a:p>
          <a:pPr latinLnBrk="1"/>
          <a:endParaRPr lang="ko-KR" altLang="en-US"/>
        </a:p>
      </dgm:t>
    </dgm:pt>
    <dgm:pt modelId="{CCC959C2-980F-44BC-9DA2-62DEA9B91AAC}" type="sibTrans" cxnId="{F7DB0EB8-DB7E-435A-ABBE-9ADDCB8E2BC3}">
      <dgm:prSet/>
      <dgm:spPr/>
      <dgm:t>
        <a:bodyPr/>
        <a:lstStyle/>
        <a:p>
          <a:pPr latinLnBrk="1"/>
          <a:endParaRPr lang="ko-KR" altLang="en-US"/>
        </a:p>
      </dgm:t>
    </dgm:pt>
    <dgm:pt modelId="{8F3FDD91-B40E-45F1-A937-2586B4FB6CA2}">
      <dgm:prSet/>
      <dgm:spPr>
        <a:solidFill>
          <a:srgbClr val="006E93"/>
        </a:solidFill>
      </dgm:spPr>
      <dgm:t>
        <a:bodyPr/>
        <a:lstStyle/>
        <a:p>
          <a:pPr latinLnBrk="1"/>
          <a:r>
            <a:rPr lang="ko-KR" altLang="en-US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실기</a:t>
          </a:r>
          <a:endParaRPr lang="en-US" altLang="ko-KR" b="1" dirty="0">
            <a:latin typeface="나눔스퀘어 ExtraBold" panose="020B0600000101010101" pitchFamily="50" charset="-127"/>
            <a:ea typeface="나눔스퀘어 ExtraBold" panose="020B0600000101010101" pitchFamily="50" charset="-127"/>
          </a:endParaRPr>
        </a:p>
        <a:p>
          <a:pPr latinLnBrk="1"/>
          <a:r>
            <a:rPr lang="ko-KR" altLang="en-US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고사</a:t>
          </a:r>
          <a:endParaRPr lang="en-US" altLang="ko-KR" b="1" dirty="0">
            <a:latin typeface="나눔스퀘어 ExtraBold" panose="020B0600000101010101" pitchFamily="50" charset="-127"/>
            <a:ea typeface="나눔스퀘어 ExtraBold" panose="020B0600000101010101" pitchFamily="50" charset="-127"/>
          </a:endParaRPr>
        </a:p>
      </dgm:t>
    </dgm:pt>
    <dgm:pt modelId="{7A8255A9-68F1-40F7-8C3D-558640EE97A5}" type="parTrans" cxnId="{68689693-8236-4540-82C1-59F82AD78134}">
      <dgm:prSet/>
      <dgm:spPr/>
      <dgm:t>
        <a:bodyPr/>
        <a:lstStyle/>
        <a:p>
          <a:pPr latinLnBrk="1"/>
          <a:endParaRPr lang="ko-KR" altLang="en-US"/>
        </a:p>
      </dgm:t>
    </dgm:pt>
    <dgm:pt modelId="{A5E0E260-18FD-429D-B43F-D25930917482}" type="sibTrans" cxnId="{68689693-8236-4540-82C1-59F82AD78134}">
      <dgm:prSet/>
      <dgm:spPr/>
      <dgm:t>
        <a:bodyPr/>
        <a:lstStyle/>
        <a:p>
          <a:pPr latinLnBrk="1"/>
          <a:endParaRPr lang="ko-KR" altLang="en-US"/>
        </a:p>
      </dgm:t>
    </dgm:pt>
    <dgm:pt modelId="{4B0025CE-B777-4317-A422-916CAF552000}" type="pres">
      <dgm:prSet presAssocID="{09820E05-8726-4AFD-B65D-2BDE6EC106D9}" presName="theList" presStyleCnt="0">
        <dgm:presLayoutVars>
          <dgm:dir/>
          <dgm:animLvl val="lvl"/>
          <dgm:resizeHandles val="exact"/>
        </dgm:presLayoutVars>
      </dgm:prSet>
      <dgm:spPr/>
    </dgm:pt>
    <dgm:pt modelId="{EA4557DF-A692-46D7-A113-F992C011709F}" type="pres">
      <dgm:prSet presAssocID="{4D0294F2-BF16-49B0-B12D-995AD095A1BE}" presName="compNode" presStyleCnt="0"/>
      <dgm:spPr/>
    </dgm:pt>
    <dgm:pt modelId="{EB444CA3-9844-41A3-9419-E589370B93CF}" type="pres">
      <dgm:prSet presAssocID="{4D0294F2-BF16-49B0-B12D-995AD095A1BE}" presName="noGeometry" presStyleCnt="0"/>
      <dgm:spPr/>
    </dgm:pt>
    <dgm:pt modelId="{A6410EA6-E321-485E-A765-2A15563C3691}" type="pres">
      <dgm:prSet presAssocID="{4D0294F2-BF16-49B0-B12D-995AD095A1BE}" presName="childTextVisible" presStyleLbl="bgAccFollowNode1" presStyleIdx="0" presStyleCnt="4">
        <dgm:presLayoutVars>
          <dgm:bulletEnabled val="1"/>
        </dgm:presLayoutVars>
      </dgm:prSet>
      <dgm:spPr>
        <a:solidFill>
          <a:srgbClr val="59C4C3">
            <a:alpha val="9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3707924-8713-491A-8DFA-3B9AACAF959E}" type="pres">
      <dgm:prSet presAssocID="{4D0294F2-BF16-49B0-B12D-995AD095A1BE}" presName="childTextHidden" presStyleLbl="bgAccFollowNode1" presStyleIdx="0" presStyleCnt="4"/>
      <dgm:spPr/>
    </dgm:pt>
    <dgm:pt modelId="{1ABC1EC7-6FBA-4CA2-8E37-FA07F1D20EF9}" type="pres">
      <dgm:prSet presAssocID="{4D0294F2-BF16-49B0-B12D-995AD095A1B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459D14F-FFF3-4BBC-8505-80C760129813}" type="pres">
      <dgm:prSet presAssocID="{4D0294F2-BF16-49B0-B12D-995AD095A1BE}" presName="aSpace" presStyleCnt="0"/>
      <dgm:spPr/>
    </dgm:pt>
    <dgm:pt modelId="{75EC6241-29FB-4106-9DDB-DCA702E0BD76}" type="pres">
      <dgm:prSet presAssocID="{8F3FDD91-B40E-45F1-A937-2586B4FB6CA2}" presName="compNode" presStyleCnt="0"/>
      <dgm:spPr/>
    </dgm:pt>
    <dgm:pt modelId="{398FEE42-C85E-4631-B3A7-3E16019BD6B8}" type="pres">
      <dgm:prSet presAssocID="{8F3FDD91-B40E-45F1-A937-2586B4FB6CA2}" presName="noGeometry" presStyleCnt="0"/>
      <dgm:spPr/>
    </dgm:pt>
    <dgm:pt modelId="{192C2816-E586-4291-AE08-5E08D1379D14}" type="pres">
      <dgm:prSet presAssocID="{8F3FDD91-B40E-45F1-A937-2586B4FB6CA2}" presName="childTextVisible" presStyleLbl="bgAccFollowNode1" presStyleIdx="1" presStyleCnt="4">
        <dgm:presLayoutVars>
          <dgm:bulletEnabled val="1"/>
        </dgm:presLayoutVars>
      </dgm:prSet>
      <dgm:spPr>
        <a:solidFill>
          <a:srgbClr val="59C4C3">
            <a:alpha val="9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925109A-AEA6-4F45-BB0B-478AF6D75B93}" type="pres">
      <dgm:prSet presAssocID="{8F3FDD91-B40E-45F1-A937-2586B4FB6CA2}" presName="childTextHidden" presStyleLbl="bgAccFollowNode1" presStyleIdx="1" presStyleCnt="4"/>
      <dgm:spPr/>
    </dgm:pt>
    <dgm:pt modelId="{613282BB-A3C6-4110-AEC1-EE3148F33A00}" type="pres">
      <dgm:prSet presAssocID="{8F3FDD91-B40E-45F1-A937-2586B4FB6CA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1D7A381-A3C3-4316-9473-21BBCC719132}" type="pres">
      <dgm:prSet presAssocID="{8F3FDD91-B40E-45F1-A937-2586B4FB6CA2}" presName="aSpace" presStyleCnt="0"/>
      <dgm:spPr/>
    </dgm:pt>
    <dgm:pt modelId="{3B6079D9-8AE0-43C9-B7EB-3F1E34D5EB4E}" type="pres">
      <dgm:prSet presAssocID="{DC18ACF6-A65D-4B23-8CEC-0C1E45EA113E}" presName="compNode" presStyleCnt="0"/>
      <dgm:spPr/>
    </dgm:pt>
    <dgm:pt modelId="{255C1D4F-6633-4997-843C-349B469E74D4}" type="pres">
      <dgm:prSet presAssocID="{DC18ACF6-A65D-4B23-8CEC-0C1E45EA113E}" presName="noGeometry" presStyleCnt="0"/>
      <dgm:spPr/>
    </dgm:pt>
    <dgm:pt modelId="{0717D6A0-636D-4FCA-8ECB-9255EFB96421}" type="pres">
      <dgm:prSet presAssocID="{DC18ACF6-A65D-4B23-8CEC-0C1E45EA113E}" presName="childTextVisible" presStyleLbl="bgAccFollowNode1" presStyleIdx="2" presStyleCnt="4">
        <dgm:presLayoutVars>
          <dgm:bulletEnabled val="1"/>
        </dgm:presLayoutVars>
      </dgm:prSet>
      <dgm:spPr>
        <a:solidFill>
          <a:srgbClr val="59C4C3">
            <a:alpha val="9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BE1D63B-6F37-4A56-A22B-55DFBADB9B55}" type="pres">
      <dgm:prSet presAssocID="{DC18ACF6-A65D-4B23-8CEC-0C1E45EA113E}" presName="childTextHidden" presStyleLbl="bgAccFollowNode1" presStyleIdx="2" presStyleCnt="4"/>
      <dgm:spPr/>
    </dgm:pt>
    <dgm:pt modelId="{AA6B3B13-3B76-4AFA-BC7A-FECC47BDC8D2}" type="pres">
      <dgm:prSet presAssocID="{DC18ACF6-A65D-4B23-8CEC-0C1E45EA113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F594ED8-C704-4C77-8A3D-D4DCF0208732}" type="pres">
      <dgm:prSet presAssocID="{DC18ACF6-A65D-4B23-8CEC-0C1E45EA113E}" presName="aSpace" presStyleCnt="0"/>
      <dgm:spPr/>
    </dgm:pt>
    <dgm:pt modelId="{3DBEA57F-23DF-40B2-B92C-62FE7D51A760}" type="pres">
      <dgm:prSet presAssocID="{D9B53FD9-A609-4F3F-8A92-DB0D38D6C4FC}" presName="compNode" presStyleCnt="0"/>
      <dgm:spPr/>
    </dgm:pt>
    <dgm:pt modelId="{D837DDA8-53FB-4C3E-9066-834B15C95CA9}" type="pres">
      <dgm:prSet presAssocID="{D9B53FD9-A609-4F3F-8A92-DB0D38D6C4FC}" presName="noGeometry" presStyleCnt="0"/>
      <dgm:spPr/>
    </dgm:pt>
    <dgm:pt modelId="{BDA09D22-9773-446A-A8A9-29D51C423F58}" type="pres">
      <dgm:prSet presAssocID="{D9B53FD9-A609-4F3F-8A92-DB0D38D6C4FC}" presName="childTextVisible" presStyleLbl="bgAccFollowNode1" presStyleIdx="3" presStyleCnt="4">
        <dgm:presLayoutVars>
          <dgm:bulletEnabled val="1"/>
        </dgm:presLayoutVars>
      </dgm:prSet>
      <dgm:spPr>
        <a:solidFill>
          <a:srgbClr val="59C4C3">
            <a:alpha val="9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73337ED-4C82-47BA-ABD0-AB3629F0EC79}" type="pres">
      <dgm:prSet presAssocID="{D9B53FD9-A609-4F3F-8A92-DB0D38D6C4FC}" presName="childTextHidden" presStyleLbl="bgAccFollowNode1" presStyleIdx="3" presStyleCnt="4"/>
      <dgm:spPr/>
    </dgm:pt>
    <dgm:pt modelId="{EC24071E-5AC6-40AF-A8CC-9B52C7211B50}" type="pres">
      <dgm:prSet presAssocID="{D9B53FD9-A609-4F3F-8A92-DB0D38D6C4FC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4A7CD304-3DD9-4702-8915-8451F5800A6A}" type="presOf" srcId="{4D0294F2-BF16-49B0-B12D-995AD095A1BE}" destId="{1ABC1EC7-6FBA-4CA2-8E37-FA07F1D20EF9}" srcOrd="0" destOrd="0" presId="urn:microsoft.com/office/officeart/2005/8/layout/hProcess6"/>
    <dgm:cxn modelId="{204ECA30-8FC0-46AA-A110-A44DD734C79B}" type="presOf" srcId="{DC18ACF6-A65D-4B23-8CEC-0C1E45EA113E}" destId="{AA6B3B13-3B76-4AFA-BC7A-FECC47BDC8D2}" srcOrd="0" destOrd="0" presId="urn:microsoft.com/office/officeart/2005/8/layout/hProcess6"/>
    <dgm:cxn modelId="{BEB1693A-222E-4D3B-92C0-EBFCB3BE2BC6}" type="presOf" srcId="{8F3FDD91-B40E-45F1-A937-2586B4FB6CA2}" destId="{613282BB-A3C6-4110-AEC1-EE3148F33A00}" srcOrd="0" destOrd="0" presId="urn:microsoft.com/office/officeart/2005/8/layout/hProcess6"/>
    <dgm:cxn modelId="{04DC677C-2691-44B4-9513-4B320A8E2385}" srcId="{09820E05-8726-4AFD-B65D-2BDE6EC106D9}" destId="{DC18ACF6-A65D-4B23-8CEC-0C1E45EA113E}" srcOrd="2" destOrd="0" parTransId="{C521DAD3-DBA9-47C0-96C8-9EB2A7BD21CA}" sibTransId="{1FC30A93-5E3E-4AF7-826E-2E5C96CAEFCA}"/>
    <dgm:cxn modelId="{68689693-8236-4540-82C1-59F82AD78134}" srcId="{09820E05-8726-4AFD-B65D-2BDE6EC106D9}" destId="{8F3FDD91-B40E-45F1-A937-2586B4FB6CA2}" srcOrd="1" destOrd="0" parTransId="{7A8255A9-68F1-40F7-8C3D-558640EE97A5}" sibTransId="{A5E0E260-18FD-429D-B43F-D25930917482}"/>
    <dgm:cxn modelId="{80AC359E-5D52-494A-A352-0363979171F0}" type="presOf" srcId="{09820E05-8726-4AFD-B65D-2BDE6EC106D9}" destId="{4B0025CE-B777-4317-A422-916CAF552000}" srcOrd="0" destOrd="0" presId="urn:microsoft.com/office/officeart/2005/8/layout/hProcess6"/>
    <dgm:cxn modelId="{F7DB0EB8-DB7E-435A-ABBE-9ADDCB8E2BC3}" srcId="{09820E05-8726-4AFD-B65D-2BDE6EC106D9}" destId="{D9B53FD9-A609-4F3F-8A92-DB0D38D6C4FC}" srcOrd="3" destOrd="0" parTransId="{002A3260-4E0A-4D59-9EAA-A448F42D1903}" sibTransId="{CCC959C2-980F-44BC-9DA2-62DEA9B91AAC}"/>
    <dgm:cxn modelId="{6226F0DA-2A80-4754-BC20-FE27D409CF22}" type="presOf" srcId="{D9B53FD9-A609-4F3F-8A92-DB0D38D6C4FC}" destId="{EC24071E-5AC6-40AF-A8CC-9B52C7211B50}" srcOrd="0" destOrd="0" presId="urn:microsoft.com/office/officeart/2005/8/layout/hProcess6"/>
    <dgm:cxn modelId="{7D69E2F2-16C5-4CEF-8191-A851E6398071}" srcId="{09820E05-8726-4AFD-B65D-2BDE6EC106D9}" destId="{4D0294F2-BF16-49B0-B12D-995AD095A1BE}" srcOrd="0" destOrd="0" parTransId="{65046835-C415-4677-9DEE-785088A71585}" sibTransId="{86124960-E34E-4342-8E03-190D9FFA25F2}"/>
    <dgm:cxn modelId="{F54506C7-77F9-493E-80C0-A419EC460555}" type="presParOf" srcId="{4B0025CE-B777-4317-A422-916CAF552000}" destId="{EA4557DF-A692-46D7-A113-F992C011709F}" srcOrd="0" destOrd="0" presId="urn:microsoft.com/office/officeart/2005/8/layout/hProcess6"/>
    <dgm:cxn modelId="{9BFAFA11-5C27-4396-A2A9-01DF50C7A827}" type="presParOf" srcId="{EA4557DF-A692-46D7-A113-F992C011709F}" destId="{EB444CA3-9844-41A3-9419-E589370B93CF}" srcOrd="0" destOrd="0" presId="urn:microsoft.com/office/officeart/2005/8/layout/hProcess6"/>
    <dgm:cxn modelId="{491C8B71-0595-409B-B2DC-88B18ED578EC}" type="presParOf" srcId="{EA4557DF-A692-46D7-A113-F992C011709F}" destId="{A6410EA6-E321-485E-A765-2A15563C3691}" srcOrd="1" destOrd="0" presId="urn:microsoft.com/office/officeart/2005/8/layout/hProcess6"/>
    <dgm:cxn modelId="{F28EC92E-B983-4493-966E-8AC65372F0E2}" type="presParOf" srcId="{EA4557DF-A692-46D7-A113-F992C011709F}" destId="{D3707924-8713-491A-8DFA-3B9AACAF959E}" srcOrd="2" destOrd="0" presId="urn:microsoft.com/office/officeart/2005/8/layout/hProcess6"/>
    <dgm:cxn modelId="{7E199866-5BFA-4BD7-A44B-E8139691D435}" type="presParOf" srcId="{EA4557DF-A692-46D7-A113-F992C011709F}" destId="{1ABC1EC7-6FBA-4CA2-8E37-FA07F1D20EF9}" srcOrd="3" destOrd="0" presId="urn:microsoft.com/office/officeart/2005/8/layout/hProcess6"/>
    <dgm:cxn modelId="{54876B41-88BD-4D73-9BC9-C8B2DDB02A05}" type="presParOf" srcId="{4B0025CE-B777-4317-A422-916CAF552000}" destId="{E459D14F-FFF3-4BBC-8505-80C760129813}" srcOrd="1" destOrd="0" presId="urn:microsoft.com/office/officeart/2005/8/layout/hProcess6"/>
    <dgm:cxn modelId="{8DD3D715-95D6-435B-9A3E-B072533F6EC7}" type="presParOf" srcId="{4B0025CE-B777-4317-A422-916CAF552000}" destId="{75EC6241-29FB-4106-9DDB-DCA702E0BD76}" srcOrd="2" destOrd="0" presId="urn:microsoft.com/office/officeart/2005/8/layout/hProcess6"/>
    <dgm:cxn modelId="{FA952789-125F-43E8-83A7-EDB72B13F3B2}" type="presParOf" srcId="{75EC6241-29FB-4106-9DDB-DCA702E0BD76}" destId="{398FEE42-C85E-4631-B3A7-3E16019BD6B8}" srcOrd="0" destOrd="0" presId="urn:microsoft.com/office/officeart/2005/8/layout/hProcess6"/>
    <dgm:cxn modelId="{A35FBCF1-F7BF-4332-9F71-59741C71079B}" type="presParOf" srcId="{75EC6241-29FB-4106-9DDB-DCA702E0BD76}" destId="{192C2816-E586-4291-AE08-5E08D1379D14}" srcOrd="1" destOrd="0" presId="urn:microsoft.com/office/officeart/2005/8/layout/hProcess6"/>
    <dgm:cxn modelId="{C0608010-8672-48C8-8F83-FB2A808D0161}" type="presParOf" srcId="{75EC6241-29FB-4106-9DDB-DCA702E0BD76}" destId="{9925109A-AEA6-4F45-BB0B-478AF6D75B93}" srcOrd="2" destOrd="0" presId="urn:microsoft.com/office/officeart/2005/8/layout/hProcess6"/>
    <dgm:cxn modelId="{F286D59A-EC04-4FDF-9B84-8FAB47B68989}" type="presParOf" srcId="{75EC6241-29FB-4106-9DDB-DCA702E0BD76}" destId="{613282BB-A3C6-4110-AEC1-EE3148F33A00}" srcOrd="3" destOrd="0" presId="urn:microsoft.com/office/officeart/2005/8/layout/hProcess6"/>
    <dgm:cxn modelId="{567A6DAF-005B-4CC5-AA31-90D2721653AB}" type="presParOf" srcId="{4B0025CE-B777-4317-A422-916CAF552000}" destId="{61D7A381-A3C3-4316-9473-21BBCC719132}" srcOrd="3" destOrd="0" presId="urn:microsoft.com/office/officeart/2005/8/layout/hProcess6"/>
    <dgm:cxn modelId="{D4175A3E-1015-4FDE-B0F9-9AF299CFB70E}" type="presParOf" srcId="{4B0025CE-B777-4317-A422-916CAF552000}" destId="{3B6079D9-8AE0-43C9-B7EB-3F1E34D5EB4E}" srcOrd="4" destOrd="0" presId="urn:microsoft.com/office/officeart/2005/8/layout/hProcess6"/>
    <dgm:cxn modelId="{75058F37-FDAF-43DE-88BF-150AB4825DE1}" type="presParOf" srcId="{3B6079D9-8AE0-43C9-B7EB-3F1E34D5EB4E}" destId="{255C1D4F-6633-4997-843C-349B469E74D4}" srcOrd="0" destOrd="0" presId="urn:microsoft.com/office/officeart/2005/8/layout/hProcess6"/>
    <dgm:cxn modelId="{FF0CD8DC-75E1-4D40-9118-27A8666306D3}" type="presParOf" srcId="{3B6079D9-8AE0-43C9-B7EB-3F1E34D5EB4E}" destId="{0717D6A0-636D-4FCA-8ECB-9255EFB96421}" srcOrd="1" destOrd="0" presId="urn:microsoft.com/office/officeart/2005/8/layout/hProcess6"/>
    <dgm:cxn modelId="{215331D4-FD91-4958-B579-BCBE339AFD6C}" type="presParOf" srcId="{3B6079D9-8AE0-43C9-B7EB-3F1E34D5EB4E}" destId="{2BE1D63B-6F37-4A56-A22B-55DFBADB9B55}" srcOrd="2" destOrd="0" presId="urn:microsoft.com/office/officeart/2005/8/layout/hProcess6"/>
    <dgm:cxn modelId="{8FB87267-7367-46AD-8CE7-DC41AA514F44}" type="presParOf" srcId="{3B6079D9-8AE0-43C9-B7EB-3F1E34D5EB4E}" destId="{AA6B3B13-3B76-4AFA-BC7A-FECC47BDC8D2}" srcOrd="3" destOrd="0" presId="urn:microsoft.com/office/officeart/2005/8/layout/hProcess6"/>
    <dgm:cxn modelId="{C1BA072A-D0AE-48D1-B63A-CBC832CC4447}" type="presParOf" srcId="{4B0025CE-B777-4317-A422-916CAF552000}" destId="{CF594ED8-C704-4C77-8A3D-D4DCF0208732}" srcOrd="5" destOrd="0" presId="urn:microsoft.com/office/officeart/2005/8/layout/hProcess6"/>
    <dgm:cxn modelId="{8CD3D5D7-0F38-41E3-B04F-89FEB69895E3}" type="presParOf" srcId="{4B0025CE-B777-4317-A422-916CAF552000}" destId="{3DBEA57F-23DF-40B2-B92C-62FE7D51A760}" srcOrd="6" destOrd="0" presId="urn:microsoft.com/office/officeart/2005/8/layout/hProcess6"/>
    <dgm:cxn modelId="{FFE029AC-3A7E-41A1-BE66-D8269BC81358}" type="presParOf" srcId="{3DBEA57F-23DF-40B2-B92C-62FE7D51A760}" destId="{D837DDA8-53FB-4C3E-9066-834B15C95CA9}" srcOrd="0" destOrd="0" presId="urn:microsoft.com/office/officeart/2005/8/layout/hProcess6"/>
    <dgm:cxn modelId="{361AAAF6-AC3B-482D-A4EB-BC26761687A4}" type="presParOf" srcId="{3DBEA57F-23DF-40B2-B92C-62FE7D51A760}" destId="{BDA09D22-9773-446A-A8A9-29D51C423F58}" srcOrd="1" destOrd="0" presId="urn:microsoft.com/office/officeart/2005/8/layout/hProcess6"/>
    <dgm:cxn modelId="{C05FBF67-9EBD-4EEB-B124-BAAE74B2CD2F}" type="presParOf" srcId="{3DBEA57F-23DF-40B2-B92C-62FE7D51A760}" destId="{A73337ED-4C82-47BA-ABD0-AB3629F0EC79}" srcOrd="2" destOrd="0" presId="urn:microsoft.com/office/officeart/2005/8/layout/hProcess6"/>
    <dgm:cxn modelId="{7C6C1190-19A1-4734-8633-B474A1793C5F}" type="presParOf" srcId="{3DBEA57F-23DF-40B2-B92C-62FE7D51A760}" destId="{EC24071E-5AC6-40AF-A8CC-9B52C7211B5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10EA6-E321-485E-A765-2A15563C3691}">
      <dsp:nvSpPr>
        <dsp:cNvPr id="0" name=""/>
        <dsp:cNvSpPr/>
      </dsp:nvSpPr>
      <dsp:spPr>
        <a:xfrm>
          <a:off x="447992" y="607766"/>
          <a:ext cx="1773532" cy="1550290"/>
        </a:xfrm>
        <a:prstGeom prst="rightArrow">
          <a:avLst>
            <a:gd name="adj1" fmla="val 70000"/>
            <a:gd name="adj2" fmla="val 50000"/>
          </a:avLst>
        </a:prstGeom>
        <a:solidFill>
          <a:srgbClr val="59C4C3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C1EC7-6FBA-4CA2-8E37-FA07F1D20EF9}">
      <dsp:nvSpPr>
        <dsp:cNvPr id="0" name=""/>
        <dsp:cNvSpPr/>
      </dsp:nvSpPr>
      <dsp:spPr>
        <a:xfrm>
          <a:off x="4609" y="939528"/>
          <a:ext cx="886766" cy="886766"/>
        </a:xfrm>
        <a:prstGeom prst="ellipse">
          <a:avLst/>
        </a:prstGeom>
        <a:solidFill>
          <a:srgbClr val="006E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원서</a:t>
          </a:r>
          <a:endParaRPr lang="en-US" altLang="ko-KR" sz="1500" b="1" kern="1200" dirty="0">
            <a:latin typeface="나눔스퀘어 ExtraBold" panose="020B0600000101010101" pitchFamily="50" charset="-127"/>
            <a:ea typeface="나눔스퀘어 ExtraBold" panose="020B0600000101010101" pitchFamily="50" charset="-127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접수</a:t>
          </a:r>
          <a:endParaRPr lang="en-US" altLang="ko-KR" sz="1500" b="1" kern="1200" dirty="0">
            <a:latin typeface="나눔스퀘어 ExtraBold" panose="020B0600000101010101" pitchFamily="50" charset="-127"/>
            <a:ea typeface="나눔스퀘어 ExtraBold" panose="020B0600000101010101" pitchFamily="50" charset="-127"/>
          </a:endParaRPr>
        </a:p>
      </dsp:txBody>
      <dsp:txXfrm>
        <a:off x="134473" y="1069392"/>
        <a:ext cx="627038" cy="627038"/>
      </dsp:txXfrm>
    </dsp:sp>
    <dsp:sp modelId="{192C2816-E586-4291-AE08-5E08D1379D14}">
      <dsp:nvSpPr>
        <dsp:cNvPr id="0" name=""/>
        <dsp:cNvSpPr/>
      </dsp:nvSpPr>
      <dsp:spPr>
        <a:xfrm>
          <a:off x="2775753" y="607766"/>
          <a:ext cx="1773532" cy="1550290"/>
        </a:xfrm>
        <a:prstGeom prst="rightArrow">
          <a:avLst>
            <a:gd name="adj1" fmla="val 70000"/>
            <a:gd name="adj2" fmla="val 50000"/>
          </a:avLst>
        </a:prstGeom>
        <a:solidFill>
          <a:srgbClr val="59C4C3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282BB-A3C6-4110-AEC1-EE3148F33A00}">
      <dsp:nvSpPr>
        <dsp:cNvPr id="0" name=""/>
        <dsp:cNvSpPr/>
      </dsp:nvSpPr>
      <dsp:spPr>
        <a:xfrm>
          <a:off x="2332370" y="939528"/>
          <a:ext cx="886766" cy="886766"/>
        </a:xfrm>
        <a:prstGeom prst="ellipse">
          <a:avLst/>
        </a:prstGeom>
        <a:solidFill>
          <a:srgbClr val="006E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실기</a:t>
          </a:r>
          <a:endParaRPr lang="en-US" altLang="ko-KR" sz="1500" b="1" kern="1200" dirty="0">
            <a:latin typeface="나눔스퀘어 ExtraBold" panose="020B0600000101010101" pitchFamily="50" charset="-127"/>
            <a:ea typeface="나눔스퀘어 ExtraBold" panose="020B0600000101010101" pitchFamily="50" charset="-127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고사</a:t>
          </a:r>
          <a:endParaRPr lang="en-US" altLang="ko-KR" sz="1500" b="1" kern="1200" dirty="0">
            <a:latin typeface="나눔스퀘어 ExtraBold" panose="020B0600000101010101" pitchFamily="50" charset="-127"/>
            <a:ea typeface="나눔스퀘어 ExtraBold" panose="020B0600000101010101" pitchFamily="50" charset="-127"/>
          </a:endParaRPr>
        </a:p>
      </dsp:txBody>
      <dsp:txXfrm>
        <a:off x="2462234" y="1069392"/>
        <a:ext cx="627038" cy="627038"/>
      </dsp:txXfrm>
    </dsp:sp>
    <dsp:sp modelId="{0717D6A0-636D-4FCA-8ECB-9255EFB96421}">
      <dsp:nvSpPr>
        <dsp:cNvPr id="0" name=""/>
        <dsp:cNvSpPr/>
      </dsp:nvSpPr>
      <dsp:spPr>
        <a:xfrm>
          <a:off x="5103513" y="607766"/>
          <a:ext cx="1773532" cy="1550290"/>
        </a:xfrm>
        <a:prstGeom prst="rightArrow">
          <a:avLst>
            <a:gd name="adj1" fmla="val 70000"/>
            <a:gd name="adj2" fmla="val 50000"/>
          </a:avLst>
        </a:prstGeom>
        <a:solidFill>
          <a:srgbClr val="59C4C3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B3B13-3B76-4AFA-BC7A-FECC47BDC8D2}">
      <dsp:nvSpPr>
        <dsp:cNvPr id="0" name=""/>
        <dsp:cNvSpPr/>
      </dsp:nvSpPr>
      <dsp:spPr>
        <a:xfrm>
          <a:off x="4660130" y="939528"/>
          <a:ext cx="886766" cy="886766"/>
        </a:xfrm>
        <a:prstGeom prst="ellipse">
          <a:avLst/>
        </a:prstGeom>
        <a:solidFill>
          <a:srgbClr val="006E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합격자</a:t>
          </a:r>
          <a:endParaRPr lang="en-US" altLang="ko-KR" sz="1500" b="1" kern="1200" dirty="0">
            <a:latin typeface="나눔스퀘어 ExtraBold" panose="020B0600000101010101" pitchFamily="50" charset="-127"/>
            <a:ea typeface="나눔스퀘어 ExtraBold" panose="020B0600000101010101" pitchFamily="50" charset="-127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발표</a:t>
          </a:r>
        </a:p>
      </dsp:txBody>
      <dsp:txXfrm>
        <a:off x="4789994" y="1069392"/>
        <a:ext cx="627038" cy="627038"/>
      </dsp:txXfrm>
    </dsp:sp>
    <dsp:sp modelId="{BDA09D22-9773-446A-A8A9-29D51C423F58}">
      <dsp:nvSpPr>
        <dsp:cNvPr id="0" name=""/>
        <dsp:cNvSpPr/>
      </dsp:nvSpPr>
      <dsp:spPr>
        <a:xfrm>
          <a:off x="7431274" y="607766"/>
          <a:ext cx="1773532" cy="1550290"/>
        </a:xfrm>
        <a:prstGeom prst="rightArrow">
          <a:avLst>
            <a:gd name="adj1" fmla="val 70000"/>
            <a:gd name="adj2" fmla="val 50000"/>
          </a:avLst>
        </a:prstGeom>
        <a:solidFill>
          <a:srgbClr val="59C4C3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4071E-5AC6-40AF-A8CC-9B52C7211B50}">
      <dsp:nvSpPr>
        <dsp:cNvPr id="0" name=""/>
        <dsp:cNvSpPr/>
      </dsp:nvSpPr>
      <dsp:spPr>
        <a:xfrm>
          <a:off x="6987891" y="939528"/>
          <a:ext cx="886766" cy="886766"/>
        </a:xfrm>
        <a:prstGeom prst="ellipse">
          <a:avLst/>
        </a:prstGeom>
        <a:solidFill>
          <a:srgbClr val="006E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등록금</a:t>
          </a:r>
          <a:endParaRPr lang="en-US" altLang="ko-KR" sz="1500" b="1" kern="1200" dirty="0">
            <a:latin typeface="나눔스퀘어 ExtraBold" panose="020B0600000101010101" pitchFamily="50" charset="-127"/>
            <a:ea typeface="나눔스퀘어 ExtraBold" panose="020B0600000101010101" pitchFamily="50" charset="-127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latin typeface="나눔스퀘어 ExtraBold" panose="020B0600000101010101" pitchFamily="50" charset="-127"/>
              <a:ea typeface="나눔스퀘어 ExtraBold" panose="020B0600000101010101" pitchFamily="50" charset="-127"/>
            </a:rPr>
            <a:t>납부</a:t>
          </a:r>
        </a:p>
      </dsp:txBody>
      <dsp:txXfrm>
        <a:off x="7117755" y="1069392"/>
        <a:ext cx="627038" cy="627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48DCB-527A-48F2-BF8B-8B3954B27639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8EFCB-3956-4EC9-B096-A8AE170596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32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8EFCB-3956-4EC9-B096-A8AE170596D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17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115689-9CA4-479C-8C18-817D4D1F2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830F92F-7AF8-44FE-9310-2B42102C9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D343CF-1893-46AC-8965-FCD9619B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6DAD-5AE7-4DE1-A50B-F5A6DF9DE2A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A301D7-208A-4A08-ABA8-91DF9D17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17FEFE-FE8B-4CCE-83EC-1003E81A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A387-9883-4E71-8334-D8C7BBD9D9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30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940DCF-17AE-4A3F-AD98-C8537C6C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444BCD-850E-475F-95C0-CCFC4284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147C7D-94E9-46D1-83BA-6E50FE0F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6DAD-5AE7-4DE1-A50B-F5A6DF9DE2A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7884A7C-6AAB-4812-A5AB-7CACF56D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43FD32-0DDB-470E-9DE7-28EDE882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A387-9883-4E71-8334-D8C7BBD9D9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19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32721AF-760E-4659-8D5A-46ED67918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C1EE72-8667-40CC-8654-7902665D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E6A51A-F3F6-4CD1-AA48-6CF99A7A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6DAD-5AE7-4DE1-A50B-F5A6DF9DE2A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B0A800-5CA3-4BB2-8ABC-890542F2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B0F35-926E-4877-ADA7-173123F9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A387-9883-4E71-8334-D8C7BBD9D9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45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200044-2F1B-40F3-A22A-ED250EB0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8DEB47-60C7-46F3-B044-152FF5043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38162F-82D0-4089-80D3-225EEBCCD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6DAD-5AE7-4DE1-A50B-F5A6DF9DE2A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9E93C6-8DB9-425B-AFAC-EF6D79ED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AF84E7-6FDC-4956-994A-888E76F6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A387-9883-4E71-8334-D8C7BBD9D9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64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52A7E6-2416-4E46-B7D4-00DDC34A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92C594-488D-448A-9928-FDCEBEA5C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2428FE-125E-493F-9952-C9FC8375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6DAD-5AE7-4DE1-A50B-F5A6DF9DE2A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3B9485-F7C1-4011-A57B-F45071D4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BDD2DA-37BC-4929-89E9-1DF97AF9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A387-9883-4E71-8334-D8C7BBD9D9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6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67371A-2364-422B-AC6D-0B723500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93A0AB-76D9-453C-BFFA-D41BB3B1C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7B3A91-E691-47C0-88D4-142381F65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0918D3-0195-41E9-B995-6D08F634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6DAD-5AE7-4DE1-A50B-F5A6DF9DE2A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6BCCE60-10B8-4E1A-B97E-E8598B1B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B5F592-4BA8-4A01-A327-20BB754F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A387-9883-4E71-8334-D8C7BBD9D9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31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9EF005-DB62-4B1C-BDB0-AF6B111F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71E99EF-FE16-43C6-88BE-8B032881D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08EFAE-D426-4C47-8F61-B6B61F2F9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61E7BF2-8A02-47A5-9CE9-C9FC0B8A7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2B3EDA2-CF90-42BC-AC77-48669B308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68D16B4-A2E1-4029-8205-3CF52EBB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6DAD-5AE7-4DE1-A50B-F5A6DF9DE2A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7DB2ECF-0371-4442-85C2-9986CE6A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5EDC415-1586-47C8-BBF7-5DC33F5D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A387-9883-4E71-8334-D8C7BBD9D9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67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8BDDA7-9046-4AB1-B146-8106CF79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F59E2F6-D4C1-45EC-A99A-F3168CF9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6DAD-5AE7-4DE1-A50B-F5A6DF9DE2A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1F64150-6237-4B8F-A025-E55FEE83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0FE03E7-7AC5-4FD8-AB42-56EEB8CA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A387-9883-4E71-8334-D8C7BBD9D9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9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09C52A2-3CFE-40EB-80C1-3F0C5949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6DAD-5AE7-4DE1-A50B-F5A6DF9DE2A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D5513CC-EC6C-4BF4-97ED-3C217D58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0AE74D-1CB1-428D-8022-21327879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A387-9883-4E71-8334-D8C7BBD9D9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93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53DE8E-A9AF-480C-B61C-37081FFA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15D7BF-2271-4AF6-BB71-4123780B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2BBFD6-BE03-4602-BAD0-A5521E88C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41729F-CA1D-4E32-A300-18128DB4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6DAD-5AE7-4DE1-A50B-F5A6DF9DE2A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153A52-8459-4AE6-A719-796F4AE71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AC7174-EC19-4B61-8A59-6177DCD3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A387-9883-4E71-8334-D8C7BBD9D9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1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57F143-317D-4233-B50C-E88A061C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CFD8B94-1679-450F-946E-2AF616369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5F0756-BE4F-4B7D-8BAD-4E1A7C853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97C4AF-4DC2-4DBA-AF03-98F26220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6DAD-5AE7-4DE1-A50B-F5A6DF9DE2A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B3683A-EA0D-43E6-90C9-4779C212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FE8262-F7E5-4A93-83DB-5F210019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A387-9883-4E71-8334-D8C7BBD9D9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14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203C1A4-D0EA-4AFD-8ED6-C791E72F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EEE32C-E0F6-4166-8BB8-845158EA5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0E31FE-8664-463E-9C5E-E2D7C683C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06DAD-5AE7-4DE1-A50B-F5A6DF9DE2A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3EAA5A-CE43-43F8-AA19-4CDF779CA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86B5B5-D821-40AD-9DF2-30EA51837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FA387-9883-4E71-8334-D8C7BBD9D9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58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svg"/><Relationship Id="rId2" Type="http://schemas.openxmlformats.org/officeDocument/2006/relationships/image" Target="../media/image2.jpg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B16D8B0-C7DD-44C2-B862-EF2A9F1705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88F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DC1F7-4F81-445C-BAC4-9C8D3A363CF4}"/>
              </a:ext>
            </a:extLst>
          </p:cNvPr>
          <p:cNvSpPr txBox="1"/>
          <p:nvPr/>
        </p:nvSpPr>
        <p:spPr>
          <a:xfrm>
            <a:off x="2462789" y="2025772"/>
            <a:ext cx="7266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imSun" panose="02010609030101010101" pitchFamily="49" charset="-122"/>
                <a:ea typeface="HY견고딕" panose="02030600000101010101" pitchFamily="18" charset="-127"/>
              </a:rPr>
              <a:t>SoongSil</a:t>
            </a:r>
            <a:r>
              <a:rPr lang="en-US" altLang="ko-K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imSun" panose="02010609030101010101" pitchFamily="49" charset="-122"/>
                <a:ea typeface="HY견고딕" panose="02030600000101010101" pitchFamily="18" charset="-127"/>
              </a:rPr>
              <a:t> University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5B054E6-AD76-42D9-B74D-3544792B3458}"/>
              </a:ext>
            </a:extLst>
          </p:cNvPr>
          <p:cNvSpPr/>
          <p:nvPr/>
        </p:nvSpPr>
        <p:spPr>
          <a:xfrm>
            <a:off x="3152557" y="1880141"/>
            <a:ext cx="5886884" cy="1060704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51013-F317-479E-9E53-058AD0D0767A}"/>
              </a:ext>
            </a:extLst>
          </p:cNvPr>
          <p:cNvSpPr txBox="1"/>
          <p:nvPr/>
        </p:nvSpPr>
        <p:spPr>
          <a:xfrm>
            <a:off x="2808428" y="3052670"/>
            <a:ext cx="6807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Creative 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Challenge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Global 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Capability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Brand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Value UP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SimSun" panose="02010609030101010101" pitchFamily="49" charset="-122"/>
              <a:ea typeface="HY견고딕" panose="02030600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49" name="그림 48" descr="실외, 도시, 건물, 대형이(가) 표시된 사진&#10;&#10;자동 생성된 설명">
            <a:extLst>
              <a:ext uri="{FF2B5EF4-FFF2-40B4-BE49-F238E27FC236}">
                <a16:creationId xmlns:a16="http://schemas.microsoft.com/office/drawing/2014/main" id="{0BE3E118-873E-45F3-B726-93A997B0A0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4"/>
          <a:stretch/>
        </p:blipFill>
        <p:spPr>
          <a:xfrm>
            <a:off x="-381663" y="4062788"/>
            <a:ext cx="12955325" cy="3052670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94270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B16D8B0-C7DD-44C2-B862-EF2A9F1705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88F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한쪽 모서리 5">
            <a:extLst>
              <a:ext uri="{FF2B5EF4-FFF2-40B4-BE49-F238E27FC236}">
                <a16:creationId xmlns:a16="http://schemas.microsoft.com/office/drawing/2014/main" id="{A748BEFD-93B1-420C-A318-60F94B190A80}"/>
              </a:ext>
            </a:extLst>
          </p:cNvPr>
          <p:cNvSpPr/>
          <p:nvPr/>
        </p:nvSpPr>
        <p:spPr>
          <a:xfrm>
            <a:off x="6712772" y="1047750"/>
            <a:ext cx="4421951" cy="5810250"/>
          </a:xfrm>
          <a:prstGeom prst="round1Rect">
            <a:avLst/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B173A-AC7E-434F-A2CE-AE8A017870E9}"/>
              </a:ext>
            </a:extLst>
          </p:cNvPr>
          <p:cNvSpPr txBox="1"/>
          <p:nvPr/>
        </p:nvSpPr>
        <p:spPr>
          <a:xfrm>
            <a:off x="7810500" y="873354"/>
            <a:ext cx="250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rgbClr val="00688F"/>
                </a:solidFill>
                <a:latin typeface="Bahnschrift" panose="020B0502040204020203" pitchFamily="34" charset="0"/>
                <a:ea typeface="나눔바른펜" panose="020B0503000000000000" pitchFamily="50" charset="-127"/>
              </a:rPr>
              <a:t>INDEX</a:t>
            </a:r>
            <a:endParaRPr lang="ko-KR" altLang="en-US" sz="5400" b="1" dirty="0">
              <a:solidFill>
                <a:srgbClr val="00688F"/>
              </a:solidFill>
              <a:latin typeface="Bahnschrift" panose="020B0502040204020203" pitchFamily="34" charset="0"/>
              <a:ea typeface="나눔바른펜" panose="020B0503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78EDA-1F81-49FB-8430-1C35844ED214}"/>
              </a:ext>
            </a:extLst>
          </p:cNvPr>
          <p:cNvSpPr txBox="1"/>
          <p:nvPr/>
        </p:nvSpPr>
        <p:spPr>
          <a:xfrm>
            <a:off x="8704757" y="2130552"/>
            <a:ext cx="684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00688F"/>
                </a:solidFill>
                <a:latin typeface="Abadi" panose="020B0604020104020204" pitchFamily="34" charset="0"/>
                <a:ea typeface="Verdana" panose="020B0604030504040204" pitchFamily="34" charset="0"/>
              </a:rPr>
              <a:t>1.</a:t>
            </a:r>
            <a:endParaRPr lang="ko-KR" altLang="en-US" sz="3200" dirty="0">
              <a:solidFill>
                <a:srgbClr val="00688F"/>
              </a:solidFill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D035D5-7845-4618-9751-F73F8CCB8CE7}"/>
              </a:ext>
            </a:extLst>
          </p:cNvPr>
          <p:cNvSpPr txBox="1"/>
          <p:nvPr/>
        </p:nvSpPr>
        <p:spPr>
          <a:xfrm>
            <a:off x="8704755" y="3271647"/>
            <a:ext cx="541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00688F"/>
                </a:solidFill>
                <a:latin typeface="Abadi" panose="020B0604020104020204" pitchFamily="34" charset="0"/>
                <a:ea typeface="Verdana" panose="020B0604030504040204" pitchFamily="34" charset="0"/>
              </a:rPr>
              <a:t>2.</a:t>
            </a:r>
            <a:endParaRPr lang="ko-KR" altLang="en-US" sz="3200" dirty="0">
              <a:solidFill>
                <a:srgbClr val="00688F"/>
              </a:solidFill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32ADA-1C23-4412-B30C-C2CFD3CCD0EE}"/>
              </a:ext>
            </a:extLst>
          </p:cNvPr>
          <p:cNvSpPr txBox="1"/>
          <p:nvPr/>
        </p:nvSpPr>
        <p:spPr>
          <a:xfrm>
            <a:off x="8738206" y="4423282"/>
            <a:ext cx="541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00688F"/>
                </a:solidFill>
                <a:latin typeface="Abadi" panose="020B0604020104020204" pitchFamily="34" charset="0"/>
                <a:ea typeface="Verdana" panose="020B0604030504040204" pitchFamily="34" charset="0"/>
              </a:rPr>
              <a:t>3.</a:t>
            </a:r>
            <a:endParaRPr lang="ko-KR" altLang="en-US" sz="3200" dirty="0">
              <a:solidFill>
                <a:srgbClr val="00688F"/>
              </a:solidFill>
              <a:latin typeface="Abadi" panose="020B06040201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C83DB7-A3A6-445E-ABBB-03245B8312E7}"/>
              </a:ext>
            </a:extLst>
          </p:cNvPr>
          <p:cNvSpPr txBox="1"/>
          <p:nvPr/>
        </p:nvSpPr>
        <p:spPr>
          <a:xfrm>
            <a:off x="8776303" y="5692258"/>
            <a:ext cx="54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00688F"/>
                </a:solidFill>
                <a:latin typeface="Abadi" panose="020B0604020104020204" pitchFamily="34" charset="0"/>
                <a:ea typeface="Verdana" panose="020B0604030504040204" pitchFamily="34" charset="0"/>
              </a:rPr>
              <a:t>4.</a:t>
            </a:r>
            <a:endParaRPr lang="ko-KR" altLang="en-US" sz="3200" dirty="0">
              <a:solidFill>
                <a:srgbClr val="00688F"/>
              </a:solidFill>
              <a:latin typeface="Abadi" panose="020B06040201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24505-B67A-4849-8A1D-32CCEC70AA14}"/>
              </a:ext>
            </a:extLst>
          </p:cNvPr>
          <p:cNvSpPr txBox="1"/>
          <p:nvPr/>
        </p:nvSpPr>
        <p:spPr>
          <a:xfrm>
            <a:off x="7995498" y="2480885"/>
            <a:ext cx="1856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0688F"/>
                </a:solidFill>
                <a:latin typeface="Abadi" panose="020B0604020104020204" pitchFamily="34" charset="0"/>
                <a:ea typeface="나눔바른펜" panose="020B0503000000000000" pitchFamily="50" charset="-127"/>
              </a:rPr>
              <a:t>contents</a:t>
            </a:r>
            <a:endParaRPr lang="ko-KR" altLang="en-US" sz="3200" b="1" dirty="0">
              <a:solidFill>
                <a:srgbClr val="00688F"/>
              </a:solidFill>
              <a:latin typeface="Abadi" panose="020B0604020104020204" pitchFamily="34" charset="0"/>
              <a:ea typeface="나눔바른펜" panose="020B0503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25800D-096B-4742-B0FA-8F64DB094DA7}"/>
              </a:ext>
            </a:extLst>
          </p:cNvPr>
          <p:cNvSpPr txBox="1"/>
          <p:nvPr/>
        </p:nvSpPr>
        <p:spPr>
          <a:xfrm>
            <a:off x="7995498" y="3796855"/>
            <a:ext cx="1856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0688F"/>
                </a:solidFill>
                <a:latin typeface="Abadi" panose="020B0604020104020204" pitchFamily="34" charset="0"/>
                <a:ea typeface="나눔바른펜" panose="020B0503000000000000" pitchFamily="50" charset="-127"/>
              </a:rPr>
              <a:t>contents</a:t>
            </a:r>
            <a:endParaRPr lang="ko-KR" altLang="en-US" sz="3200" b="1" dirty="0">
              <a:solidFill>
                <a:srgbClr val="00688F"/>
              </a:solidFill>
              <a:latin typeface="Abadi" panose="020B0604020104020204" pitchFamily="34" charset="0"/>
              <a:ea typeface="나눔바른펜" panose="020B0503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3B342F-6C54-4A3B-A64B-D0549B4A1091}"/>
              </a:ext>
            </a:extLst>
          </p:cNvPr>
          <p:cNvSpPr txBox="1"/>
          <p:nvPr/>
        </p:nvSpPr>
        <p:spPr>
          <a:xfrm>
            <a:off x="7995498" y="5035039"/>
            <a:ext cx="1856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0688F"/>
                </a:solidFill>
                <a:latin typeface="Abadi" panose="020B0604020104020204" pitchFamily="34" charset="0"/>
                <a:ea typeface="나눔바른펜" panose="020B0503000000000000" pitchFamily="50" charset="-127"/>
              </a:rPr>
              <a:t>contents</a:t>
            </a:r>
            <a:endParaRPr lang="ko-KR" altLang="en-US" sz="3200" b="1" dirty="0">
              <a:solidFill>
                <a:srgbClr val="00688F"/>
              </a:solidFill>
              <a:latin typeface="Abadi" panose="020B0604020104020204" pitchFamily="34" charset="0"/>
              <a:ea typeface="나눔바른펜" panose="020B0503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51A732-E388-4E2F-A571-0AA4AAE89E81}"/>
              </a:ext>
            </a:extLst>
          </p:cNvPr>
          <p:cNvSpPr txBox="1"/>
          <p:nvPr/>
        </p:nvSpPr>
        <p:spPr>
          <a:xfrm>
            <a:off x="7995498" y="6140330"/>
            <a:ext cx="1856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0688F"/>
                </a:solidFill>
                <a:latin typeface="Abadi" panose="020B0604020104020204" pitchFamily="34" charset="0"/>
                <a:ea typeface="나눔바른펜" panose="020B0503000000000000" pitchFamily="50" charset="-127"/>
              </a:rPr>
              <a:t>contents</a:t>
            </a:r>
            <a:endParaRPr lang="ko-KR" altLang="en-US" sz="3200" b="1" dirty="0">
              <a:solidFill>
                <a:srgbClr val="00688F"/>
              </a:solidFill>
              <a:latin typeface="Abadi" panose="020B0604020104020204" pitchFamily="34" charset="0"/>
              <a:ea typeface="나눔바른펜" panose="020B0503000000000000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90ED15-1A19-4A49-8F42-7EB5A2441E5C}"/>
              </a:ext>
            </a:extLst>
          </p:cNvPr>
          <p:cNvSpPr txBox="1"/>
          <p:nvPr/>
        </p:nvSpPr>
        <p:spPr>
          <a:xfrm>
            <a:off x="6553746" y="447195"/>
            <a:ext cx="518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Soongsil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 university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SimSun" panose="02010609030101010101" pitchFamily="49" charset="-122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605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B16D8B0-C7DD-44C2-B862-EF2A9F1705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88F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F740B-982A-4F1B-932B-50A04A770691}"/>
              </a:ext>
            </a:extLst>
          </p:cNvPr>
          <p:cNvSpPr txBox="1"/>
          <p:nvPr/>
        </p:nvSpPr>
        <p:spPr>
          <a:xfrm>
            <a:off x="980673" y="489439"/>
            <a:ext cx="11356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>
                <a:ln w="31750">
                  <a:solidFill>
                    <a:schemeClr val="bg1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endParaRPr lang="ko-KR" altLang="en-US" sz="11500" dirty="0">
              <a:ln w="31750">
                <a:solidFill>
                  <a:schemeClr val="bg1"/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A7873D-F10D-49E7-9A2E-065B0E6684C4}"/>
              </a:ext>
            </a:extLst>
          </p:cNvPr>
          <p:cNvSpPr txBox="1"/>
          <p:nvPr/>
        </p:nvSpPr>
        <p:spPr>
          <a:xfrm>
            <a:off x="2644755" y="903078"/>
            <a:ext cx="198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Enter the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Contents here.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CA19960-BC1B-4AD6-99D0-1C73CBD38069}"/>
              </a:ext>
            </a:extLst>
          </p:cNvPr>
          <p:cNvSpPr/>
          <p:nvPr/>
        </p:nvSpPr>
        <p:spPr>
          <a:xfrm rot="5400000">
            <a:off x="7973661" y="1525916"/>
            <a:ext cx="236574" cy="8200103"/>
          </a:xfrm>
          <a:prstGeom prst="rect">
            <a:avLst/>
          </a:prstGeom>
          <a:solidFill>
            <a:srgbClr val="59C4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8198AC0-6B0F-4195-A3D5-E225F241998A}"/>
              </a:ext>
            </a:extLst>
          </p:cNvPr>
          <p:cNvSpPr/>
          <p:nvPr/>
        </p:nvSpPr>
        <p:spPr>
          <a:xfrm rot="5400000">
            <a:off x="7196689" y="1762490"/>
            <a:ext cx="236574" cy="8200103"/>
          </a:xfrm>
          <a:prstGeom prst="rect">
            <a:avLst/>
          </a:prstGeom>
          <a:solidFill>
            <a:srgbClr val="1AA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DCFD630-1827-4665-A59E-CC91ECADACAC}"/>
              </a:ext>
            </a:extLst>
          </p:cNvPr>
          <p:cNvSpPr/>
          <p:nvPr/>
        </p:nvSpPr>
        <p:spPr>
          <a:xfrm rot="5400000">
            <a:off x="5977712" y="1999065"/>
            <a:ext cx="236574" cy="8200103"/>
          </a:xfrm>
          <a:prstGeom prst="rect">
            <a:avLst/>
          </a:prstGeom>
          <a:solidFill>
            <a:srgbClr val="006E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2ACA550-48C2-4CEB-B337-1D6AF5CD5A67}"/>
              </a:ext>
            </a:extLst>
          </p:cNvPr>
          <p:cNvSpPr/>
          <p:nvPr/>
        </p:nvSpPr>
        <p:spPr>
          <a:xfrm rot="5400000">
            <a:off x="2731720" y="-367078"/>
            <a:ext cx="73759" cy="5537200"/>
          </a:xfrm>
          <a:prstGeom prst="rect">
            <a:avLst/>
          </a:prstGeom>
          <a:solidFill>
            <a:srgbClr val="59C4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2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직사각형 97">
            <a:extLst>
              <a:ext uri="{FF2B5EF4-FFF2-40B4-BE49-F238E27FC236}">
                <a16:creationId xmlns:a16="http://schemas.microsoft.com/office/drawing/2014/main" id="{B97EFFC8-5C73-457A-9936-E19DE3D10C86}"/>
              </a:ext>
            </a:extLst>
          </p:cNvPr>
          <p:cNvSpPr/>
          <p:nvPr/>
        </p:nvSpPr>
        <p:spPr>
          <a:xfrm>
            <a:off x="-5" y="0"/>
            <a:ext cx="12192000" cy="6858000"/>
          </a:xfrm>
          <a:prstGeom prst="rect">
            <a:avLst/>
          </a:prstGeom>
          <a:solidFill>
            <a:srgbClr val="00688F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矩形 18">
            <a:extLst>
              <a:ext uri="{FF2B5EF4-FFF2-40B4-BE49-F238E27FC236}">
                <a16:creationId xmlns:a16="http://schemas.microsoft.com/office/drawing/2014/main" id="{1D56C459-1EC4-4AB6-B740-B9AE8285A565}"/>
              </a:ext>
            </a:extLst>
          </p:cNvPr>
          <p:cNvSpPr/>
          <p:nvPr/>
        </p:nvSpPr>
        <p:spPr>
          <a:xfrm>
            <a:off x="463792" y="4915642"/>
            <a:ext cx="3328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Soogsil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 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矩形 19">
            <a:extLst>
              <a:ext uri="{FF2B5EF4-FFF2-40B4-BE49-F238E27FC236}">
                <a16:creationId xmlns:a16="http://schemas.microsoft.com/office/drawing/2014/main" id="{F293AE52-8CE4-4824-AD4B-DBCAF31EF345}"/>
              </a:ext>
            </a:extLst>
          </p:cNvPr>
          <p:cNvSpPr/>
          <p:nvPr/>
        </p:nvSpPr>
        <p:spPr>
          <a:xfrm>
            <a:off x="411076" y="5596304"/>
            <a:ext cx="489341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ko-K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Soongsil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University, Based on the spirit of Christianity, as is South Korea's first modern university foundation of truth and services </a:t>
            </a:r>
            <a:endParaRPr lang="en-US" altLang="zh-C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ED34AAEA-A324-421B-95E8-4F93EB84D504}"/>
              </a:ext>
            </a:extLst>
          </p:cNvPr>
          <p:cNvSpPr/>
          <p:nvPr/>
        </p:nvSpPr>
        <p:spPr>
          <a:xfrm rot="5400000">
            <a:off x="6073136" y="552756"/>
            <a:ext cx="45719" cy="12191999"/>
          </a:xfrm>
          <a:prstGeom prst="rect">
            <a:avLst/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359A1977-3CC7-4BCB-8B9B-1590AEE42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301" y="177672"/>
            <a:ext cx="847855" cy="356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4" name="직사각형 83">
            <a:extLst>
              <a:ext uri="{FF2B5EF4-FFF2-40B4-BE49-F238E27FC236}">
                <a16:creationId xmlns:a16="http://schemas.microsoft.com/office/drawing/2014/main" id="{A009D633-13BA-4C08-B07B-E8F584EEC094}"/>
              </a:ext>
            </a:extLst>
          </p:cNvPr>
          <p:cNvSpPr/>
          <p:nvPr/>
        </p:nvSpPr>
        <p:spPr>
          <a:xfrm>
            <a:off x="6770275" y="1733632"/>
            <a:ext cx="204427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2013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입학사정관제 협력중심대학’ 선정</a:t>
            </a:r>
            <a:b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교육부</a:t>
            </a:r>
            <a:r>
              <a:rPr lang="en-US" altLang="ko-KR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·</a:t>
            </a:r>
            <a:r>
              <a:rPr lang="ko-KR" altLang="en-US" sz="16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대교협</a:t>
            </a:r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선정 기계분야 최우수대학</a:t>
            </a: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2014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기업 관점 산학협력 평가 최우수 대학 선정</a:t>
            </a:r>
            <a:b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교육부 대학구조개혁평가 ‘최우수’ </a:t>
            </a:r>
            <a:r>
              <a:rPr lang="en-US" altLang="ko-KR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등급</a:t>
            </a:r>
            <a:endParaRPr lang="en-US" altLang="ko-KR" sz="16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16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2016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학부교육선도대학 육성사업 선정</a:t>
            </a:r>
            <a:b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창업선도대학 육성사업 선정</a:t>
            </a:r>
          </a:p>
          <a:p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0D020494-0FAB-4048-BD30-476BAF649AB9}"/>
              </a:ext>
            </a:extLst>
          </p:cNvPr>
          <p:cNvSpPr/>
          <p:nvPr/>
        </p:nvSpPr>
        <p:spPr>
          <a:xfrm>
            <a:off x="9064719" y="1841430"/>
            <a:ext cx="266348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2017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ICT</a:t>
            </a:r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연구센터</a:t>
            </a:r>
            <a:r>
              <a:rPr lang="en-US" altLang="ko-KR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(ITRC) </a:t>
            </a:r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지원사업에 선정</a:t>
            </a:r>
            <a:b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선도연구센터</a:t>
            </a:r>
            <a:r>
              <a:rPr lang="en-US" altLang="ko-KR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(ERC) </a:t>
            </a:r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지원사업 선정</a:t>
            </a:r>
            <a:endParaRPr lang="en-US" altLang="ko-KR" sz="16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2018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지역특화 청년무역 전문가 양성사업</a:t>
            </a:r>
            <a:r>
              <a:rPr lang="en-US" altLang="ko-KR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(GTEP)</a:t>
            </a:r>
            <a:br>
              <a:rPr lang="en-US" altLang="ko-KR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실험실특화형 창업선도대학</a:t>
            </a:r>
            <a:endParaRPr lang="en-US" altLang="ko-KR" sz="16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2019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지식재산교육 선도대학 운영사업</a:t>
            </a:r>
          </a:p>
        </p:txBody>
      </p: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5DFDCB33-D6EB-4B43-9884-E36178314473}"/>
              </a:ext>
            </a:extLst>
          </p:cNvPr>
          <p:cNvCxnSpPr>
            <a:cxnSpLocks/>
          </p:cNvCxnSpPr>
          <p:nvPr/>
        </p:nvCxnSpPr>
        <p:spPr>
          <a:xfrm>
            <a:off x="6629544" y="2046651"/>
            <a:ext cx="0" cy="3050187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03294718-24F3-4ED1-A84D-55EB011C165A}"/>
              </a:ext>
            </a:extLst>
          </p:cNvPr>
          <p:cNvCxnSpPr>
            <a:cxnSpLocks/>
          </p:cNvCxnSpPr>
          <p:nvPr/>
        </p:nvCxnSpPr>
        <p:spPr>
          <a:xfrm>
            <a:off x="8880564" y="2078286"/>
            <a:ext cx="0" cy="274331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타원 87">
            <a:extLst>
              <a:ext uri="{FF2B5EF4-FFF2-40B4-BE49-F238E27FC236}">
                <a16:creationId xmlns:a16="http://schemas.microsoft.com/office/drawing/2014/main" id="{B95BCDCD-973F-416A-9BF3-40629E2BABD3}"/>
              </a:ext>
            </a:extLst>
          </p:cNvPr>
          <p:cNvSpPr/>
          <p:nvPr/>
        </p:nvSpPr>
        <p:spPr>
          <a:xfrm>
            <a:off x="6554232" y="1881192"/>
            <a:ext cx="168467" cy="165459"/>
          </a:xfrm>
          <a:prstGeom prst="ellipse">
            <a:avLst/>
          </a:prstGeom>
          <a:solidFill>
            <a:srgbClr val="59C4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9" name="타원 88">
            <a:extLst>
              <a:ext uri="{FF2B5EF4-FFF2-40B4-BE49-F238E27FC236}">
                <a16:creationId xmlns:a16="http://schemas.microsoft.com/office/drawing/2014/main" id="{409DF9C6-1308-4CDE-892B-80283814FD53}"/>
              </a:ext>
            </a:extLst>
          </p:cNvPr>
          <p:cNvSpPr/>
          <p:nvPr/>
        </p:nvSpPr>
        <p:spPr>
          <a:xfrm flipV="1">
            <a:off x="6531443" y="3489015"/>
            <a:ext cx="168467" cy="165458"/>
          </a:xfrm>
          <a:prstGeom prst="ellipse">
            <a:avLst/>
          </a:prstGeom>
          <a:solidFill>
            <a:srgbClr val="59C4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C92C3CD2-889C-4042-AA93-9EFB7FB69307}"/>
              </a:ext>
            </a:extLst>
          </p:cNvPr>
          <p:cNvSpPr/>
          <p:nvPr/>
        </p:nvSpPr>
        <p:spPr>
          <a:xfrm flipV="1">
            <a:off x="6551100" y="5014109"/>
            <a:ext cx="168467" cy="165458"/>
          </a:xfrm>
          <a:prstGeom prst="ellipse">
            <a:avLst/>
          </a:prstGeom>
          <a:solidFill>
            <a:srgbClr val="59C4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1" name="타원 90">
            <a:extLst>
              <a:ext uri="{FF2B5EF4-FFF2-40B4-BE49-F238E27FC236}">
                <a16:creationId xmlns:a16="http://schemas.microsoft.com/office/drawing/2014/main" id="{B24456C6-29FA-421E-B345-ABF1CFB23436}"/>
              </a:ext>
            </a:extLst>
          </p:cNvPr>
          <p:cNvSpPr/>
          <p:nvPr/>
        </p:nvSpPr>
        <p:spPr>
          <a:xfrm>
            <a:off x="8805252" y="1912827"/>
            <a:ext cx="168467" cy="165459"/>
          </a:xfrm>
          <a:prstGeom prst="ellipse">
            <a:avLst/>
          </a:prstGeom>
          <a:solidFill>
            <a:srgbClr val="59C4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2" name="타원 91">
            <a:extLst>
              <a:ext uri="{FF2B5EF4-FFF2-40B4-BE49-F238E27FC236}">
                <a16:creationId xmlns:a16="http://schemas.microsoft.com/office/drawing/2014/main" id="{E56D99C1-6012-412F-AAB9-7329154374A6}"/>
              </a:ext>
            </a:extLst>
          </p:cNvPr>
          <p:cNvSpPr/>
          <p:nvPr/>
        </p:nvSpPr>
        <p:spPr>
          <a:xfrm flipV="1">
            <a:off x="8805252" y="3466008"/>
            <a:ext cx="168467" cy="165458"/>
          </a:xfrm>
          <a:prstGeom prst="ellipse">
            <a:avLst/>
          </a:prstGeom>
          <a:solidFill>
            <a:srgbClr val="59C4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3" name="타원 92">
            <a:extLst>
              <a:ext uri="{FF2B5EF4-FFF2-40B4-BE49-F238E27FC236}">
                <a16:creationId xmlns:a16="http://schemas.microsoft.com/office/drawing/2014/main" id="{6D124876-690E-48A0-9362-B43A83B7FB2C}"/>
              </a:ext>
            </a:extLst>
          </p:cNvPr>
          <p:cNvSpPr/>
          <p:nvPr/>
        </p:nvSpPr>
        <p:spPr>
          <a:xfrm flipV="1">
            <a:off x="8786810" y="4753899"/>
            <a:ext cx="168467" cy="165458"/>
          </a:xfrm>
          <a:prstGeom prst="ellipse">
            <a:avLst/>
          </a:prstGeom>
          <a:solidFill>
            <a:srgbClr val="59C4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99" name="그림 98" descr="도로, 실외, 도시, 거리이(가) 표시된 사진&#10;&#10;자동 생성된 설명">
            <a:extLst>
              <a:ext uri="{FF2B5EF4-FFF2-40B4-BE49-F238E27FC236}">
                <a16:creationId xmlns:a16="http://schemas.microsoft.com/office/drawing/2014/main" id="{5EBB1097-B21C-4FB0-A53D-E0F50C13E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1" y="1289547"/>
            <a:ext cx="4525168" cy="339387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4FD779F-B12C-4E25-B486-B75BB467C54B}"/>
              </a:ext>
            </a:extLst>
          </p:cNvPr>
          <p:cNvSpPr/>
          <p:nvPr/>
        </p:nvSpPr>
        <p:spPr>
          <a:xfrm rot="5400000">
            <a:off x="2236532" y="-807540"/>
            <a:ext cx="52093" cy="4525168"/>
          </a:xfrm>
          <a:prstGeom prst="rect">
            <a:avLst/>
          </a:prstGeom>
          <a:solidFill>
            <a:srgbClr val="59C4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3C39D6-D72C-48BB-B676-42B7CDD05177}"/>
              </a:ext>
            </a:extLst>
          </p:cNvPr>
          <p:cNvSpPr txBox="1"/>
          <p:nvPr/>
        </p:nvSpPr>
        <p:spPr>
          <a:xfrm>
            <a:off x="160255" y="528275"/>
            <a:ext cx="436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Enter the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Contents here. </a:t>
            </a:r>
          </a:p>
        </p:txBody>
      </p:sp>
    </p:spTree>
    <p:extLst>
      <p:ext uri="{BB962C8B-B14F-4D97-AF65-F5344CB8AC3E}">
        <p14:creationId xmlns:p14="http://schemas.microsoft.com/office/powerpoint/2010/main" val="16095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직사각형 97">
            <a:extLst>
              <a:ext uri="{FF2B5EF4-FFF2-40B4-BE49-F238E27FC236}">
                <a16:creationId xmlns:a16="http://schemas.microsoft.com/office/drawing/2014/main" id="{B97EFFC8-5C73-457A-9936-E19DE3D10C86}"/>
              </a:ext>
            </a:extLst>
          </p:cNvPr>
          <p:cNvSpPr/>
          <p:nvPr/>
        </p:nvSpPr>
        <p:spPr>
          <a:xfrm>
            <a:off x="-5" y="0"/>
            <a:ext cx="12192000" cy="6858000"/>
          </a:xfrm>
          <a:prstGeom prst="rect">
            <a:avLst/>
          </a:prstGeom>
          <a:solidFill>
            <a:srgbClr val="00688F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ED34AAEA-A324-421B-95E8-4F93EB84D504}"/>
              </a:ext>
            </a:extLst>
          </p:cNvPr>
          <p:cNvSpPr/>
          <p:nvPr/>
        </p:nvSpPr>
        <p:spPr>
          <a:xfrm rot="5400000">
            <a:off x="6069953" y="-1270922"/>
            <a:ext cx="52094" cy="1219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359A1977-3CC7-4BCB-8B9B-1590AEE42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301" y="177672"/>
            <a:ext cx="847855" cy="356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8" name="다이어그램 27">
            <a:extLst>
              <a:ext uri="{FF2B5EF4-FFF2-40B4-BE49-F238E27FC236}">
                <a16:creationId xmlns:a16="http://schemas.microsoft.com/office/drawing/2014/main" id="{437B21C2-EDBC-4AAA-9918-3C1FB59B6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901356"/>
              </p:ext>
            </p:extLst>
          </p:nvPr>
        </p:nvGraphicFramePr>
        <p:xfrm>
          <a:off x="1664017" y="2310248"/>
          <a:ext cx="9209416" cy="276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9" name="그래픽 28">
            <a:extLst>
              <a:ext uri="{FF2B5EF4-FFF2-40B4-BE49-F238E27FC236}">
                <a16:creationId xmlns:a16="http://schemas.microsoft.com/office/drawing/2014/main" id="{F9CEA9FC-B5C7-4755-90F1-E57B0BB8E6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65499" y="3239391"/>
            <a:ext cx="791932" cy="791932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791C901D-E19C-49D7-A309-67BDCF45C7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5003765" y="3179711"/>
            <a:ext cx="842256" cy="842256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53F6C067-81E9-4CB2-BC2F-13C279465B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37307" y="3280358"/>
            <a:ext cx="817005" cy="81700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78005AA4-864F-44D3-8A18-8799AEF30E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73789" y="3280358"/>
            <a:ext cx="870346" cy="870346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D46990C6-C759-4A07-9943-235EC75AE24E}"/>
              </a:ext>
            </a:extLst>
          </p:cNvPr>
          <p:cNvSpPr/>
          <p:nvPr/>
        </p:nvSpPr>
        <p:spPr>
          <a:xfrm rot="5400000">
            <a:off x="2236532" y="-807540"/>
            <a:ext cx="52093" cy="4525168"/>
          </a:xfrm>
          <a:prstGeom prst="rect">
            <a:avLst/>
          </a:prstGeom>
          <a:solidFill>
            <a:srgbClr val="59C4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2742C-0086-48B7-8518-8455CBD0414B}"/>
              </a:ext>
            </a:extLst>
          </p:cNvPr>
          <p:cNvSpPr txBox="1"/>
          <p:nvPr/>
        </p:nvSpPr>
        <p:spPr>
          <a:xfrm>
            <a:off x="160255" y="528275"/>
            <a:ext cx="436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2021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년도 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입학 신청 과정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0CA4ACC-FC3F-4C90-9120-54278D11AF53}"/>
              </a:ext>
            </a:extLst>
          </p:cNvPr>
          <p:cNvSpPr/>
          <p:nvPr/>
        </p:nvSpPr>
        <p:spPr>
          <a:xfrm rot="5400000">
            <a:off x="6069954" y="-3455646"/>
            <a:ext cx="52094" cy="1219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59A143-9554-4E17-9E85-980AF8D8C89C}"/>
              </a:ext>
            </a:extLst>
          </p:cNvPr>
          <p:cNvSpPr txBox="1"/>
          <p:nvPr/>
        </p:nvSpPr>
        <p:spPr>
          <a:xfrm>
            <a:off x="1959937" y="5000228"/>
            <a:ext cx="8049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We’re rooting for your acceptance</a:t>
            </a:r>
          </a:p>
        </p:txBody>
      </p:sp>
    </p:spTree>
    <p:extLst>
      <p:ext uri="{BB962C8B-B14F-4D97-AF65-F5344CB8AC3E}">
        <p14:creationId xmlns:p14="http://schemas.microsoft.com/office/powerpoint/2010/main" val="249569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B16D8B0-C7DD-44C2-B862-EF2A9F1705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88F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DC1F7-4F81-445C-BAC4-9C8D3A363CF4}"/>
              </a:ext>
            </a:extLst>
          </p:cNvPr>
          <p:cNvSpPr txBox="1"/>
          <p:nvPr/>
        </p:nvSpPr>
        <p:spPr>
          <a:xfrm>
            <a:off x="2462789" y="2393845"/>
            <a:ext cx="7266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imSun" panose="02010609030101010101" pitchFamily="49" charset="-122"/>
                <a:ea typeface="HY견고딕" panose="02030600000101010101" pitchFamily="18" charset="-127"/>
              </a:rPr>
              <a:t>Thank you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5B054E6-AD76-42D9-B74D-3544792B3458}"/>
              </a:ext>
            </a:extLst>
          </p:cNvPr>
          <p:cNvSpPr/>
          <p:nvPr/>
        </p:nvSpPr>
        <p:spPr>
          <a:xfrm>
            <a:off x="3152557" y="2368296"/>
            <a:ext cx="5886884" cy="1060704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51013-F317-479E-9E53-058AD0D0767A}"/>
              </a:ext>
            </a:extLst>
          </p:cNvPr>
          <p:cNvSpPr txBox="1"/>
          <p:nvPr/>
        </p:nvSpPr>
        <p:spPr>
          <a:xfrm>
            <a:off x="2808428" y="3540825"/>
            <a:ext cx="6807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Creative 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Challenge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Global 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Capability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Brand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Value UP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SimSun" panose="02010609030101010101" pitchFamily="49" charset="-122"/>
              <a:ea typeface="HY견고딕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6998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156</Words>
  <Application>Microsoft Office PowerPoint</Application>
  <PresentationFormat>와이드스크린</PresentationFormat>
  <Paragraphs>49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8" baseType="lpstr">
      <vt:lpstr>HY헤드라인M</vt:lpstr>
      <vt:lpstr>NSimSun</vt:lpstr>
      <vt:lpstr>나눔스퀘어 Bold</vt:lpstr>
      <vt:lpstr>나눔스퀘어 ExtraBold</vt:lpstr>
      <vt:lpstr>나눔스퀘어라운드 Bold</vt:lpstr>
      <vt:lpstr>맑은 고딕</vt:lpstr>
      <vt:lpstr>Abadi</vt:lpstr>
      <vt:lpstr>Arial</vt:lpstr>
      <vt:lpstr>Arial Black</vt:lpstr>
      <vt:lpstr>Bahnschrift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sehyeon0423@naver.com</dc:creator>
  <cp:lastModifiedBy>sehyeon0423@naver.com</cp:lastModifiedBy>
  <cp:revision>34</cp:revision>
  <dcterms:created xsi:type="dcterms:W3CDTF">2020-05-11T08:41:26Z</dcterms:created>
  <dcterms:modified xsi:type="dcterms:W3CDTF">2020-09-30T08:36:55Z</dcterms:modified>
</cp:coreProperties>
</file>