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04"/>
          <c:y val="9.9444699999999997E-2"/>
          <c:w val="0.866896"/>
          <c:h val="0.744333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매출액</c:v>
                </c:pt>
              </c:strCache>
            </c:strRef>
          </c:tx>
          <c:spPr>
            <a:solidFill>
              <a:srgbClr val="D6D5D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401.2</c:v>
                </c:pt>
                <c:pt idx="1">
                  <c:v>538.1</c:v>
                </c:pt>
                <c:pt idx="2">
                  <c:v>665.9</c:v>
                </c:pt>
                <c:pt idx="3">
                  <c:v>648.20000000000005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5-4BDC-B6BC-85DD626F5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Helvetica Neue"/>
                <a:ea typeface="+mj-ea"/>
              </a:defRPr>
            </a:pPr>
            <a:endParaRPr lang="ko-K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 baseline="0">
                <a:solidFill>
                  <a:srgbClr val="FFFFFF"/>
                </a:solidFill>
                <a:latin typeface="Helvetica Neue"/>
              </a:defRPr>
            </a:pPr>
            <a:endParaRPr lang="ko-KR"/>
          </a:p>
        </c:txPr>
        <c:crossAx val="2094734552"/>
        <c:crosses val="autoZero"/>
        <c:crossBetween val="between"/>
        <c:majorUnit val="175"/>
        <c:minorUnit val="8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CEB04685-75E8-466B-AE51-517B78AFF346}"/>
              </a:ext>
            </a:extLst>
          </p:cNvPr>
          <p:cNvSpPr/>
          <p:nvPr userDrawn="1"/>
        </p:nvSpPr>
        <p:spPr>
          <a:xfrm>
            <a:off x="-468560" y="3117185"/>
            <a:ext cx="9777689" cy="4261282"/>
          </a:xfrm>
          <a:custGeom>
            <a:avLst/>
            <a:gdLst>
              <a:gd name="connsiteX0" fmla="*/ 337560 w 9777689"/>
              <a:gd name="connsiteY0" fmla="*/ 53266 h 4261282"/>
              <a:gd name="connsiteX1" fmla="*/ 337560 w 9777689"/>
              <a:gd name="connsiteY1" fmla="*/ 53266 h 4261282"/>
              <a:gd name="connsiteX2" fmla="*/ 399703 w 9777689"/>
              <a:gd name="connsiteY2" fmla="*/ 97655 h 4261282"/>
              <a:gd name="connsiteX3" fmla="*/ 417459 w 9777689"/>
              <a:gd name="connsiteY3" fmla="*/ 133166 h 4261282"/>
              <a:gd name="connsiteX4" fmla="*/ 452969 w 9777689"/>
              <a:gd name="connsiteY4" fmla="*/ 159799 h 4261282"/>
              <a:gd name="connsiteX5" fmla="*/ 497358 w 9777689"/>
              <a:gd name="connsiteY5" fmla="*/ 213065 h 4261282"/>
              <a:gd name="connsiteX6" fmla="*/ 532868 w 9777689"/>
              <a:gd name="connsiteY6" fmla="*/ 239698 h 4261282"/>
              <a:gd name="connsiteX7" fmla="*/ 577257 w 9777689"/>
              <a:gd name="connsiteY7" fmla="*/ 284086 h 4261282"/>
              <a:gd name="connsiteX8" fmla="*/ 612767 w 9777689"/>
              <a:gd name="connsiteY8" fmla="*/ 310719 h 4261282"/>
              <a:gd name="connsiteX9" fmla="*/ 657156 w 9777689"/>
              <a:gd name="connsiteY9" fmla="*/ 355107 h 4261282"/>
              <a:gd name="connsiteX10" fmla="*/ 683789 w 9777689"/>
              <a:gd name="connsiteY10" fmla="*/ 372863 h 4261282"/>
              <a:gd name="connsiteX11" fmla="*/ 737055 w 9777689"/>
              <a:gd name="connsiteY11" fmla="*/ 426129 h 4261282"/>
              <a:gd name="connsiteX12" fmla="*/ 799198 w 9777689"/>
              <a:gd name="connsiteY12" fmla="*/ 488272 h 4261282"/>
              <a:gd name="connsiteX13" fmla="*/ 825831 w 9777689"/>
              <a:gd name="connsiteY13" fmla="*/ 514905 h 4261282"/>
              <a:gd name="connsiteX14" fmla="*/ 843587 w 9777689"/>
              <a:gd name="connsiteY14" fmla="*/ 532661 h 4261282"/>
              <a:gd name="connsiteX15" fmla="*/ 879098 w 9777689"/>
              <a:gd name="connsiteY15" fmla="*/ 559294 h 4261282"/>
              <a:gd name="connsiteX16" fmla="*/ 941241 w 9777689"/>
              <a:gd name="connsiteY16" fmla="*/ 603682 h 4261282"/>
              <a:gd name="connsiteX17" fmla="*/ 967874 w 9777689"/>
              <a:gd name="connsiteY17" fmla="*/ 630315 h 4261282"/>
              <a:gd name="connsiteX18" fmla="*/ 1003385 w 9777689"/>
              <a:gd name="connsiteY18" fmla="*/ 656948 h 4261282"/>
              <a:gd name="connsiteX19" fmla="*/ 1030018 w 9777689"/>
              <a:gd name="connsiteY19" fmla="*/ 692459 h 4261282"/>
              <a:gd name="connsiteX20" fmla="*/ 1092162 w 9777689"/>
              <a:gd name="connsiteY20" fmla="*/ 727969 h 4261282"/>
              <a:gd name="connsiteX21" fmla="*/ 1163183 w 9777689"/>
              <a:gd name="connsiteY21" fmla="*/ 790113 h 4261282"/>
              <a:gd name="connsiteX22" fmla="*/ 1198694 w 9777689"/>
              <a:gd name="connsiteY22" fmla="*/ 807868 h 4261282"/>
              <a:gd name="connsiteX23" fmla="*/ 1225327 w 9777689"/>
              <a:gd name="connsiteY23" fmla="*/ 825624 h 4261282"/>
              <a:gd name="connsiteX24" fmla="*/ 1296348 w 9777689"/>
              <a:gd name="connsiteY24" fmla="*/ 843379 h 4261282"/>
              <a:gd name="connsiteX25" fmla="*/ 1358492 w 9777689"/>
              <a:gd name="connsiteY25" fmla="*/ 878890 h 4261282"/>
              <a:gd name="connsiteX26" fmla="*/ 1402880 w 9777689"/>
              <a:gd name="connsiteY26" fmla="*/ 887767 h 4261282"/>
              <a:gd name="connsiteX27" fmla="*/ 1429513 w 9777689"/>
              <a:gd name="connsiteY27" fmla="*/ 896645 h 4261282"/>
              <a:gd name="connsiteX28" fmla="*/ 1491657 w 9777689"/>
              <a:gd name="connsiteY28" fmla="*/ 905523 h 4261282"/>
              <a:gd name="connsiteX29" fmla="*/ 1527167 w 9777689"/>
              <a:gd name="connsiteY29" fmla="*/ 914400 h 4261282"/>
              <a:gd name="connsiteX30" fmla="*/ 1624822 w 9777689"/>
              <a:gd name="connsiteY30" fmla="*/ 923278 h 4261282"/>
              <a:gd name="connsiteX31" fmla="*/ 1935540 w 9777689"/>
              <a:gd name="connsiteY31" fmla="*/ 914400 h 4261282"/>
              <a:gd name="connsiteX32" fmla="*/ 2006562 w 9777689"/>
              <a:gd name="connsiteY32" fmla="*/ 896645 h 4261282"/>
              <a:gd name="connsiteX33" fmla="*/ 2042072 w 9777689"/>
              <a:gd name="connsiteY33" fmla="*/ 887767 h 4261282"/>
              <a:gd name="connsiteX34" fmla="*/ 2068705 w 9777689"/>
              <a:gd name="connsiteY34" fmla="*/ 878890 h 4261282"/>
              <a:gd name="connsiteX35" fmla="*/ 2121971 w 9777689"/>
              <a:gd name="connsiteY35" fmla="*/ 870012 h 4261282"/>
              <a:gd name="connsiteX36" fmla="*/ 2184115 w 9777689"/>
              <a:gd name="connsiteY36" fmla="*/ 843379 h 4261282"/>
              <a:gd name="connsiteX37" fmla="*/ 2255136 w 9777689"/>
              <a:gd name="connsiteY37" fmla="*/ 816746 h 4261282"/>
              <a:gd name="connsiteX38" fmla="*/ 2317280 w 9777689"/>
              <a:gd name="connsiteY38" fmla="*/ 807868 h 4261282"/>
              <a:gd name="connsiteX39" fmla="*/ 2379424 w 9777689"/>
              <a:gd name="connsiteY39" fmla="*/ 781235 h 4261282"/>
              <a:gd name="connsiteX40" fmla="*/ 2414934 w 9777689"/>
              <a:gd name="connsiteY40" fmla="*/ 763480 h 4261282"/>
              <a:gd name="connsiteX41" fmla="*/ 2459323 w 9777689"/>
              <a:gd name="connsiteY41" fmla="*/ 745725 h 4261282"/>
              <a:gd name="connsiteX42" fmla="*/ 2494833 w 9777689"/>
              <a:gd name="connsiteY42" fmla="*/ 719092 h 4261282"/>
              <a:gd name="connsiteX43" fmla="*/ 2548099 w 9777689"/>
              <a:gd name="connsiteY43" fmla="*/ 701336 h 4261282"/>
              <a:gd name="connsiteX44" fmla="*/ 2583610 w 9777689"/>
              <a:gd name="connsiteY44" fmla="*/ 674703 h 4261282"/>
              <a:gd name="connsiteX45" fmla="*/ 2672387 w 9777689"/>
              <a:gd name="connsiteY45" fmla="*/ 639193 h 4261282"/>
              <a:gd name="connsiteX46" fmla="*/ 2761164 w 9777689"/>
              <a:gd name="connsiteY46" fmla="*/ 585927 h 4261282"/>
              <a:gd name="connsiteX47" fmla="*/ 2796674 w 9777689"/>
              <a:gd name="connsiteY47" fmla="*/ 568171 h 4261282"/>
              <a:gd name="connsiteX48" fmla="*/ 2823307 w 9777689"/>
              <a:gd name="connsiteY48" fmla="*/ 550416 h 4261282"/>
              <a:gd name="connsiteX49" fmla="*/ 2903206 w 9777689"/>
              <a:gd name="connsiteY49" fmla="*/ 514905 h 4261282"/>
              <a:gd name="connsiteX50" fmla="*/ 2991983 w 9777689"/>
              <a:gd name="connsiteY50" fmla="*/ 461639 h 4261282"/>
              <a:gd name="connsiteX51" fmla="*/ 3045249 w 9777689"/>
              <a:gd name="connsiteY51" fmla="*/ 443884 h 4261282"/>
              <a:gd name="connsiteX52" fmla="*/ 3080760 w 9777689"/>
              <a:gd name="connsiteY52" fmla="*/ 417251 h 4261282"/>
              <a:gd name="connsiteX53" fmla="*/ 3134026 w 9777689"/>
              <a:gd name="connsiteY53" fmla="*/ 399496 h 4261282"/>
              <a:gd name="connsiteX54" fmla="*/ 3169536 w 9777689"/>
              <a:gd name="connsiteY54" fmla="*/ 381740 h 4261282"/>
              <a:gd name="connsiteX55" fmla="*/ 3222802 w 9777689"/>
              <a:gd name="connsiteY55" fmla="*/ 363985 h 4261282"/>
              <a:gd name="connsiteX56" fmla="*/ 3240558 w 9777689"/>
              <a:gd name="connsiteY56" fmla="*/ 346230 h 4261282"/>
              <a:gd name="connsiteX57" fmla="*/ 3293824 w 9777689"/>
              <a:gd name="connsiteY57" fmla="*/ 328474 h 4261282"/>
              <a:gd name="connsiteX58" fmla="*/ 3320457 w 9777689"/>
              <a:gd name="connsiteY58" fmla="*/ 319597 h 4261282"/>
              <a:gd name="connsiteX59" fmla="*/ 3355967 w 9777689"/>
              <a:gd name="connsiteY59" fmla="*/ 301841 h 4261282"/>
              <a:gd name="connsiteX60" fmla="*/ 3435866 w 9777689"/>
              <a:gd name="connsiteY60" fmla="*/ 266331 h 4261282"/>
              <a:gd name="connsiteX61" fmla="*/ 3453622 w 9777689"/>
              <a:gd name="connsiteY61" fmla="*/ 248575 h 4261282"/>
              <a:gd name="connsiteX62" fmla="*/ 3506888 w 9777689"/>
              <a:gd name="connsiteY62" fmla="*/ 230820 h 4261282"/>
              <a:gd name="connsiteX63" fmla="*/ 3577909 w 9777689"/>
              <a:gd name="connsiteY63" fmla="*/ 195309 h 4261282"/>
              <a:gd name="connsiteX64" fmla="*/ 3631175 w 9777689"/>
              <a:gd name="connsiteY64" fmla="*/ 177554 h 4261282"/>
              <a:gd name="connsiteX65" fmla="*/ 3657808 w 9777689"/>
              <a:gd name="connsiteY65" fmla="*/ 168676 h 4261282"/>
              <a:gd name="connsiteX66" fmla="*/ 3693319 w 9777689"/>
              <a:gd name="connsiteY66" fmla="*/ 142043 h 4261282"/>
              <a:gd name="connsiteX67" fmla="*/ 3799851 w 9777689"/>
              <a:gd name="connsiteY67" fmla="*/ 115410 h 4261282"/>
              <a:gd name="connsiteX68" fmla="*/ 3897505 w 9777689"/>
              <a:gd name="connsiteY68" fmla="*/ 97655 h 4261282"/>
              <a:gd name="connsiteX69" fmla="*/ 3950771 w 9777689"/>
              <a:gd name="connsiteY69" fmla="*/ 79899 h 4261282"/>
              <a:gd name="connsiteX70" fmla="*/ 3986282 w 9777689"/>
              <a:gd name="connsiteY70" fmla="*/ 71022 h 4261282"/>
              <a:gd name="connsiteX71" fmla="*/ 4030670 w 9777689"/>
              <a:gd name="connsiteY71" fmla="*/ 53266 h 4261282"/>
              <a:gd name="connsiteX72" fmla="*/ 4128325 w 9777689"/>
              <a:gd name="connsiteY72" fmla="*/ 26633 h 4261282"/>
              <a:gd name="connsiteX73" fmla="*/ 4163835 w 9777689"/>
              <a:gd name="connsiteY73" fmla="*/ 17756 h 4261282"/>
              <a:gd name="connsiteX74" fmla="*/ 4359144 w 9777689"/>
              <a:gd name="connsiteY74" fmla="*/ 0 h 4261282"/>
              <a:gd name="connsiteX75" fmla="*/ 4723129 w 9777689"/>
              <a:gd name="connsiteY75" fmla="*/ 17756 h 4261282"/>
              <a:gd name="connsiteX76" fmla="*/ 4758639 w 9777689"/>
              <a:gd name="connsiteY76" fmla="*/ 26633 h 4261282"/>
              <a:gd name="connsiteX77" fmla="*/ 4838538 w 9777689"/>
              <a:gd name="connsiteY77" fmla="*/ 53266 h 4261282"/>
              <a:gd name="connsiteX78" fmla="*/ 4865171 w 9777689"/>
              <a:gd name="connsiteY78" fmla="*/ 62144 h 4261282"/>
              <a:gd name="connsiteX79" fmla="*/ 4900682 w 9777689"/>
              <a:gd name="connsiteY79" fmla="*/ 71022 h 4261282"/>
              <a:gd name="connsiteX80" fmla="*/ 4936193 w 9777689"/>
              <a:gd name="connsiteY80" fmla="*/ 88777 h 4261282"/>
              <a:gd name="connsiteX81" fmla="*/ 4962826 w 9777689"/>
              <a:gd name="connsiteY81" fmla="*/ 97655 h 4261282"/>
              <a:gd name="connsiteX82" fmla="*/ 5007214 w 9777689"/>
              <a:gd name="connsiteY82" fmla="*/ 115410 h 4261282"/>
              <a:gd name="connsiteX83" fmla="*/ 5087113 w 9777689"/>
              <a:gd name="connsiteY83" fmla="*/ 133166 h 4261282"/>
              <a:gd name="connsiteX84" fmla="*/ 5158134 w 9777689"/>
              <a:gd name="connsiteY84" fmla="*/ 150921 h 4261282"/>
              <a:gd name="connsiteX85" fmla="*/ 5202523 w 9777689"/>
              <a:gd name="connsiteY85" fmla="*/ 159799 h 4261282"/>
              <a:gd name="connsiteX86" fmla="*/ 5273544 w 9777689"/>
              <a:gd name="connsiteY86" fmla="*/ 177554 h 4261282"/>
              <a:gd name="connsiteX87" fmla="*/ 5344565 w 9777689"/>
              <a:gd name="connsiteY87" fmla="*/ 213065 h 4261282"/>
              <a:gd name="connsiteX88" fmla="*/ 5380076 w 9777689"/>
              <a:gd name="connsiteY88" fmla="*/ 221942 h 4261282"/>
              <a:gd name="connsiteX89" fmla="*/ 5433342 w 9777689"/>
              <a:gd name="connsiteY89" fmla="*/ 239698 h 4261282"/>
              <a:gd name="connsiteX90" fmla="*/ 5477731 w 9777689"/>
              <a:gd name="connsiteY90" fmla="*/ 248575 h 4261282"/>
              <a:gd name="connsiteX91" fmla="*/ 5504364 w 9777689"/>
              <a:gd name="connsiteY91" fmla="*/ 266331 h 4261282"/>
              <a:gd name="connsiteX92" fmla="*/ 5548752 w 9777689"/>
              <a:gd name="connsiteY92" fmla="*/ 275208 h 4261282"/>
              <a:gd name="connsiteX93" fmla="*/ 5575385 w 9777689"/>
              <a:gd name="connsiteY93" fmla="*/ 284086 h 4261282"/>
              <a:gd name="connsiteX94" fmla="*/ 5610896 w 9777689"/>
              <a:gd name="connsiteY94" fmla="*/ 292964 h 4261282"/>
              <a:gd name="connsiteX95" fmla="*/ 5655284 w 9777689"/>
              <a:gd name="connsiteY95" fmla="*/ 319597 h 4261282"/>
              <a:gd name="connsiteX96" fmla="*/ 5681917 w 9777689"/>
              <a:gd name="connsiteY96" fmla="*/ 328474 h 4261282"/>
              <a:gd name="connsiteX97" fmla="*/ 5708550 w 9777689"/>
              <a:gd name="connsiteY97" fmla="*/ 346230 h 4261282"/>
              <a:gd name="connsiteX98" fmla="*/ 5744061 w 9777689"/>
              <a:gd name="connsiteY98" fmla="*/ 372863 h 4261282"/>
              <a:gd name="connsiteX99" fmla="*/ 5797327 w 9777689"/>
              <a:gd name="connsiteY99" fmla="*/ 381740 h 4261282"/>
              <a:gd name="connsiteX100" fmla="*/ 5832837 w 9777689"/>
              <a:gd name="connsiteY100" fmla="*/ 399496 h 4261282"/>
              <a:gd name="connsiteX101" fmla="*/ 5912736 w 9777689"/>
              <a:gd name="connsiteY101" fmla="*/ 443884 h 4261282"/>
              <a:gd name="connsiteX102" fmla="*/ 5939369 w 9777689"/>
              <a:gd name="connsiteY102" fmla="*/ 452762 h 4261282"/>
              <a:gd name="connsiteX103" fmla="*/ 5974880 w 9777689"/>
              <a:gd name="connsiteY103" fmla="*/ 470517 h 4261282"/>
              <a:gd name="connsiteX104" fmla="*/ 6010391 w 9777689"/>
              <a:gd name="connsiteY104" fmla="*/ 479395 h 4261282"/>
              <a:gd name="connsiteX105" fmla="*/ 6063657 w 9777689"/>
              <a:gd name="connsiteY105" fmla="*/ 497150 h 4261282"/>
              <a:gd name="connsiteX106" fmla="*/ 6143556 w 9777689"/>
              <a:gd name="connsiteY106" fmla="*/ 523783 h 4261282"/>
              <a:gd name="connsiteX107" fmla="*/ 6214577 w 9777689"/>
              <a:gd name="connsiteY107" fmla="*/ 541538 h 4261282"/>
              <a:gd name="connsiteX108" fmla="*/ 6267843 w 9777689"/>
              <a:gd name="connsiteY108" fmla="*/ 559294 h 4261282"/>
              <a:gd name="connsiteX109" fmla="*/ 6374375 w 9777689"/>
              <a:gd name="connsiteY109" fmla="*/ 577049 h 4261282"/>
              <a:gd name="connsiteX110" fmla="*/ 6454274 w 9777689"/>
              <a:gd name="connsiteY110" fmla="*/ 594804 h 4261282"/>
              <a:gd name="connsiteX111" fmla="*/ 6614072 w 9777689"/>
              <a:gd name="connsiteY111" fmla="*/ 621437 h 4261282"/>
              <a:gd name="connsiteX112" fmla="*/ 6711727 w 9777689"/>
              <a:gd name="connsiteY112" fmla="*/ 639193 h 4261282"/>
              <a:gd name="connsiteX113" fmla="*/ 6756115 w 9777689"/>
              <a:gd name="connsiteY113" fmla="*/ 648070 h 4261282"/>
              <a:gd name="connsiteX114" fmla="*/ 6809381 w 9777689"/>
              <a:gd name="connsiteY114" fmla="*/ 656948 h 4261282"/>
              <a:gd name="connsiteX115" fmla="*/ 6853769 w 9777689"/>
              <a:gd name="connsiteY115" fmla="*/ 665826 h 4261282"/>
              <a:gd name="connsiteX116" fmla="*/ 6933668 w 9777689"/>
              <a:gd name="connsiteY116" fmla="*/ 674703 h 4261282"/>
              <a:gd name="connsiteX117" fmla="*/ 6978057 w 9777689"/>
              <a:gd name="connsiteY117" fmla="*/ 683581 h 4261282"/>
              <a:gd name="connsiteX118" fmla="*/ 7040200 w 9777689"/>
              <a:gd name="connsiteY118" fmla="*/ 692459 h 4261282"/>
              <a:gd name="connsiteX119" fmla="*/ 7155610 w 9777689"/>
              <a:gd name="connsiteY119" fmla="*/ 710214 h 4261282"/>
              <a:gd name="connsiteX120" fmla="*/ 7199998 w 9777689"/>
              <a:gd name="connsiteY120" fmla="*/ 736847 h 4261282"/>
              <a:gd name="connsiteX121" fmla="*/ 7226631 w 9777689"/>
              <a:gd name="connsiteY121" fmla="*/ 754602 h 4261282"/>
              <a:gd name="connsiteX122" fmla="*/ 7350919 w 9777689"/>
              <a:gd name="connsiteY122" fmla="*/ 763480 h 4261282"/>
              <a:gd name="connsiteX123" fmla="*/ 7475206 w 9777689"/>
              <a:gd name="connsiteY123" fmla="*/ 781235 h 4261282"/>
              <a:gd name="connsiteX124" fmla="*/ 7883579 w 9777689"/>
              <a:gd name="connsiteY124" fmla="*/ 772358 h 4261282"/>
              <a:gd name="connsiteX125" fmla="*/ 7972356 w 9777689"/>
              <a:gd name="connsiteY125" fmla="*/ 763480 h 4261282"/>
              <a:gd name="connsiteX126" fmla="*/ 8070010 w 9777689"/>
              <a:gd name="connsiteY126" fmla="*/ 745725 h 4261282"/>
              <a:gd name="connsiteX127" fmla="*/ 8354096 w 9777689"/>
              <a:gd name="connsiteY127" fmla="*/ 736847 h 4261282"/>
              <a:gd name="connsiteX128" fmla="*/ 8407362 w 9777689"/>
              <a:gd name="connsiteY128" fmla="*/ 727969 h 4261282"/>
              <a:gd name="connsiteX129" fmla="*/ 8540527 w 9777689"/>
              <a:gd name="connsiteY129" fmla="*/ 719092 h 4261282"/>
              <a:gd name="connsiteX130" fmla="*/ 8584915 w 9777689"/>
              <a:gd name="connsiteY130" fmla="*/ 701336 h 4261282"/>
              <a:gd name="connsiteX131" fmla="*/ 9241863 w 9777689"/>
              <a:gd name="connsiteY131" fmla="*/ 692459 h 4261282"/>
              <a:gd name="connsiteX132" fmla="*/ 9286251 w 9777689"/>
              <a:gd name="connsiteY132" fmla="*/ 683581 h 4261282"/>
              <a:gd name="connsiteX133" fmla="*/ 9383905 w 9777689"/>
              <a:gd name="connsiteY133" fmla="*/ 665826 h 4261282"/>
              <a:gd name="connsiteX134" fmla="*/ 9472682 w 9777689"/>
              <a:gd name="connsiteY134" fmla="*/ 639193 h 4261282"/>
              <a:gd name="connsiteX135" fmla="*/ 9499315 w 9777689"/>
              <a:gd name="connsiteY135" fmla="*/ 630315 h 4261282"/>
              <a:gd name="connsiteX136" fmla="*/ 9525948 w 9777689"/>
              <a:gd name="connsiteY136" fmla="*/ 621437 h 4261282"/>
              <a:gd name="connsiteX137" fmla="*/ 9623602 w 9777689"/>
              <a:gd name="connsiteY137" fmla="*/ 603682 h 4261282"/>
              <a:gd name="connsiteX138" fmla="*/ 9703501 w 9777689"/>
              <a:gd name="connsiteY138" fmla="*/ 612560 h 4261282"/>
              <a:gd name="connsiteX139" fmla="*/ 9712379 w 9777689"/>
              <a:gd name="connsiteY139" fmla="*/ 639193 h 4261282"/>
              <a:gd name="connsiteX140" fmla="*/ 9730134 w 9777689"/>
              <a:gd name="connsiteY140" fmla="*/ 701336 h 4261282"/>
              <a:gd name="connsiteX141" fmla="*/ 9739012 w 9777689"/>
              <a:gd name="connsiteY141" fmla="*/ 932156 h 4261282"/>
              <a:gd name="connsiteX142" fmla="*/ 9721257 w 9777689"/>
              <a:gd name="connsiteY142" fmla="*/ 1091954 h 4261282"/>
              <a:gd name="connsiteX143" fmla="*/ 9730134 w 9777689"/>
              <a:gd name="connsiteY143" fmla="*/ 1367162 h 4261282"/>
              <a:gd name="connsiteX144" fmla="*/ 9747890 w 9777689"/>
              <a:gd name="connsiteY144" fmla="*/ 1411550 h 4261282"/>
              <a:gd name="connsiteX145" fmla="*/ 9765645 w 9777689"/>
              <a:gd name="connsiteY145" fmla="*/ 1473694 h 4261282"/>
              <a:gd name="connsiteX146" fmla="*/ 9765645 w 9777689"/>
              <a:gd name="connsiteY146" fmla="*/ 2201663 h 4261282"/>
              <a:gd name="connsiteX147" fmla="*/ 9756767 w 9777689"/>
              <a:gd name="connsiteY147" fmla="*/ 2254929 h 4261282"/>
              <a:gd name="connsiteX148" fmla="*/ 9739012 w 9777689"/>
              <a:gd name="connsiteY148" fmla="*/ 2352583 h 4261282"/>
              <a:gd name="connsiteX149" fmla="*/ 9730134 w 9777689"/>
              <a:gd name="connsiteY149" fmla="*/ 2547892 h 4261282"/>
              <a:gd name="connsiteX150" fmla="*/ 9721257 w 9777689"/>
              <a:gd name="connsiteY150" fmla="*/ 2610035 h 4261282"/>
              <a:gd name="connsiteX151" fmla="*/ 9703501 w 9777689"/>
              <a:gd name="connsiteY151" fmla="*/ 2689934 h 4261282"/>
              <a:gd name="connsiteX152" fmla="*/ 9694624 w 9777689"/>
              <a:gd name="connsiteY152" fmla="*/ 2769833 h 4261282"/>
              <a:gd name="connsiteX153" fmla="*/ 9685746 w 9777689"/>
              <a:gd name="connsiteY153" fmla="*/ 2796466 h 4261282"/>
              <a:gd name="connsiteX154" fmla="*/ 9667991 w 9777689"/>
              <a:gd name="connsiteY154" fmla="*/ 2911876 h 4261282"/>
              <a:gd name="connsiteX155" fmla="*/ 9650235 w 9777689"/>
              <a:gd name="connsiteY155" fmla="*/ 3116063 h 4261282"/>
              <a:gd name="connsiteX156" fmla="*/ 9641358 w 9777689"/>
              <a:gd name="connsiteY156" fmla="*/ 3142696 h 4261282"/>
              <a:gd name="connsiteX157" fmla="*/ 9641358 w 9777689"/>
              <a:gd name="connsiteY157" fmla="*/ 3533313 h 4261282"/>
              <a:gd name="connsiteX158" fmla="*/ 9659113 w 9777689"/>
              <a:gd name="connsiteY158" fmla="*/ 3586579 h 4261282"/>
              <a:gd name="connsiteX159" fmla="*/ 9676868 w 9777689"/>
              <a:gd name="connsiteY159" fmla="*/ 3657600 h 4261282"/>
              <a:gd name="connsiteX160" fmla="*/ 9694624 w 9777689"/>
              <a:gd name="connsiteY160" fmla="*/ 3710866 h 4261282"/>
              <a:gd name="connsiteX161" fmla="*/ 9703501 w 9777689"/>
              <a:gd name="connsiteY161" fmla="*/ 3764133 h 4261282"/>
              <a:gd name="connsiteX162" fmla="*/ 9721257 w 9777689"/>
              <a:gd name="connsiteY162" fmla="*/ 3817399 h 4261282"/>
              <a:gd name="connsiteX163" fmla="*/ 9694624 w 9777689"/>
              <a:gd name="connsiteY163" fmla="*/ 3835154 h 4261282"/>
              <a:gd name="connsiteX164" fmla="*/ 9676868 w 9777689"/>
              <a:gd name="connsiteY164" fmla="*/ 3852909 h 4261282"/>
              <a:gd name="connsiteX165" fmla="*/ 9650235 w 9777689"/>
              <a:gd name="connsiteY165" fmla="*/ 3861787 h 4261282"/>
              <a:gd name="connsiteX166" fmla="*/ 9623602 w 9777689"/>
              <a:gd name="connsiteY166" fmla="*/ 3879542 h 4261282"/>
              <a:gd name="connsiteX167" fmla="*/ 9552581 w 9777689"/>
              <a:gd name="connsiteY167" fmla="*/ 3897298 h 4261282"/>
              <a:gd name="connsiteX168" fmla="*/ 9454927 w 9777689"/>
              <a:gd name="connsiteY168" fmla="*/ 3923931 h 4261282"/>
              <a:gd name="connsiteX169" fmla="*/ 9224107 w 9777689"/>
              <a:gd name="connsiteY169" fmla="*/ 3915053 h 4261282"/>
              <a:gd name="connsiteX170" fmla="*/ 9161964 w 9777689"/>
              <a:gd name="connsiteY170" fmla="*/ 3906175 h 4261282"/>
              <a:gd name="connsiteX171" fmla="*/ 9002165 w 9777689"/>
              <a:gd name="connsiteY171" fmla="*/ 3915053 h 4261282"/>
              <a:gd name="connsiteX172" fmla="*/ 8957777 w 9777689"/>
              <a:gd name="connsiteY172" fmla="*/ 3923931 h 4261282"/>
              <a:gd name="connsiteX173" fmla="*/ 8922266 w 9777689"/>
              <a:gd name="connsiteY173" fmla="*/ 3932808 h 4261282"/>
              <a:gd name="connsiteX174" fmla="*/ 8869000 w 9777689"/>
              <a:gd name="connsiteY174" fmla="*/ 3941686 h 4261282"/>
              <a:gd name="connsiteX175" fmla="*/ 8824612 w 9777689"/>
              <a:gd name="connsiteY175" fmla="*/ 3950564 h 4261282"/>
              <a:gd name="connsiteX176" fmla="*/ 8744713 w 9777689"/>
              <a:gd name="connsiteY176" fmla="*/ 3959441 h 4261282"/>
              <a:gd name="connsiteX177" fmla="*/ 8709202 w 9777689"/>
              <a:gd name="connsiteY177" fmla="*/ 3968319 h 4261282"/>
              <a:gd name="connsiteX178" fmla="*/ 8682569 w 9777689"/>
              <a:gd name="connsiteY178" fmla="*/ 3977197 h 4261282"/>
              <a:gd name="connsiteX179" fmla="*/ 8638181 w 9777689"/>
              <a:gd name="connsiteY179" fmla="*/ 3986074 h 4261282"/>
              <a:gd name="connsiteX180" fmla="*/ 8549404 w 9777689"/>
              <a:gd name="connsiteY180" fmla="*/ 4003830 h 4261282"/>
              <a:gd name="connsiteX181" fmla="*/ 8318585 w 9777689"/>
              <a:gd name="connsiteY181" fmla="*/ 4012707 h 4261282"/>
              <a:gd name="connsiteX182" fmla="*/ 8203175 w 9777689"/>
              <a:gd name="connsiteY182" fmla="*/ 4030463 h 4261282"/>
              <a:gd name="connsiteX183" fmla="*/ 8123276 w 9777689"/>
              <a:gd name="connsiteY183" fmla="*/ 4048218 h 4261282"/>
              <a:gd name="connsiteX184" fmla="*/ 8052255 w 9777689"/>
              <a:gd name="connsiteY184" fmla="*/ 4057096 h 4261282"/>
              <a:gd name="connsiteX185" fmla="*/ 7990111 w 9777689"/>
              <a:gd name="connsiteY185" fmla="*/ 4065973 h 4261282"/>
              <a:gd name="connsiteX186" fmla="*/ 7936845 w 9777689"/>
              <a:gd name="connsiteY186" fmla="*/ 4074851 h 4261282"/>
              <a:gd name="connsiteX187" fmla="*/ 7732659 w 9777689"/>
              <a:gd name="connsiteY187" fmla="*/ 4083729 h 4261282"/>
              <a:gd name="connsiteX188" fmla="*/ 7555105 w 9777689"/>
              <a:gd name="connsiteY188" fmla="*/ 4101484 h 4261282"/>
              <a:gd name="connsiteX189" fmla="*/ 7315408 w 9777689"/>
              <a:gd name="connsiteY189" fmla="*/ 4083729 h 4261282"/>
              <a:gd name="connsiteX190" fmla="*/ 7128977 w 9777689"/>
              <a:gd name="connsiteY190" fmla="*/ 4048218 h 4261282"/>
              <a:gd name="connsiteX191" fmla="*/ 7066833 w 9777689"/>
              <a:gd name="connsiteY191" fmla="*/ 4030463 h 4261282"/>
              <a:gd name="connsiteX192" fmla="*/ 6818259 w 9777689"/>
              <a:gd name="connsiteY192" fmla="*/ 4003830 h 4261282"/>
              <a:gd name="connsiteX193" fmla="*/ 6329987 w 9777689"/>
              <a:gd name="connsiteY193" fmla="*/ 4012707 h 4261282"/>
              <a:gd name="connsiteX194" fmla="*/ 6285598 w 9777689"/>
              <a:gd name="connsiteY194" fmla="*/ 4021585 h 4261282"/>
              <a:gd name="connsiteX195" fmla="*/ 6223455 w 9777689"/>
              <a:gd name="connsiteY195" fmla="*/ 4030463 h 4261282"/>
              <a:gd name="connsiteX196" fmla="*/ 6161311 w 9777689"/>
              <a:gd name="connsiteY196" fmla="*/ 4048218 h 4261282"/>
              <a:gd name="connsiteX197" fmla="*/ 6037024 w 9777689"/>
              <a:gd name="connsiteY197" fmla="*/ 4065973 h 4261282"/>
              <a:gd name="connsiteX198" fmla="*/ 5974880 w 9777689"/>
              <a:gd name="connsiteY198" fmla="*/ 4074851 h 4261282"/>
              <a:gd name="connsiteX199" fmla="*/ 5912736 w 9777689"/>
              <a:gd name="connsiteY199" fmla="*/ 4083729 h 4261282"/>
              <a:gd name="connsiteX200" fmla="*/ 5673039 w 9777689"/>
              <a:gd name="connsiteY200" fmla="*/ 4136995 h 4261282"/>
              <a:gd name="connsiteX201" fmla="*/ 5575385 w 9777689"/>
              <a:gd name="connsiteY201" fmla="*/ 4172505 h 4261282"/>
              <a:gd name="connsiteX202" fmla="*/ 5530997 w 9777689"/>
              <a:gd name="connsiteY202" fmla="*/ 4181383 h 4261282"/>
              <a:gd name="connsiteX203" fmla="*/ 5495486 w 9777689"/>
              <a:gd name="connsiteY203" fmla="*/ 4199138 h 4261282"/>
              <a:gd name="connsiteX204" fmla="*/ 5433342 w 9777689"/>
              <a:gd name="connsiteY204" fmla="*/ 4225771 h 4261282"/>
              <a:gd name="connsiteX205" fmla="*/ 5397831 w 9777689"/>
              <a:gd name="connsiteY205" fmla="*/ 4234649 h 4261282"/>
              <a:gd name="connsiteX206" fmla="*/ 5282422 w 9777689"/>
              <a:gd name="connsiteY206" fmla="*/ 4252404 h 4261282"/>
              <a:gd name="connsiteX207" fmla="*/ 3755463 w 9777689"/>
              <a:gd name="connsiteY207" fmla="*/ 4243527 h 4261282"/>
              <a:gd name="connsiteX208" fmla="*/ 3648931 w 9777689"/>
              <a:gd name="connsiteY208" fmla="*/ 4216894 h 4261282"/>
              <a:gd name="connsiteX209" fmla="*/ 3524643 w 9777689"/>
              <a:gd name="connsiteY209" fmla="*/ 4199138 h 4261282"/>
              <a:gd name="connsiteX210" fmla="*/ 3347090 w 9777689"/>
              <a:gd name="connsiteY210" fmla="*/ 4181383 h 4261282"/>
              <a:gd name="connsiteX211" fmla="*/ 2743408 w 9777689"/>
              <a:gd name="connsiteY211" fmla="*/ 4190261 h 4261282"/>
              <a:gd name="connsiteX212" fmla="*/ 2619121 w 9777689"/>
              <a:gd name="connsiteY212" fmla="*/ 4216894 h 4261282"/>
              <a:gd name="connsiteX213" fmla="*/ 2494833 w 9777689"/>
              <a:gd name="connsiteY213" fmla="*/ 4234649 h 4261282"/>
              <a:gd name="connsiteX214" fmla="*/ 2166360 w 9777689"/>
              <a:gd name="connsiteY214" fmla="*/ 4261282 h 4261282"/>
              <a:gd name="connsiteX215" fmla="*/ 1971051 w 9777689"/>
              <a:gd name="connsiteY215" fmla="*/ 4252404 h 4261282"/>
              <a:gd name="connsiteX216" fmla="*/ 1855641 w 9777689"/>
              <a:gd name="connsiteY216" fmla="*/ 4225771 h 4261282"/>
              <a:gd name="connsiteX217" fmla="*/ 1766865 w 9777689"/>
              <a:gd name="connsiteY217" fmla="*/ 4172505 h 4261282"/>
              <a:gd name="connsiteX218" fmla="*/ 1749109 w 9777689"/>
              <a:gd name="connsiteY218" fmla="*/ 4154750 h 4261282"/>
              <a:gd name="connsiteX219" fmla="*/ 1722476 w 9777689"/>
              <a:gd name="connsiteY219" fmla="*/ 4136995 h 4261282"/>
              <a:gd name="connsiteX220" fmla="*/ 1704721 w 9777689"/>
              <a:gd name="connsiteY220" fmla="*/ 4119239 h 4261282"/>
              <a:gd name="connsiteX221" fmla="*/ 1678088 w 9777689"/>
              <a:gd name="connsiteY221" fmla="*/ 4101484 h 4261282"/>
              <a:gd name="connsiteX222" fmla="*/ 1642577 w 9777689"/>
              <a:gd name="connsiteY222" fmla="*/ 4065973 h 4261282"/>
              <a:gd name="connsiteX223" fmla="*/ 1607066 w 9777689"/>
              <a:gd name="connsiteY223" fmla="*/ 4057096 h 4261282"/>
              <a:gd name="connsiteX224" fmla="*/ 1580433 w 9777689"/>
              <a:gd name="connsiteY224" fmla="*/ 4039340 h 4261282"/>
              <a:gd name="connsiteX225" fmla="*/ 1509412 w 9777689"/>
              <a:gd name="connsiteY225" fmla="*/ 4003830 h 4261282"/>
              <a:gd name="connsiteX226" fmla="*/ 1447268 w 9777689"/>
              <a:gd name="connsiteY226" fmla="*/ 3968319 h 4261282"/>
              <a:gd name="connsiteX227" fmla="*/ 1385125 w 9777689"/>
              <a:gd name="connsiteY227" fmla="*/ 3950564 h 4261282"/>
              <a:gd name="connsiteX228" fmla="*/ 719299 w 9777689"/>
              <a:gd name="connsiteY228" fmla="*/ 3959441 h 4261282"/>
              <a:gd name="connsiteX229" fmla="*/ 595012 w 9777689"/>
              <a:gd name="connsiteY229" fmla="*/ 3977197 h 4261282"/>
              <a:gd name="connsiteX230" fmla="*/ 523991 w 9777689"/>
              <a:gd name="connsiteY230" fmla="*/ 3986074 h 4261282"/>
              <a:gd name="connsiteX231" fmla="*/ 470725 w 9777689"/>
              <a:gd name="connsiteY231" fmla="*/ 3994952 h 4261282"/>
              <a:gd name="connsiteX232" fmla="*/ 426336 w 9777689"/>
              <a:gd name="connsiteY232" fmla="*/ 4003830 h 4261282"/>
              <a:gd name="connsiteX233" fmla="*/ 337560 w 9777689"/>
              <a:gd name="connsiteY233" fmla="*/ 4012707 h 4261282"/>
              <a:gd name="connsiteX234" fmla="*/ 239905 w 9777689"/>
              <a:gd name="connsiteY234" fmla="*/ 3994952 h 4261282"/>
              <a:gd name="connsiteX235" fmla="*/ 204395 w 9777689"/>
              <a:gd name="connsiteY235" fmla="*/ 3977197 h 4261282"/>
              <a:gd name="connsiteX236" fmla="*/ 133373 w 9777689"/>
              <a:gd name="connsiteY236" fmla="*/ 3923931 h 4261282"/>
              <a:gd name="connsiteX237" fmla="*/ 88985 w 9777689"/>
              <a:gd name="connsiteY237" fmla="*/ 3879542 h 4261282"/>
              <a:gd name="connsiteX238" fmla="*/ 62352 w 9777689"/>
              <a:gd name="connsiteY238" fmla="*/ 3852909 h 4261282"/>
              <a:gd name="connsiteX239" fmla="*/ 9086 w 9777689"/>
              <a:gd name="connsiteY239" fmla="*/ 3737499 h 4261282"/>
              <a:gd name="connsiteX240" fmla="*/ 208 w 9777689"/>
              <a:gd name="connsiteY240" fmla="*/ 3630967 h 4261282"/>
              <a:gd name="connsiteX241" fmla="*/ 26841 w 9777689"/>
              <a:gd name="connsiteY241" fmla="*/ 3506680 h 4261282"/>
              <a:gd name="connsiteX242" fmla="*/ 44597 w 9777689"/>
              <a:gd name="connsiteY242" fmla="*/ 3409026 h 4261282"/>
              <a:gd name="connsiteX243" fmla="*/ 62352 w 9777689"/>
              <a:gd name="connsiteY243" fmla="*/ 3346882 h 4261282"/>
              <a:gd name="connsiteX244" fmla="*/ 80107 w 9777689"/>
              <a:gd name="connsiteY244" fmla="*/ 3249228 h 4261282"/>
              <a:gd name="connsiteX245" fmla="*/ 88985 w 9777689"/>
              <a:gd name="connsiteY245" fmla="*/ 3222595 h 4261282"/>
              <a:gd name="connsiteX246" fmla="*/ 97863 w 9777689"/>
              <a:gd name="connsiteY246" fmla="*/ 3187084 h 4261282"/>
              <a:gd name="connsiteX247" fmla="*/ 115618 w 9777689"/>
              <a:gd name="connsiteY247" fmla="*/ 3160451 h 4261282"/>
              <a:gd name="connsiteX248" fmla="*/ 142251 w 9777689"/>
              <a:gd name="connsiteY248" fmla="*/ 3116063 h 4261282"/>
              <a:gd name="connsiteX249" fmla="*/ 168884 w 9777689"/>
              <a:gd name="connsiteY249" fmla="*/ 3071674 h 4261282"/>
              <a:gd name="connsiteX250" fmla="*/ 177762 w 9777689"/>
              <a:gd name="connsiteY250" fmla="*/ 3045041 h 4261282"/>
              <a:gd name="connsiteX251" fmla="*/ 195517 w 9777689"/>
              <a:gd name="connsiteY251" fmla="*/ 3018408 h 4261282"/>
              <a:gd name="connsiteX252" fmla="*/ 204395 w 9777689"/>
              <a:gd name="connsiteY252" fmla="*/ 2982898 h 4261282"/>
              <a:gd name="connsiteX253" fmla="*/ 222150 w 9777689"/>
              <a:gd name="connsiteY253" fmla="*/ 2929632 h 4261282"/>
              <a:gd name="connsiteX254" fmla="*/ 213272 w 9777689"/>
              <a:gd name="connsiteY254" fmla="*/ 2610035 h 4261282"/>
              <a:gd name="connsiteX255" fmla="*/ 195517 w 9777689"/>
              <a:gd name="connsiteY255" fmla="*/ 2476870 h 4261282"/>
              <a:gd name="connsiteX256" fmla="*/ 177762 w 9777689"/>
              <a:gd name="connsiteY256" fmla="*/ 2308195 h 4261282"/>
              <a:gd name="connsiteX257" fmla="*/ 186639 w 9777689"/>
              <a:gd name="connsiteY257" fmla="*/ 1766657 h 4261282"/>
              <a:gd name="connsiteX258" fmla="*/ 195517 w 9777689"/>
              <a:gd name="connsiteY258" fmla="*/ 1713391 h 4261282"/>
              <a:gd name="connsiteX259" fmla="*/ 204395 w 9777689"/>
              <a:gd name="connsiteY259" fmla="*/ 1686758 h 4261282"/>
              <a:gd name="connsiteX260" fmla="*/ 213272 w 9777689"/>
              <a:gd name="connsiteY260" fmla="*/ 1580226 h 4261282"/>
              <a:gd name="connsiteX261" fmla="*/ 222150 w 9777689"/>
              <a:gd name="connsiteY261" fmla="*/ 1429305 h 4261282"/>
              <a:gd name="connsiteX262" fmla="*/ 231028 w 9777689"/>
              <a:gd name="connsiteY262" fmla="*/ 1358284 h 4261282"/>
              <a:gd name="connsiteX263" fmla="*/ 239905 w 9777689"/>
              <a:gd name="connsiteY263" fmla="*/ 976544 h 4261282"/>
              <a:gd name="connsiteX264" fmla="*/ 248783 w 9777689"/>
              <a:gd name="connsiteY264" fmla="*/ 949911 h 4261282"/>
              <a:gd name="connsiteX265" fmla="*/ 257661 w 9777689"/>
              <a:gd name="connsiteY265" fmla="*/ 905523 h 4261282"/>
              <a:gd name="connsiteX266" fmla="*/ 266538 w 9777689"/>
              <a:gd name="connsiteY266" fmla="*/ 878890 h 4261282"/>
              <a:gd name="connsiteX267" fmla="*/ 275416 w 9777689"/>
              <a:gd name="connsiteY267" fmla="*/ 834501 h 4261282"/>
              <a:gd name="connsiteX268" fmla="*/ 284294 w 9777689"/>
              <a:gd name="connsiteY268" fmla="*/ 807868 h 4261282"/>
              <a:gd name="connsiteX269" fmla="*/ 293171 w 9777689"/>
              <a:gd name="connsiteY269" fmla="*/ 763480 h 4261282"/>
              <a:gd name="connsiteX270" fmla="*/ 310927 w 9777689"/>
              <a:gd name="connsiteY270" fmla="*/ 710214 h 4261282"/>
              <a:gd name="connsiteX271" fmla="*/ 328682 w 9777689"/>
              <a:gd name="connsiteY271" fmla="*/ 568171 h 4261282"/>
              <a:gd name="connsiteX272" fmla="*/ 337560 w 9777689"/>
              <a:gd name="connsiteY272" fmla="*/ 532661 h 4261282"/>
              <a:gd name="connsiteX273" fmla="*/ 355315 w 9777689"/>
              <a:gd name="connsiteY273" fmla="*/ 479395 h 4261282"/>
              <a:gd name="connsiteX274" fmla="*/ 373070 w 9777689"/>
              <a:gd name="connsiteY274" fmla="*/ 319597 h 4261282"/>
              <a:gd name="connsiteX275" fmla="*/ 381948 w 9777689"/>
              <a:gd name="connsiteY275" fmla="*/ 284086 h 4261282"/>
              <a:gd name="connsiteX276" fmla="*/ 381948 w 9777689"/>
              <a:gd name="connsiteY276" fmla="*/ 142043 h 4261282"/>
              <a:gd name="connsiteX277" fmla="*/ 355315 w 9777689"/>
              <a:gd name="connsiteY277" fmla="*/ 124288 h 4261282"/>
              <a:gd name="connsiteX278" fmla="*/ 337560 w 9777689"/>
              <a:gd name="connsiteY278" fmla="*/ 53266 h 426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9777689" h="4261282">
                <a:moveTo>
                  <a:pt x="337560" y="53266"/>
                </a:moveTo>
                <a:lnTo>
                  <a:pt x="337560" y="53266"/>
                </a:lnTo>
                <a:cubicBezTo>
                  <a:pt x="358274" y="68062"/>
                  <a:pt x="381703" y="79655"/>
                  <a:pt x="399703" y="97655"/>
                </a:cubicBezTo>
                <a:cubicBezTo>
                  <a:pt x="409061" y="107013"/>
                  <a:pt x="408846" y="123118"/>
                  <a:pt x="417459" y="133166"/>
                </a:cubicBezTo>
                <a:cubicBezTo>
                  <a:pt x="427088" y="144400"/>
                  <a:pt x="441602" y="150327"/>
                  <a:pt x="452969" y="159799"/>
                </a:cubicBezTo>
                <a:cubicBezTo>
                  <a:pt x="488790" y="189649"/>
                  <a:pt x="452265" y="167971"/>
                  <a:pt x="497358" y="213065"/>
                </a:cubicBezTo>
                <a:cubicBezTo>
                  <a:pt x="507820" y="223527"/>
                  <a:pt x="521809" y="229868"/>
                  <a:pt x="532868" y="239698"/>
                </a:cubicBezTo>
                <a:cubicBezTo>
                  <a:pt x="548508" y="253600"/>
                  <a:pt x="560517" y="271531"/>
                  <a:pt x="577257" y="284086"/>
                </a:cubicBezTo>
                <a:cubicBezTo>
                  <a:pt x="589094" y="292964"/>
                  <a:pt x="601708" y="300889"/>
                  <a:pt x="612767" y="310719"/>
                </a:cubicBezTo>
                <a:cubicBezTo>
                  <a:pt x="628407" y="324621"/>
                  <a:pt x="639746" y="343500"/>
                  <a:pt x="657156" y="355107"/>
                </a:cubicBezTo>
                <a:cubicBezTo>
                  <a:pt x="666034" y="361026"/>
                  <a:pt x="675814" y="365774"/>
                  <a:pt x="683789" y="372863"/>
                </a:cubicBezTo>
                <a:cubicBezTo>
                  <a:pt x="702556" y="389545"/>
                  <a:pt x="719300" y="408374"/>
                  <a:pt x="737055" y="426129"/>
                </a:cubicBezTo>
                <a:lnTo>
                  <a:pt x="799198" y="488272"/>
                </a:lnTo>
                <a:lnTo>
                  <a:pt x="825831" y="514905"/>
                </a:lnTo>
                <a:cubicBezTo>
                  <a:pt x="831750" y="520824"/>
                  <a:pt x="836891" y="527639"/>
                  <a:pt x="843587" y="532661"/>
                </a:cubicBezTo>
                <a:cubicBezTo>
                  <a:pt x="855424" y="541539"/>
                  <a:pt x="867058" y="550694"/>
                  <a:pt x="879098" y="559294"/>
                </a:cubicBezTo>
                <a:cubicBezTo>
                  <a:pt x="907205" y="579370"/>
                  <a:pt x="912223" y="578809"/>
                  <a:pt x="941241" y="603682"/>
                </a:cubicBezTo>
                <a:cubicBezTo>
                  <a:pt x="950773" y="611853"/>
                  <a:pt x="958342" y="622144"/>
                  <a:pt x="967874" y="630315"/>
                </a:cubicBezTo>
                <a:cubicBezTo>
                  <a:pt x="979108" y="639944"/>
                  <a:pt x="992923" y="646486"/>
                  <a:pt x="1003385" y="656948"/>
                </a:cubicBezTo>
                <a:cubicBezTo>
                  <a:pt x="1013847" y="667410"/>
                  <a:pt x="1019556" y="681997"/>
                  <a:pt x="1030018" y="692459"/>
                </a:cubicBezTo>
                <a:cubicBezTo>
                  <a:pt x="1042566" y="705007"/>
                  <a:pt x="1078237" y="721006"/>
                  <a:pt x="1092162" y="727969"/>
                </a:cubicBezTo>
                <a:cubicBezTo>
                  <a:pt x="1124901" y="760709"/>
                  <a:pt x="1128926" y="770538"/>
                  <a:pt x="1163183" y="790113"/>
                </a:cubicBezTo>
                <a:cubicBezTo>
                  <a:pt x="1174673" y="796679"/>
                  <a:pt x="1187204" y="801302"/>
                  <a:pt x="1198694" y="807868"/>
                </a:cubicBezTo>
                <a:cubicBezTo>
                  <a:pt x="1207958" y="813162"/>
                  <a:pt x="1215337" y="821878"/>
                  <a:pt x="1225327" y="825624"/>
                </a:cubicBezTo>
                <a:cubicBezTo>
                  <a:pt x="1265861" y="840824"/>
                  <a:pt x="1263482" y="826946"/>
                  <a:pt x="1296348" y="843379"/>
                </a:cubicBezTo>
                <a:cubicBezTo>
                  <a:pt x="1335308" y="862859"/>
                  <a:pt x="1311806" y="863328"/>
                  <a:pt x="1358492" y="878890"/>
                </a:cubicBezTo>
                <a:cubicBezTo>
                  <a:pt x="1372807" y="883662"/>
                  <a:pt x="1388242" y="884107"/>
                  <a:pt x="1402880" y="887767"/>
                </a:cubicBezTo>
                <a:cubicBezTo>
                  <a:pt x="1411959" y="890037"/>
                  <a:pt x="1420337" y="894810"/>
                  <a:pt x="1429513" y="896645"/>
                </a:cubicBezTo>
                <a:cubicBezTo>
                  <a:pt x="1450032" y="900749"/>
                  <a:pt x="1471070" y="901780"/>
                  <a:pt x="1491657" y="905523"/>
                </a:cubicBezTo>
                <a:cubicBezTo>
                  <a:pt x="1503661" y="907706"/>
                  <a:pt x="1515073" y="912788"/>
                  <a:pt x="1527167" y="914400"/>
                </a:cubicBezTo>
                <a:cubicBezTo>
                  <a:pt x="1559566" y="918720"/>
                  <a:pt x="1592270" y="920319"/>
                  <a:pt x="1624822" y="923278"/>
                </a:cubicBezTo>
                <a:cubicBezTo>
                  <a:pt x="1728395" y="920319"/>
                  <a:pt x="1832176" y="921611"/>
                  <a:pt x="1935540" y="914400"/>
                </a:cubicBezTo>
                <a:cubicBezTo>
                  <a:pt x="1959883" y="912702"/>
                  <a:pt x="1982888" y="902563"/>
                  <a:pt x="2006562" y="896645"/>
                </a:cubicBezTo>
                <a:cubicBezTo>
                  <a:pt x="2018399" y="893686"/>
                  <a:pt x="2030497" y="891625"/>
                  <a:pt x="2042072" y="887767"/>
                </a:cubicBezTo>
                <a:cubicBezTo>
                  <a:pt x="2050950" y="884808"/>
                  <a:pt x="2059570" y="880920"/>
                  <a:pt x="2068705" y="878890"/>
                </a:cubicBezTo>
                <a:cubicBezTo>
                  <a:pt x="2086277" y="874985"/>
                  <a:pt x="2104216" y="872971"/>
                  <a:pt x="2121971" y="870012"/>
                </a:cubicBezTo>
                <a:cubicBezTo>
                  <a:pt x="2168782" y="838805"/>
                  <a:pt x="2126788" y="862488"/>
                  <a:pt x="2184115" y="843379"/>
                </a:cubicBezTo>
                <a:cubicBezTo>
                  <a:pt x="2192624" y="840543"/>
                  <a:pt x="2239556" y="819862"/>
                  <a:pt x="2255136" y="816746"/>
                </a:cubicBezTo>
                <a:cubicBezTo>
                  <a:pt x="2275655" y="812642"/>
                  <a:pt x="2296565" y="810827"/>
                  <a:pt x="2317280" y="807868"/>
                </a:cubicBezTo>
                <a:cubicBezTo>
                  <a:pt x="2435068" y="748976"/>
                  <a:pt x="2287976" y="820427"/>
                  <a:pt x="2379424" y="781235"/>
                </a:cubicBezTo>
                <a:cubicBezTo>
                  <a:pt x="2391588" y="776022"/>
                  <a:pt x="2402841" y="768855"/>
                  <a:pt x="2414934" y="763480"/>
                </a:cubicBezTo>
                <a:cubicBezTo>
                  <a:pt x="2429497" y="757008"/>
                  <a:pt x="2445392" y="753464"/>
                  <a:pt x="2459323" y="745725"/>
                </a:cubicBezTo>
                <a:cubicBezTo>
                  <a:pt x="2472257" y="738540"/>
                  <a:pt x="2481599" y="725709"/>
                  <a:pt x="2494833" y="719092"/>
                </a:cubicBezTo>
                <a:cubicBezTo>
                  <a:pt x="2511573" y="710722"/>
                  <a:pt x="2548099" y="701336"/>
                  <a:pt x="2548099" y="701336"/>
                </a:cubicBezTo>
                <a:cubicBezTo>
                  <a:pt x="2559936" y="692458"/>
                  <a:pt x="2570376" y="681320"/>
                  <a:pt x="2583610" y="674703"/>
                </a:cubicBezTo>
                <a:cubicBezTo>
                  <a:pt x="2729112" y="601953"/>
                  <a:pt x="2563793" y="701246"/>
                  <a:pt x="2672387" y="639193"/>
                </a:cubicBezTo>
                <a:cubicBezTo>
                  <a:pt x="2702350" y="622071"/>
                  <a:pt x="2730297" y="601361"/>
                  <a:pt x="2761164" y="585927"/>
                </a:cubicBezTo>
                <a:cubicBezTo>
                  <a:pt x="2773001" y="580008"/>
                  <a:pt x="2785184" y="574737"/>
                  <a:pt x="2796674" y="568171"/>
                </a:cubicBezTo>
                <a:cubicBezTo>
                  <a:pt x="2805938" y="562877"/>
                  <a:pt x="2813764" y="555187"/>
                  <a:pt x="2823307" y="550416"/>
                </a:cubicBezTo>
                <a:cubicBezTo>
                  <a:pt x="2876750" y="523695"/>
                  <a:pt x="2856128" y="543152"/>
                  <a:pt x="2903206" y="514905"/>
                </a:cubicBezTo>
                <a:cubicBezTo>
                  <a:pt x="2944882" y="489899"/>
                  <a:pt x="2951403" y="477871"/>
                  <a:pt x="2991983" y="461639"/>
                </a:cubicBezTo>
                <a:cubicBezTo>
                  <a:pt x="3009360" y="454688"/>
                  <a:pt x="3027494" y="449802"/>
                  <a:pt x="3045249" y="443884"/>
                </a:cubicBezTo>
                <a:cubicBezTo>
                  <a:pt x="3057086" y="435006"/>
                  <a:pt x="3067526" y="423868"/>
                  <a:pt x="3080760" y="417251"/>
                </a:cubicBezTo>
                <a:cubicBezTo>
                  <a:pt x="3097500" y="408881"/>
                  <a:pt x="3116649" y="406447"/>
                  <a:pt x="3134026" y="399496"/>
                </a:cubicBezTo>
                <a:cubicBezTo>
                  <a:pt x="3146313" y="394581"/>
                  <a:pt x="3157249" y="386655"/>
                  <a:pt x="3169536" y="381740"/>
                </a:cubicBezTo>
                <a:cubicBezTo>
                  <a:pt x="3186913" y="374789"/>
                  <a:pt x="3222802" y="363985"/>
                  <a:pt x="3222802" y="363985"/>
                </a:cubicBezTo>
                <a:cubicBezTo>
                  <a:pt x="3228721" y="358067"/>
                  <a:pt x="3233072" y="349973"/>
                  <a:pt x="3240558" y="346230"/>
                </a:cubicBezTo>
                <a:cubicBezTo>
                  <a:pt x="3257298" y="337860"/>
                  <a:pt x="3276069" y="334392"/>
                  <a:pt x="3293824" y="328474"/>
                </a:cubicBezTo>
                <a:cubicBezTo>
                  <a:pt x="3302702" y="325515"/>
                  <a:pt x="3312087" y="323782"/>
                  <a:pt x="3320457" y="319597"/>
                </a:cubicBezTo>
                <a:cubicBezTo>
                  <a:pt x="3332294" y="313678"/>
                  <a:pt x="3343874" y="307216"/>
                  <a:pt x="3355967" y="301841"/>
                </a:cubicBezTo>
                <a:cubicBezTo>
                  <a:pt x="3379038" y="291587"/>
                  <a:pt x="3414009" y="280902"/>
                  <a:pt x="3435866" y="266331"/>
                </a:cubicBezTo>
                <a:cubicBezTo>
                  <a:pt x="3442830" y="261688"/>
                  <a:pt x="3446135" y="252318"/>
                  <a:pt x="3453622" y="248575"/>
                </a:cubicBezTo>
                <a:cubicBezTo>
                  <a:pt x="3470362" y="240205"/>
                  <a:pt x="3490148" y="239190"/>
                  <a:pt x="3506888" y="230820"/>
                </a:cubicBezTo>
                <a:cubicBezTo>
                  <a:pt x="3530562" y="218983"/>
                  <a:pt x="3552799" y="203679"/>
                  <a:pt x="3577909" y="195309"/>
                </a:cubicBezTo>
                <a:lnTo>
                  <a:pt x="3631175" y="177554"/>
                </a:lnTo>
                <a:lnTo>
                  <a:pt x="3657808" y="168676"/>
                </a:lnTo>
                <a:cubicBezTo>
                  <a:pt x="3669645" y="159798"/>
                  <a:pt x="3679849" y="148166"/>
                  <a:pt x="3693319" y="142043"/>
                </a:cubicBezTo>
                <a:cubicBezTo>
                  <a:pt x="3729561" y="125570"/>
                  <a:pt x="3762641" y="124712"/>
                  <a:pt x="3799851" y="115410"/>
                </a:cubicBezTo>
                <a:cubicBezTo>
                  <a:pt x="3881956" y="94884"/>
                  <a:pt x="3733476" y="118159"/>
                  <a:pt x="3897505" y="97655"/>
                </a:cubicBezTo>
                <a:cubicBezTo>
                  <a:pt x="3915260" y="91736"/>
                  <a:pt x="3932844" y="85277"/>
                  <a:pt x="3950771" y="79899"/>
                </a:cubicBezTo>
                <a:cubicBezTo>
                  <a:pt x="3962458" y="76393"/>
                  <a:pt x="3974707" y="74880"/>
                  <a:pt x="3986282" y="71022"/>
                </a:cubicBezTo>
                <a:cubicBezTo>
                  <a:pt x="4001400" y="65983"/>
                  <a:pt x="4015694" y="58712"/>
                  <a:pt x="4030670" y="53266"/>
                </a:cubicBezTo>
                <a:cubicBezTo>
                  <a:pt x="4095988" y="29514"/>
                  <a:pt x="4067408" y="40170"/>
                  <a:pt x="4128325" y="26633"/>
                </a:cubicBezTo>
                <a:cubicBezTo>
                  <a:pt x="4140235" y="23986"/>
                  <a:pt x="4151831" y="19939"/>
                  <a:pt x="4163835" y="17756"/>
                </a:cubicBezTo>
                <a:cubicBezTo>
                  <a:pt x="4234097" y="4981"/>
                  <a:pt x="4281470" y="5178"/>
                  <a:pt x="4359144" y="0"/>
                </a:cubicBezTo>
                <a:cubicBezTo>
                  <a:pt x="4482978" y="3642"/>
                  <a:pt x="4602692" y="-4141"/>
                  <a:pt x="4723129" y="17756"/>
                </a:cubicBezTo>
                <a:cubicBezTo>
                  <a:pt x="4735133" y="19939"/>
                  <a:pt x="4746953" y="23127"/>
                  <a:pt x="4758639" y="26633"/>
                </a:cubicBezTo>
                <a:cubicBezTo>
                  <a:pt x="4785529" y="34700"/>
                  <a:pt x="4811905" y="44388"/>
                  <a:pt x="4838538" y="53266"/>
                </a:cubicBezTo>
                <a:cubicBezTo>
                  <a:pt x="4847416" y="56225"/>
                  <a:pt x="4856093" y="59874"/>
                  <a:pt x="4865171" y="62144"/>
                </a:cubicBezTo>
                <a:cubicBezTo>
                  <a:pt x="4877008" y="65103"/>
                  <a:pt x="4889258" y="66738"/>
                  <a:pt x="4900682" y="71022"/>
                </a:cubicBezTo>
                <a:cubicBezTo>
                  <a:pt x="4913073" y="75669"/>
                  <a:pt x="4924029" y="83564"/>
                  <a:pt x="4936193" y="88777"/>
                </a:cubicBezTo>
                <a:cubicBezTo>
                  <a:pt x="4944794" y="92463"/>
                  <a:pt x="4954064" y="94369"/>
                  <a:pt x="4962826" y="97655"/>
                </a:cubicBezTo>
                <a:cubicBezTo>
                  <a:pt x="4977747" y="103250"/>
                  <a:pt x="4992096" y="110371"/>
                  <a:pt x="5007214" y="115410"/>
                </a:cubicBezTo>
                <a:cubicBezTo>
                  <a:pt x="5030287" y="123101"/>
                  <a:pt x="5064245" y="127889"/>
                  <a:pt x="5087113" y="133166"/>
                </a:cubicBezTo>
                <a:cubicBezTo>
                  <a:pt x="5110890" y="138653"/>
                  <a:pt x="5134206" y="146135"/>
                  <a:pt x="5158134" y="150921"/>
                </a:cubicBezTo>
                <a:cubicBezTo>
                  <a:pt x="5172930" y="153880"/>
                  <a:pt x="5187820" y="156406"/>
                  <a:pt x="5202523" y="159799"/>
                </a:cubicBezTo>
                <a:cubicBezTo>
                  <a:pt x="5226300" y="165286"/>
                  <a:pt x="5251718" y="166641"/>
                  <a:pt x="5273544" y="177554"/>
                </a:cubicBezTo>
                <a:cubicBezTo>
                  <a:pt x="5297218" y="189391"/>
                  <a:pt x="5318887" y="206646"/>
                  <a:pt x="5344565" y="213065"/>
                </a:cubicBezTo>
                <a:cubicBezTo>
                  <a:pt x="5356402" y="216024"/>
                  <a:pt x="5368389" y="218436"/>
                  <a:pt x="5380076" y="221942"/>
                </a:cubicBezTo>
                <a:cubicBezTo>
                  <a:pt x="5398003" y="227320"/>
                  <a:pt x="5414990" y="236028"/>
                  <a:pt x="5433342" y="239698"/>
                </a:cubicBezTo>
                <a:lnTo>
                  <a:pt x="5477731" y="248575"/>
                </a:lnTo>
                <a:cubicBezTo>
                  <a:pt x="5486609" y="254494"/>
                  <a:pt x="5494374" y="262585"/>
                  <a:pt x="5504364" y="266331"/>
                </a:cubicBezTo>
                <a:cubicBezTo>
                  <a:pt x="5518492" y="271629"/>
                  <a:pt x="5534114" y="271548"/>
                  <a:pt x="5548752" y="275208"/>
                </a:cubicBezTo>
                <a:cubicBezTo>
                  <a:pt x="5557831" y="277478"/>
                  <a:pt x="5566387" y="281515"/>
                  <a:pt x="5575385" y="284086"/>
                </a:cubicBezTo>
                <a:cubicBezTo>
                  <a:pt x="5587117" y="287438"/>
                  <a:pt x="5599059" y="290005"/>
                  <a:pt x="5610896" y="292964"/>
                </a:cubicBezTo>
                <a:cubicBezTo>
                  <a:pt x="5625692" y="301842"/>
                  <a:pt x="5639851" y="311880"/>
                  <a:pt x="5655284" y="319597"/>
                </a:cubicBezTo>
                <a:cubicBezTo>
                  <a:pt x="5663654" y="323782"/>
                  <a:pt x="5673547" y="324289"/>
                  <a:pt x="5681917" y="328474"/>
                </a:cubicBezTo>
                <a:cubicBezTo>
                  <a:pt x="5691460" y="333246"/>
                  <a:pt x="5699868" y="340028"/>
                  <a:pt x="5708550" y="346230"/>
                </a:cubicBezTo>
                <a:cubicBezTo>
                  <a:pt x="5720590" y="354830"/>
                  <a:pt x="5730323" y="367368"/>
                  <a:pt x="5744061" y="372863"/>
                </a:cubicBezTo>
                <a:cubicBezTo>
                  <a:pt x="5760774" y="379548"/>
                  <a:pt x="5779572" y="378781"/>
                  <a:pt x="5797327" y="381740"/>
                </a:cubicBezTo>
                <a:cubicBezTo>
                  <a:pt x="5809164" y="387659"/>
                  <a:pt x="5821268" y="393069"/>
                  <a:pt x="5832837" y="399496"/>
                </a:cubicBezTo>
                <a:cubicBezTo>
                  <a:pt x="5870714" y="420539"/>
                  <a:pt x="5875490" y="427921"/>
                  <a:pt x="5912736" y="443884"/>
                </a:cubicBezTo>
                <a:cubicBezTo>
                  <a:pt x="5921337" y="447570"/>
                  <a:pt x="5930768" y="449076"/>
                  <a:pt x="5939369" y="452762"/>
                </a:cubicBezTo>
                <a:cubicBezTo>
                  <a:pt x="5951533" y="457975"/>
                  <a:pt x="5962489" y="465870"/>
                  <a:pt x="5974880" y="470517"/>
                </a:cubicBezTo>
                <a:cubicBezTo>
                  <a:pt x="5986304" y="474801"/>
                  <a:pt x="5998704" y="475889"/>
                  <a:pt x="6010391" y="479395"/>
                </a:cubicBezTo>
                <a:cubicBezTo>
                  <a:pt x="6028317" y="484773"/>
                  <a:pt x="6045902" y="491232"/>
                  <a:pt x="6063657" y="497150"/>
                </a:cubicBezTo>
                <a:lnTo>
                  <a:pt x="6143556" y="523783"/>
                </a:lnTo>
                <a:cubicBezTo>
                  <a:pt x="6167230" y="529701"/>
                  <a:pt x="6191427" y="533821"/>
                  <a:pt x="6214577" y="541538"/>
                </a:cubicBezTo>
                <a:cubicBezTo>
                  <a:pt x="6232332" y="547457"/>
                  <a:pt x="6249382" y="556217"/>
                  <a:pt x="6267843" y="559294"/>
                </a:cubicBezTo>
                <a:cubicBezTo>
                  <a:pt x="6303354" y="565212"/>
                  <a:pt x="6339449" y="568317"/>
                  <a:pt x="6374375" y="577049"/>
                </a:cubicBezTo>
                <a:cubicBezTo>
                  <a:pt x="6408910" y="585683"/>
                  <a:pt x="6417232" y="588362"/>
                  <a:pt x="6454274" y="594804"/>
                </a:cubicBezTo>
                <a:lnTo>
                  <a:pt x="6614072" y="621437"/>
                </a:lnTo>
                <a:lnTo>
                  <a:pt x="6711727" y="639193"/>
                </a:lnTo>
                <a:cubicBezTo>
                  <a:pt x="6726558" y="641974"/>
                  <a:pt x="6741231" y="645589"/>
                  <a:pt x="6756115" y="648070"/>
                </a:cubicBezTo>
                <a:lnTo>
                  <a:pt x="6809381" y="656948"/>
                </a:lnTo>
                <a:cubicBezTo>
                  <a:pt x="6824227" y="659647"/>
                  <a:pt x="6838832" y="663692"/>
                  <a:pt x="6853769" y="665826"/>
                </a:cubicBezTo>
                <a:cubicBezTo>
                  <a:pt x="6880297" y="669616"/>
                  <a:pt x="6907140" y="670913"/>
                  <a:pt x="6933668" y="674703"/>
                </a:cubicBezTo>
                <a:cubicBezTo>
                  <a:pt x="6948606" y="676837"/>
                  <a:pt x="6963173" y="681100"/>
                  <a:pt x="6978057" y="683581"/>
                </a:cubicBezTo>
                <a:cubicBezTo>
                  <a:pt x="6998697" y="687021"/>
                  <a:pt x="7019519" y="689277"/>
                  <a:pt x="7040200" y="692459"/>
                </a:cubicBezTo>
                <a:cubicBezTo>
                  <a:pt x="7200311" y="717091"/>
                  <a:pt x="6975435" y="684474"/>
                  <a:pt x="7155610" y="710214"/>
                </a:cubicBezTo>
                <a:cubicBezTo>
                  <a:pt x="7170406" y="719092"/>
                  <a:pt x="7185366" y="727702"/>
                  <a:pt x="7199998" y="736847"/>
                </a:cubicBezTo>
                <a:cubicBezTo>
                  <a:pt x="7209046" y="742502"/>
                  <a:pt x="7216124" y="752748"/>
                  <a:pt x="7226631" y="754602"/>
                </a:cubicBezTo>
                <a:cubicBezTo>
                  <a:pt x="7267534" y="761820"/>
                  <a:pt x="7309620" y="759055"/>
                  <a:pt x="7350919" y="763480"/>
                </a:cubicBezTo>
                <a:cubicBezTo>
                  <a:pt x="7392530" y="767938"/>
                  <a:pt x="7433777" y="775317"/>
                  <a:pt x="7475206" y="781235"/>
                </a:cubicBezTo>
                <a:lnTo>
                  <a:pt x="7883579" y="772358"/>
                </a:lnTo>
                <a:cubicBezTo>
                  <a:pt x="7913300" y="771297"/>
                  <a:pt x="7942915" y="767686"/>
                  <a:pt x="7972356" y="763480"/>
                </a:cubicBezTo>
                <a:cubicBezTo>
                  <a:pt x="8050194" y="752360"/>
                  <a:pt x="7958009" y="751469"/>
                  <a:pt x="8070010" y="745725"/>
                </a:cubicBezTo>
                <a:cubicBezTo>
                  <a:pt x="8164627" y="740873"/>
                  <a:pt x="8259401" y="739806"/>
                  <a:pt x="8354096" y="736847"/>
                </a:cubicBezTo>
                <a:cubicBezTo>
                  <a:pt x="8371851" y="733888"/>
                  <a:pt x="8389443" y="729676"/>
                  <a:pt x="8407362" y="727969"/>
                </a:cubicBezTo>
                <a:cubicBezTo>
                  <a:pt x="8451648" y="723751"/>
                  <a:pt x="8496532" y="725691"/>
                  <a:pt x="8540527" y="719092"/>
                </a:cubicBezTo>
                <a:cubicBezTo>
                  <a:pt x="8556287" y="716728"/>
                  <a:pt x="8568991" y="701941"/>
                  <a:pt x="8584915" y="701336"/>
                </a:cubicBezTo>
                <a:cubicBezTo>
                  <a:pt x="8803760" y="693025"/>
                  <a:pt x="9022880" y="695418"/>
                  <a:pt x="9241863" y="692459"/>
                </a:cubicBezTo>
                <a:lnTo>
                  <a:pt x="9286251" y="683581"/>
                </a:lnTo>
                <a:cubicBezTo>
                  <a:pt x="9339233" y="673948"/>
                  <a:pt x="9334581" y="676787"/>
                  <a:pt x="9383905" y="665826"/>
                </a:cubicBezTo>
                <a:cubicBezTo>
                  <a:pt x="9424149" y="656883"/>
                  <a:pt x="9428432" y="653943"/>
                  <a:pt x="9472682" y="639193"/>
                </a:cubicBezTo>
                <a:lnTo>
                  <a:pt x="9499315" y="630315"/>
                </a:lnTo>
                <a:cubicBezTo>
                  <a:pt x="9508193" y="627356"/>
                  <a:pt x="9516717" y="622975"/>
                  <a:pt x="9525948" y="621437"/>
                </a:cubicBezTo>
                <a:cubicBezTo>
                  <a:pt x="9594098" y="610080"/>
                  <a:pt x="9561563" y="616090"/>
                  <a:pt x="9623602" y="603682"/>
                </a:cubicBezTo>
                <a:cubicBezTo>
                  <a:pt x="9650235" y="606641"/>
                  <a:pt x="9678621" y="602608"/>
                  <a:pt x="9703501" y="612560"/>
                </a:cubicBezTo>
                <a:cubicBezTo>
                  <a:pt x="9712190" y="616035"/>
                  <a:pt x="9709808" y="630195"/>
                  <a:pt x="9712379" y="639193"/>
                </a:cubicBezTo>
                <a:cubicBezTo>
                  <a:pt x="9734682" y="717250"/>
                  <a:pt x="9708843" y="637459"/>
                  <a:pt x="9730134" y="701336"/>
                </a:cubicBezTo>
                <a:cubicBezTo>
                  <a:pt x="9733093" y="778276"/>
                  <a:pt x="9739012" y="855159"/>
                  <a:pt x="9739012" y="932156"/>
                </a:cubicBezTo>
                <a:cubicBezTo>
                  <a:pt x="9739012" y="1012431"/>
                  <a:pt x="9733776" y="1029355"/>
                  <a:pt x="9721257" y="1091954"/>
                </a:cubicBezTo>
                <a:cubicBezTo>
                  <a:pt x="9724216" y="1183690"/>
                  <a:pt x="9722512" y="1275695"/>
                  <a:pt x="9730134" y="1367162"/>
                </a:cubicBezTo>
                <a:cubicBezTo>
                  <a:pt x="9731457" y="1383043"/>
                  <a:pt x="9742295" y="1396629"/>
                  <a:pt x="9747890" y="1411550"/>
                </a:cubicBezTo>
                <a:cubicBezTo>
                  <a:pt x="9757439" y="1437013"/>
                  <a:pt x="9758652" y="1445722"/>
                  <a:pt x="9765645" y="1473694"/>
                </a:cubicBezTo>
                <a:cubicBezTo>
                  <a:pt x="9782751" y="1798702"/>
                  <a:pt x="9780622" y="1684973"/>
                  <a:pt x="9765645" y="2201663"/>
                </a:cubicBezTo>
                <a:cubicBezTo>
                  <a:pt x="9765123" y="2219656"/>
                  <a:pt x="9759987" y="2237219"/>
                  <a:pt x="9756767" y="2254929"/>
                </a:cubicBezTo>
                <a:cubicBezTo>
                  <a:pt x="9731952" y="2391415"/>
                  <a:pt x="9765173" y="2195622"/>
                  <a:pt x="9739012" y="2352583"/>
                </a:cubicBezTo>
                <a:cubicBezTo>
                  <a:pt x="9736053" y="2417686"/>
                  <a:pt x="9734618" y="2482876"/>
                  <a:pt x="9730134" y="2547892"/>
                </a:cubicBezTo>
                <a:cubicBezTo>
                  <a:pt x="9728694" y="2568767"/>
                  <a:pt x="9724697" y="2589395"/>
                  <a:pt x="9721257" y="2610035"/>
                </a:cubicBezTo>
                <a:cubicBezTo>
                  <a:pt x="9715622" y="2643846"/>
                  <a:pt x="9711482" y="2658012"/>
                  <a:pt x="9703501" y="2689934"/>
                </a:cubicBezTo>
                <a:cubicBezTo>
                  <a:pt x="9700542" y="2716567"/>
                  <a:pt x="9699029" y="2743401"/>
                  <a:pt x="9694624" y="2769833"/>
                </a:cubicBezTo>
                <a:cubicBezTo>
                  <a:pt x="9693086" y="2779064"/>
                  <a:pt x="9687284" y="2787235"/>
                  <a:pt x="9685746" y="2796466"/>
                </a:cubicBezTo>
                <a:cubicBezTo>
                  <a:pt x="9660180" y="2949859"/>
                  <a:pt x="9690352" y="2822428"/>
                  <a:pt x="9667991" y="2911876"/>
                </a:cubicBezTo>
                <a:cubicBezTo>
                  <a:pt x="9663159" y="2998843"/>
                  <a:pt x="9668194" y="3044223"/>
                  <a:pt x="9650235" y="3116063"/>
                </a:cubicBezTo>
                <a:cubicBezTo>
                  <a:pt x="9647965" y="3125141"/>
                  <a:pt x="9644317" y="3133818"/>
                  <a:pt x="9641358" y="3142696"/>
                </a:cubicBezTo>
                <a:cubicBezTo>
                  <a:pt x="9626385" y="3307388"/>
                  <a:pt x="9623267" y="3298129"/>
                  <a:pt x="9641358" y="3533313"/>
                </a:cubicBezTo>
                <a:cubicBezTo>
                  <a:pt x="9642793" y="3551974"/>
                  <a:pt x="9654574" y="3568422"/>
                  <a:pt x="9659113" y="3586579"/>
                </a:cubicBezTo>
                <a:cubicBezTo>
                  <a:pt x="9665031" y="3610253"/>
                  <a:pt x="9669151" y="3634450"/>
                  <a:pt x="9676868" y="3657600"/>
                </a:cubicBezTo>
                <a:lnTo>
                  <a:pt x="9694624" y="3710866"/>
                </a:lnTo>
                <a:cubicBezTo>
                  <a:pt x="9697583" y="3728622"/>
                  <a:pt x="9699135" y="3746670"/>
                  <a:pt x="9703501" y="3764133"/>
                </a:cubicBezTo>
                <a:cubicBezTo>
                  <a:pt x="9708040" y="3782290"/>
                  <a:pt x="9721257" y="3817399"/>
                  <a:pt x="9721257" y="3817399"/>
                </a:cubicBezTo>
                <a:cubicBezTo>
                  <a:pt x="9712379" y="3823317"/>
                  <a:pt x="9702956" y="3828489"/>
                  <a:pt x="9694624" y="3835154"/>
                </a:cubicBezTo>
                <a:cubicBezTo>
                  <a:pt x="9688088" y="3840383"/>
                  <a:pt x="9684045" y="3848603"/>
                  <a:pt x="9676868" y="3852909"/>
                </a:cubicBezTo>
                <a:cubicBezTo>
                  <a:pt x="9668844" y="3857724"/>
                  <a:pt x="9658605" y="3857602"/>
                  <a:pt x="9650235" y="3861787"/>
                </a:cubicBezTo>
                <a:cubicBezTo>
                  <a:pt x="9640692" y="3866559"/>
                  <a:pt x="9633145" y="3874770"/>
                  <a:pt x="9623602" y="3879542"/>
                </a:cubicBezTo>
                <a:cubicBezTo>
                  <a:pt x="9602051" y="3890317"/>
                  <a:pt x="9574869" y="3891220"/>
                  <a:pt x="9552581" y="3897298"/>
                </a:cubicBezTo>
                <a:cubicBezTo>
                  <a:pt x="9428683" y="3931088"/>
                  <a:pt x="9563071" y="3902301"/>
                  <a:pt x="9454927" y="3923931"/>
                </a:cubicBezTo>
                <a:cubicBezTo>
                  <a:pt x="9377987" y="3920972"/>
                  <a:pt x="9300963" y="3919711"/>
                  <a:pt x="9224107" y="3915053"/>
                </a:cubicBezTo>
                <a:cubicBezTo>
                  <a:pt x="9203221" y="3913787"/>
                  <a:pt x="9182889" y="3906175"/>
                  <a:pt x="9161964" y="3906175"/>
                </a:cubicBezTo>
                <a:cubicBezTo>
                  <a:pt x="9108616" y="3906175"/>
                  <a:pt x="9055431" y="3912094"/>
                  <a:pt x="9002165" y="3915053"/>
                </a:cubicBezTo>
                <a:cubicBezTo>
                  <a:pt x="8987369" y="3918012"/>
                  <a:pt x="8972507" y="3920658"/>
                  <a:pt x="8957777" y="3923931"/>
                </a:cubicBezTo>
                <a:cubicBezTo>
                  <a:pt x="8945866" y="3926578"/>
                  <a:pt x="8934230" y="3930415"/>
                  <a:pt x="8922266" y="3932808"/>
                </a:cubicBezTo>
                <a:cubicBezTo>
                  <a:pt x="8904615" y="3936338"/>
                  <a:pt x="8886710" y="3938466"/>
                  <a:pt x="8869000" y="3941686"/>
                </a:cubicBezTo>
                <a:cubicBezTo>
                  <a:pt x="8854154" y="3944385"/>
                  <a:pt x="8839549" y="3948430"/>
                  <a:pt x="8824612" y="3950564"/>
                </a:cubicBezTo>
                <a:cubicBezTo>
                  <a:pt x="8798084" y="3954354"/>
                  <a:pt x="8771346" y="3956482"/>
                  <a:pt x="8744713" y="3959441"/>
                </a:cubicBezTo>
                <a:cubicBezTo>
                  <a:pt x="8732876" y="3962400"/>
                  <a:pt x="8720934" y="3964967"/>
                  <a:pt x="8709202" y="3968319"/>
                </a:cubicBezTo>
                <a:cubicBezTo>
                  <a:pt x="8700204" y="3970890"/>
                  <a:pt x="8691648" y="3974927"/>
                  <a:pt x="8682569" y="3977197"/>
                </a:cubicBezTo>
                <a:cubicBezTo>
                  <a:pt x="8667931" y="3980857"/>
                  <a:pt x="8652911" y="3982801"/>
                  <a:pt x="8638181" y="3986074"/>
                </a:cubicBezTo>
                <a:cubicBezTo>
                  <a:pt x="8604861" y="3993478"/>
                  <a:pt x="8585711" y="4001561"/>
                  <a:pt x="8549404" y="4003830"/>
                </a:cubicBezTo>
                <a:cubicBezTo>
                  <a:pt x="8472557" y="4008633"/>
                  <a:pt x="8395525" y="4009748"/>
                  <a:pt x="8318585" y="4012707"/>
                </a:cubicBezTo>
                <a:cubicBezTo>
                  <a:pt x="8258596" y="4032704"/>
                  <a:pt x="8317607" y="4015206"/>
                  <a:pt x="8203175" y="4030463"/>
                </a:cubicBezTo>
                <a:cubicBezTo>
                  <a:pt x="8104473" y="4043623"/>
                  <a:pt x="8207670" y="4034152"/>
                  <a:pt x="8123276" y="4048218"/>
                </a:cubicBezTo>
                <a:cubicBezTo>
                  <a:pt x="8099743" y="4052140"/>
                  <a:pt x="8075904" y="4053943"/>
                  <a:pt x="8052255" y="4057096"/>
                </a:cubicBezTo>
                <a:lnTo>
                  <a:pt x="7990111" y="4065973"/>
                </a:lnTo>
                <a:cubicBezTo>
                  <a:pt x="7972320" y="4068710"/>
                  <a:pt x="7954803" y="4073612"/>
                  <a:pt x="7936845" y="4074851"/>
                </a:cubicBezTo>
                <a:cubicBezTo>
                  <a:pt x="7868880" y="4079538"/>
                  <a:pt x="7800721" y="4080770"/>
                  <a:pt x="7732659" y="4083729"/>
                </a:cubicBezTo>
                <a:cubicBezTo>
                  <a:pt x="7689399" y="4089136"/>
                  <a:pt x="7591139" y="4102408"/>
                  <a:pt x="7555105" y="4101484"/>
                </a:cubicBezTo>
                <a:cubicBezTo>
                  <a:pt x="7475013" y="4099431"/>
                  <a:pt x="7395307" y="4089647"/>
                  <a:pt x="7315408" y="4083729"/>
                </a:cubicBezTo>
                <a:cubicBezTo>
                  <a:pt x="7175554" y="4043769"/>
                  <a:pt x="7347383" y="4089818"/>
                  <a:pt x="7128977" y="4048218"/>
                </a:cubicBezTo>
                <a:cubicBezTo>
                  <a:pt x="7107814" y="4044187"/>
                  <a:pt x="7087996" y="4034494"/>
                  <a:pt x="7066833" y="4030463"/>
                </a:cubicBezTo>
                <a:cubicBezTo>
                  <a:pt x="6967581" y="4011558"/>
                  <a:pt x="6918635" y="4010999"/>
                  <a:pt x="6818259" y="4003830"/>
                </a:cubicBezTo>
                <a:lnTo>
                  <a:pt x="6329987" y="4012707"/>
                </a:lnTo>
                <a:cubicBezTo>
                  <a:pt x="6314906" y="4013210"/>
                  <a:pt x="6300482" y="4019104"/>
                  <a:pt x="6285598" y="4021585"/>
                </a:cubicBezTo>
                <a:cubicBezTo>
                  <a:pt x="6264958" y="4025025"/>
                  <a:pt x="6243915" y="4026079"/>
                  <a:pt x="6223455" y="4030463"/>
                </a:cubicBezTo>
                <a:cubicBezTo>
                  <a:pt x="6202390" y="4034977"/>
                  <a:pt x="6182474" y="4044187"/>
                  <a:pt x="6161311" y="4048218"/>
                </a:cubicBezTo>
                <a:cubicBezTo>
                  <a:pt x="6120201" y="4056048"/>
                  <a:pt x="6078453" y="4060055"/>
                  <a:pt x="6037024" y="4065973"/>
                </a:cubicBezTo>
                <a:lnTo>
                  <a:pt x="5974880" y="4074851"/>
                </a:lnTo>
                <a:cubicBezTo>
                  <a:pt x="5954165" y="4077810"/>
                  <a:pt x="5933036" y="4078654"/>
                  <a:pt x="5912736" y="4083729"/>
                </a:cubicBezTo>
                <a:cubicBezTo>
                  <a:pt x="5714883" y="4133192"/>
                  <a:pt x="5795576" y="4119489"/>
                  <a:pt x="5673039" y="4136995"/>
                </a:cubicBezTo>
                <a:cubicBezTo>
                  <a:pt x="5640488" y="4148832"/>
                  <a:pt x="5608445" y="4162174"/>
                  <a:pt x="5575385" y="4172505"/>
                </a:cubicBezTo>
                <a:cubicBezTo>
                  <a:pt x="5560983" y="4177006"/>
                  <a:pt x="5545312" y="4176611"/>
                  <a:pt x="5530997" y="4181383"/>
                </a:cubicBezTo>
                <a:cubicBezTo>
                  <a:pt x="5518442" y="4185568"/>
                  <a:pt x="5507534" y="4193662"/>
                  <a:pt x="5495486" y="4199138"/>
                </a:cubicBezTo>
                <a:cubicBezTo>
                  <a:pt x="5474969" y="4208464"/>
                  <a:pt x="5454522" y="4218069"/>
                  <a:pt x="5433342" y="4225771"/>
                </a:cubicBezTo>
                <a:cubicBezTo>
                  <a:pt x="5421875" y="4229941"/>
                  <a:pt x="5409563" y="4231297"/>
                  <a:pt x="5397831" y="4234649"/>
                </a:cubicBezTo>
                <a:cubicBezTo>
                  <a:pt x="5328922" y="4254338"/>
                  <a:pt x="5425202" y="4238127"/>
                  <a:pt x="5282422" y="4252404"/>
                </a:cubicBezTo>
                <a:lnTo>
                  <a:pt x="3755463" y="4243527"/>
                </a:lnTo>
                <a:cubicBezTo>
                  <a:pt x="3730411" y="4243244"/>
                  <a:pt x="3667816" y="4220491"/>
                  <a:pt x="3648931" y="4216894"/>
                </a:cubicBezTo>
                <a:cubicBezTo>
                  <a:pt x="3607820" y="4209063"/>
                  <a:pt x="3566072" y="4205056"/>
                  <a:pt x="3524643" y="4199138"/>
                </a:cubicBezTo>
                <a:cubicBezTo>
                  <a:pt x="3424320" y="4184806"/>
                  <a:pt x="3483332" y="4191864"/>
                  <a:pt x="3347090" y="4181383"/>
                </a:cubicBezTo>
                <a:lnTo>
                  <a:pt x="2743408" y="4190261"/>
                </a:lnTo>
                <a:cubicBezTo>
                  <a:pt x="2672681" y="4192147"/>
                  <a:pt x="2688264" y="4203724"/>
                  <a:pt x="2619121" y="4216894"/>
                </a:cubicBezTo>
                <a:cubicBezTo>
                  <a:pt x="2578010" y="4224725"/>
                  <a:pt x="2536526" y="4231024"/>
                  <a:pt x="2494833" y="4234649"/>
                </a:cubicBezTo>
                <a:cubicBezTo>
                  <a:pt x="2249269" y="4256002"/>
                  <a:pt x="2358792" y="4247536"/>
                  <a:pt x="2166360" y="4261282"/>
                </a:cubicBezTo>
                <a:cubicBezTo>
                  <a:pt x="2101257" y="4258323"/>
                  <a:pt x="2036067" y="4256888"/>
                  <a:pt x="1971051" y="4252404"/>
                </a:cubicBezTo>
                <a:cubicBezTo>
                  <a:pt x="1935813" y="4249974"/>
                  <a:pt x="1888121" y="4242011"/>
                  <a:pt x="1855641" y="4225771"/>
                </a:cubicBezTo>
                <a:cubicBezTo>
                  <a:pt x="1827617" y="4211759"/>
                  <a:pt x="1788294" y="4193933"/>
                  <a:pt x="1766865" y="4172505"/>
                </a:cubicBezTo>
                <a:cubicBezTo>
                  <a:pt x="1760946" y="4166587"/>
                  <a:pt x="1755645" y="4159979"/>
                  <a:pt x="1749109" y="4154750"/>
                </a:cubicBezTo>
                <a:cubicBezTo>
                  <a:pt x="1740777" y="4148085"/>
                  <a:pt x="1730807" y="4143660"/>
                  <a:pt x="1722476" y="4136995"/>
                </a:cubicBezTo>
                <a:cubicBezTo>
                  <a:pt x="1715940" y="4131766"/>
                  <a:pt x="1711257" y="4124468"/>
                  <a:pt x="1704721" y="4119239"/>
                </a:cubicBezTo>
                <a:cubicBezTo>
                  <a:pt x="1696390" y="4112574"/>
                  <a:pt x="1686189" y="4108428"/>
                  <a:pt x="1678088" y="4101484"/>
                </a:cubicBezTo>
                <a:cubicBezTo>
                  <a:pt x="1665378" y="4090590"/>
                  <a:pt x="1658817" y="4070033"/>
                  <a:pt x="1642577" y="4065973"/>
                </a:cubicBezTo>
                <a:lnTo>
                  <a:pt x="1607066" y="4057096"/>
                </a:lnTo>
                <a:cubicBezTo>
                  <a:pt x="1598188" y="4051177"/>
                  <a:pt x="1589800" y="4044449"/>
                  <a:pt x="1580433" y="4039340"/>
                </a:cubicBezTo>
                <a:cubicBezTo>
                  <a:pt x="1557197" y="4026666"/>
                  <a:pt x="1531434" y="4018512"/>
                  <a:pt x="1509412" y="4003830"/>
                </a:cubicBezTo>
                <a:cubicBezTo>
                  <a:pt x="1482662" y="3985996"/>
                  <a:pt x="1478810" y="3981837"/>
                  <a:pt x="1447268" y="3968319"/>
                </a:cubicBezTo>
                <a:cubicBezTo>
                  <a:pt x="1429433" y="3960676"/>
                  <a:pt x="1403151" y="3955070"/>
                  <a:pt x="1385125" y="3950564"/>
                </a:cubicBezTo>
                <a:lnTo>
                  <a:pt x="719299" y="3959441"/>
                </a:lnTo>
                <a:cubicBezTo>
                  <a:pt x="643564" y="3961244"/>
                  <a:pt x="654887" y="3967986"/>
                  <a:pt x="595012" y="3977197"/>
                </a:cubicBezTo>
                <a:cubicBezTo>
                  <a:pt x="571432" y="3980825"/>
                  <a:pt x="547609" y="3982700"/>
                  <a:pt x="523991" y="3986074"/>
                </a:cubicBezTo>
                <a:cubicBezTo>
                  <a:pt x="506172" y="3988620"/>
                  <a:pt x="488435" y="3991732"/>
                  <a:pt x="470725" y="3994952"/>
                </a:cubicBezTo>
                <a:cubicBezTo>
                  <a:pt x="455879" y="3997651"/>
                  <a:pt x="441293" y="4001836"/>
                  <a:pt x="426336" y="4003830"/>
                </a:cubicBezTo>
                <a:cubicBezTo>
                  <a:pt x="396857" y="4007760"/>
                  <a:pt x="367152" y="4009748"/>
                  <a:pt x="337560" y="4012707"/>
                </a:cubicBezTo>
                <a:cubicBezTo>
                  <a:pt x="296653" y="4007594"/>
                  <a:pt x="273718" y="4009443"/>
                  <a:pt x="239905" y="3994952"/>
                </a:cubicBezTo>
                <a:cubicBezTo>
                  <a:pt x="227741" y="3989739"/>
                  <a:pt x="215885" y="3983763"/>
                  <a:pt x="204395" y="3977197"/>
                </a:cubicBezTo>
                <a:cubicBezTo>
                  <a:pt x="183326" y="3965157"/>
                  <a:pt x="148215" y="3937289"/>
                  <a:pt x="133373" y="3923931"/>
                </a:cubicBezTo>
                <a:cubicBezTo>
                  <a:pt x="117820" y="3909933"/>
                  <a:pt x="103781" y="3894338"/>
                  <a:pt x="88985" y="3879542"/>
                </a:cubicBezTo>
                <a:cubicBezTo>
                  <a:pt x="80107" y="3870664"/>
                  <a:pt x="67967" y="3864138"/>
                  <a:pt x="62352" y="3852909"/>
                </a:cubicBezTo>
                <a:cubicBezTo>
                  <a:pt x="13779" y="3755763"/>
                  <a:pt x="28426" y="3795520"/>
                  <a:pt x="9086" y="3737499"/>
                </a:cubicBezTo>
                <a:cubicBezTo>
                  <a:pt x="6127" y="3701988"/>
                  <a:pt x="-1340" y="3666567"/>
                  <a:pt x="208" y="3630967"/>
                </a:cubicBezTo>
                <a:cubicBezTo>
                  <a:pt x="6802" y="3479322"/>
                  <a:pt x="11133" y="3577367"/>
                  <a:pt x="26841" y="3506680"/>
                </a:cubicBezTo>
                <a:cubicBezTo>
                  <a:pt x="42672" y="3435438"/>
                  <a:pt x="28439" y="3473657"/>
                  <a:pt x="44597" y="3409026"/>
                </a:cubicBezTo>
                <a:cubicBezTo>
                  <a:pt x="61517" y="3341346"/>
                  <a:pt x="45748" y="3429899"/>
                  <a:pt x="62352" y="3346882"/>
                </a:cubicBezTo>
                <a:cubicBezTo>
                  <a:pt x="70263" y="3307328"/>
                  <a:pt x="70590" y="3287296"/>
                  <a:pt x="80107" y="3249228"/>
                </a:cubicBezTo>
                <a:cubicBezTo>
                  <a:pt x="82377" y="3240149"/>
                  <a:pt x="86414" y="3231593"/>
                  <a:pt x="88985" y="3222595"/>
                </a:cubicBezTo>
                <a:cubicBezTo>
                  <a:pt x="92337" y="3210863"/>
                  <a:pt x="93057" y="3198299"/>
                  <a:pt x="97863" y="3187084"/>
                </a:cubicBezTo>
                <a:cubicBezTo>
                  <a:pt x="102066" y="3177277"/>
                  <a:pt x="109963" y="3169499"/>
                  <a:pt x="115618" y="3160451"/>
                </a:cubicBezTo>
                <a:cubicBezTo>
                  <a:pt x="124763" y="3145819"/>
                  <a:pt x="134534" y="3131496"/>
                  <a:pt x="142251" y="3116063"/>
                </a:cubicBezTo>
                <a:cubicBezTo>
                  <a:pt x="165301" y="3069964"/>
                  <a:pt x="134204" y="3106356"/>
                  <a:pt x="168884" y="3071674"/>
                </a:cubicBezTo>
                <a:cubicBezTo>
                  <a:pt x="171843" y="3062796"/>
                  <a:pt x="173577" y="3053411"/>
                  <a:pt x="177762" y="3045041"/>
                </a:cubicBezTo>
                <a:cubicBezTo>
                  <a:pt x="182534" y="3035498"/>
                  <a:pt x="191314" y="3028215"/>
                  <a:pt x="195517" y="3018408"/>
                </a:cubicBezTo>
                <a:cubicBezTo>
                  <a:pt x="200323" y="3007194"/>
                  <a:pt x="200889" y="2994584"/>
                  <a:pt x="204395" y="2982898"/>
                </a:cubicBezTo>
                <a:cubicBezTo>
                  <a:pt x="209773" y="2964972"/>
                  <a:pt x="222150" y="2929632"/>
                  <a:pt x="222150" y="2929632"/>
                </a:cubicBezTo>
                <a:cubicBezTo>
                  <a:pt x="219191" y="2823100"/>
                  <a:pt x="218111" y="2716499"/>
                  <a:pt x="213272" y="2610035"/>
                </a:cubicBezTo>
                <a:cubicBezTo>
                  <a:pt x="211854" y="2578842"/>
                  <a:pt x="198951" y="2509489"/>
                  <a:pt x="195517" y="2476870"/>
                </a:cubicBezTo>
                <a:cubicBezTo>
                  <a:pt x="174283" y="2275150"/>
                  <a:pt x="197913" y="2449264"/>
                  <a:pt x="177762" y="2308195"/>
                </a:cubicBezTo>
                <a:cubicBezTo>
                  <a:pt x="180721" y="2127682"/>
                  <a:pt x="181252" y="1947114"/>
                  <a:pt x="186639" y="1766657"/>
                </a:cubicBezTo>
                <a:cubicBezTo>
                  <a:pt x="187176" y="1748665"/>
                  <a:pt x="191612" y="1730963"/>
                  <a:pt x="195517" y="1713391"/>
                </a:cubicBezTo>
                <a:cubicBezTo>
                  <a:pt x="197547" y="1704256"/>
                  <a:pt x="201436" y="1695636"/>
                  <a:pt x="204395" y="1686758"/>
                </a:cubicBezTo>
                <a:cubicBezTo>
                  <a:pt x="207354" y="1651247"/>
                  <a:pt x="210820" y="1615775"/>
                  <a:pt x="213272" y="1580226"/>
                </a:cubicBezTo>
                <a:cubicBezTo>
                  <a:pt x="216739" y="1529951"/>
                  <a:pt x="218131" y="1479538"/>
                  <a:pt x="222150" y="1429305"/>
                </a:cubicBezTo>
                <a:cubicBezTo>
                  <a:pt x="224053" y="1405523"/>
                  <a:pt x="228069" y="1381958"/>
                  <a:pt x="231028" y="1358284"/>
                </a:cubicBezTo>
                <a:cubicBezTo>
                  <a:pt x="233987" y="1231037"/>
                  <a:pt x="234376" y="1103705"/>
                  <a:pt x="239905" y="976544"/>
                </a:cubicBezTo>
                <a:cubicBezTo>
                  <a:pt x="240311" y="967195"/>
                  <a:pt x="246513" y="958989"/>
                  <a:pt x="248783" y="949911"/>
                </a:cubicBezTo>
                <a:cubicBezTo>
                  <a:pt x="252443" y="935273"/>
                  <a:pt x="254001" y="920162"/>
                  <a:pt x="257661" y="905523"/>
                </a:cubicBezTo>
                <a:cubicBezTo>
                  <a:pt x="259931" y="896445"/>
                  <a:pt x="264268" y="887968"/>
                  <a:pt x="266538" y="878890"/>
                </a:cubicBezTo>
                <a:cubicBezTo>
                  <a:pt x="270198" y="864251"/>
                  <a:pt x="271756" y="849140"/>
                  <a:pt x="275416" y="834501"/>
                </a:cubicBezTo>
                <a:cubicBezTo>
                  <a:pt x="277686" y="825423"/>
                  <a:pt x="282024" y="816947"/>
                  <a:pt x="284294" y="807868"/>
                </a:cubicBezTo>
                <a:cubicBezTo>
                  <a:pt x="287954" y="793230"/>
                  <a:pt x="289201" y="778037"/>
                  <a:pt x="293171" y="763480"/>
                </a:cubicBezTo>
                <a:cubicBezTo>
                  <a:pt x="298095" y="745424"/>
                  <a:pt x="310927" y="710214"/>
                  <a:pt x="310927" y="710214"/>
                </a:cubicBezTo>
                <a:cubicBezTo>
                  <a:pt x="325095" y="526016"/>
                  <a:pt x="306493" y="645828"/>
                  <a:pt x="328682" y="568171"/>
                </a:cubicBezTo>
                <a:cubicBezTo>
                  <a:pt x="332034" y="556439"/>
                  <a:pt x="334054" y="544347"/>
                  <a:pt x="337560" y="532661"/>
                </a:cubicBezTo>
                <a:cubicBezTo>
                  <a:pt x="342938" y="514735"/>
                  <a:pt x="355315" y="479395"/>
                  <a:pt x="355315" y="479395"/>
                </a:cubicBezTo>
                <a:cubicBezTo>
                  <a:pt x="358733" y="445220"/>
                  <a:pt x="366789" y="357282"/>
                  <a:pt x="373070" y="319597"/>
                </a:cubicBezTo>
                <a:cubicBezTo>
                  <a:pt x="375076" y="307562"/>
                  <a:pt x="378989" y="295923"/>
                  <a:pt x="381948" y="284086"/>
                </a:cubicBezTo>
                <a:cubicBezTo>
                  <a:pt x="386287" y="245033"/>
                  <a:pt x="399964" y="182579"/>
                  <a:pt x="381948" y="142043"/>
                </a:cubicBezTo>
                <a:cubicBezTo>
                  <a:pt x="377615" y="132293"/>
                  <a:pt x="364193" y="130206"/>
                  <a:pt x="355315" y="124288"/>
                </a:cubicBezTo>
                <a:cubicBezTo>
                  <a:pt x="329353" y="85344"/>
                  <a:pt x="340519" y="65103"/>
                  <a:pt x="337560" y="532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F49D5473-EB23-4C01-93C1-330218455F6B}"/>
              </a:ext>
            </a:extLst>
          </p:cNvPr>
          <p:cNvSpPr/>
          <p:nvPr userDrawn="1"/>
        </p:nvSpPr>
        <p:spPr>
          <a:xfrm>
            <a:off x="186416" y="1298362"/>
            <a:ext cx="4320480" cy="4261275"/>
          </a:xfrm>
          <a:custGeom>
            <a:avLst/>
            <a:gdLst>
              <a:gd name="connsiteX0" fmla="*/ 2210540 w 3844031"/>
              <a:gd name="connsiteY0" fmla="*/ 382330 h 3721195"/>
              <a:gd name="connsiteX1" fmla="*/ 2210540 w 3844031"/>
              <a:gd name="connsiteY1" fmla="*/ 382330 h 3721195"/>
              <a:gd name="connsiteX2" fmla="*/ 2121763 w 3844031"/>
              <a:gd name="connsiteY2" fmla="*/ 400085 h 3721195"/>
              <a:gd name="connsiteX3" fmla="*/ 2068497 w 3844031"/>
              <a:gd name="connsiteY3" fmla="*/ 417840 h 3721195"/>
              <a:gd name="connsiteX4" fmla="*/ 2032986 w 3844031"/>
              <a:gd name="connsiteY4" fmla="*/ 426718 h 3721195"/>
              <a:gd name="connsiteX5" fmla="*/ 1979720 w 3844031"/>
              <a:gd name="connsiteY5" fmla="*/ 444473 h 3721195"/>
              <a:gd name="connsiteX6" fmla="*/ 1935332 w 3844031"/>
              <a:gd name="connsiteY6" fmla="*/ 479984 h 3721195"/>
              <a:gd name="connsiteX7" fmla="*/ 1908699 w 3844031"/>
              <a:gd name="connsiteY7" fmla="*/ 488862 h 3721195"/>
              <a:gd name="connsiteX8" fmla="*/ 1846555 w 3844031"/>
              <a:gd name="connsiteY8" fmla="*/ 524373 h 3721195"/>
              <a:gd name="connsiteX9" fmla="*/ 1811045 w 3844031"/>
              <a:gd name="connsiteY9" fmla="*/ 533250 h 3721195"/>
              <a:gd name="connsiteX10" fmla="*/ 1740023 w 3844031"/>
              <a:gd name="connsiteY10" fmla="*/ 568761 h 3721195"/>
              <a:gd name="connsiteX11" fmla="*/ 1713390 w 3844031"/>
              <a:gd name="connsiteY11" fmla="*/ 586516 h 3721195"/>
              <a:gd name="connsiteX12" fmla="*/ 1695635 w 3844031"/>
              <a:gd name="connsiteY12" fmla="*/ 604272 h 3721195"/>
              <a:gd name="connsiteX13" fmla="*/ 1669002 w 3844031"/>
              <a:gd name="connsiteY13" fmla="*/ 613149 h 3721195"/>
              <a:gd name="connsiteX14" fmla="*/ 1615736 w 3844031"/>
              <a:gd name="connsiteY14" fmla="*/ 648660 h 3721195"/>
              <a:gd name="connsiteX15" fmla="*/ 1589103 w 3844031"/>
              <a:gd name="connsiteY15" fmla="*/ 666415 h 3721195"/>
              <a:gd name="connsiteX16" fmla="*/ 1562470 w 3844031"/>
              <a:gd name="connsiteY16" fmla="*/ 675293 h 3721195"/>
              <a:gd name="connsiteX17" fmla="*/ 1535837 w 3844031"/>
              <a:gd name="connsiteY17" fmla="*/ 693048 h 3721195"/>
              <a:gd name="connsiteX18" fmla="*/ 1500326 w 3844031"/>
              <a:gd name="connsiteY18" fmla="*/ 710804 h 3721195"/>
              <a:gd name="connsiteX19" fmla="*/ 1473693 w 3844031"/>
              <a:gd name="connsiteY19" fmla="*/ 728559 h 3721195"/>
              <a:gd name="connsiteX20" fmla="*/ 1411550 w 3844031"/>
              <a:gd name="connsiteY20" fmla="*/ 755192 h 3721195"/>
              <a:gd name="connsiteX21" fmla="*/ 1376039 w 3844031"/>
              <a:gd name="connsiteY21" fmla="*/ 781825 h 3721195"/>
              <a:gd name="connsiteX22" fmla="*/ 1313895 w 3844031"/>
              <a:gd name="connsiteY22" fmla="*/ 843969 h 3721195"/>
              <a:gd name="connsiteX23" fmla="*/ 1278385 w 3844031"/>
              <a:gd name="connsiteY23" fmla="*/ 861724 h 3721195"/>
              <a:gd name="connsiteX24" fmla="*/ 1207363 w 3844031"/>
              <a:gd name="connsiteY24" fmla="*/ 914990 h 3721195"/>
              <a:gd name="connsiteX25" fmla="*/ 1171853 w 3844031"/>
              <a:gd name="connsiteY25" fmla="*/ 941623 h 3721195"/>
              <a:gd name="connsiteX26" fmla="*/ 1145220 w 3844031"/>
              <a:gd name="connsiteY26" fmla="*/ 968256 h 3721195"/>
              <a:gd name="connsiteX27" fmla="*/ 1109709 w 3844031"/>
              <a:gd name="connsiteY27" fmla="*/ 986011 h 3721195"/>
              <a:gd name="connsiteX28" fmla="*/ 1029810 w 3844031"/>
              <a:gd name="connsiteY28" fmla="*/ 1057033 h 3721195"/>
              <a:gd name="connsiteX29" fmla="*/ 994299 w 3844031"/>
              <a:gd name="connsiteY29" fmla="*/ 1074788 h 3721195"/>
              <a:gd name="connsiteX30" fmla="*/ 905522 w 3844031"/>
              <a:gd name="connsiteY30" fmla="*/ 1145809 h 3721195"/>
              <a:gd name="connsiteX31" fmla="*/ 887767 w 3844031"/>
              <a:gd name="connsiteY31" fmla="*/ 1163565 h 3721195"/>
              <a:gd name="connsiteX32" fmla="*/ 825623 w 3844031"/>
              <a:gd name="connsiteY32" fmla="*/ 1199075 h 3721195"/>
              <a:gd name="connsiteX33" fmla="*/ 807868 w 3844031"/>
              <a:gd name="connsiteY33" fmla="*/ 1216831 h 3721195"/>
              <a:gd name="connsiteX34" fmla="*/ 754602 w 3844031"/>
              <a:gd name="connsiteY34" fmla="*/ 1252341 h 3721195"/>
              <a:gd name="connsiteX35" fmla="*/ 674703 w 3844031"/>
              <a:gd name="connsiteY35" fmla="*/ 1314485 h 3721195"/>
              <a:gd name="connsiteX36" fmla="*/ 630315 w 3844031"/>
              <a:gd name="connsiteY36" fmla="*/ 1349996 h 3721195"/>
              <a:gd name="connsiteX37" fmla="*/ 585926 w 3844031"/>
              <a:gd name="connsiteY37" fmla="*/ 1394384 h 3721195"/>
              <a:gd name="connsiteX38" fmla="*/ 559293 w 3844031"/>
              <a:gd name="connsiteY38" fmla="*/ 1421017 h 3721195"/>
              <a:gd name="connsiteX39" fmla="*/ 541538 w 3844031"/>
              <a:gd name="connsiteY39" fmla="*/ 1438773 h 3721195"/>
              <a:gd name="connsiteX40" fmla="*/ 488272 w 3844031"/>
              <a:gd name="connsiteY40" fmla="*/ 1500916 h 3721195"/>
              <a:gd name="connsiteX41" fmla="*/ 470517 w 3844031"/>
              <a:gd name="connsiteY41" fmla="*/ 1536427 h 3721195"/>
              <a:gd name="connsiteX42" fmla="*/ 452761 w 3844031"/>
              <a:gd name="connsiteY42" fmla="*/ 1554182 h 3721195"/>
              <a:gd name="connsiteX43" fmla="*/ 435006 w 3844031"/>
              <a:gd name="connsiteY43" fmla="*/ 1580815 h 3721195"/>
              <a:gd name="connsiteX44" fmla="*/ 417251 w 3844031"/>
              <a:gd name="connsiteY44" fmla="*/ 1598571 h 3721195"/>
              <a:gd name="connsiteX45" fmla="*/ 399495 w 3844031"/>
              <a:gd name="connsiteY45" fmla="*/ 1625204 h 3721195"/>
              <a:gd name="connsiteX46" fmla="*/ 381740 w 3844031"/>
              <a:gd name="connsiteY46" fmla="*/ 1660714 h 3721195"/>
              <a:gd name="connsiteX47" fmla="*/ 355107 w 3844031"/>
              <a:gd name="connsiteY47" fmla="*/ 1678470 h 3721195"/>
              <a:gd name="connsiteX48" fmla="*/ 319596 w 3844031"/>
              <a:gd name="connsiteY48" fmla="*/ 1731736 h 3721195"/>
              <a:gd name="connsiteX49" fmla="*/ 301841 w 3844031"/>
              <a:gd name="connsiteY49" fmla="*/ 1767246 h 3721195"/>
              <a:gd name="connsiteX50" fmla="*/ 275208 w 3844031"/>
              <a:gd name="connsiteY50" fmla="*/ 1793879 h 3721195"/>
              <a:gd name="connsiteX51" fmla="*/ 257453 w 3844031"/>
              <a:gd name="connsiteY51" fmla="*/ 1820512 h 3721195"/>
              <a:gd name="connsiteX52" fmla="*/ 239697 w 3844031"/>
              <a:gd name="connsiteY52" fmla="*/ 1838268 h 3721195"/>
              <a:gd name="connsiteX53" fmla="*/ 221942 w 3844031"/>
              <a:gd name="connsiteY53" fmla="*/ 1864901 h 3721195"/>
              <a:gd name="connsiteX54" fmla="*/ 204186 w 3844031"/>
              <a:gd name="connsiteY54" fmla="*/ 1882656 h 3721195"/>
              <a:gd name="connsiteX55" fmla="*/ 168676 w 3844031"/>
              <a:gd name="connsiteY55" fmla="*/ 1935922 h 3721195"/>
              <a:gd name="connsiteX56" fmla="*/ 150920 w 3844031"/>
              <a:gd name="connsiteY56" fmla="*/ 1953677 h 3721195"/>
              <a:gd name="connsiteX57" fmla="*/ 124287 w 3844031"/>
              <a:gd name="connsiteY57" fmla="*/ 2006943 h 3721195"/>
              <a:gd name="connsiteX58" fmla="*/ 106532 w 3844031"/>
              <a:gd name="connsiteY58" fmla="*/ 2024699 h 3721195"/>
              <a:gd name="connsiteX59" fmla="*/ 71021 w 3844031"/>
              <a:gd name="connsiteY59" fmla="*/ 2069087 h 3721195"/>
              <a:gd name="connsiteX60" fmla="*/ 62144 w 3844031"/>
              <a:gd name="connsiteY60" fmla="*/ 2095720 h 3721195"/>
              <a:gd name="connsiteX61" fmla="*/ 124287 w 3844031"/>
              <a:gd name="connsiteY61" fmla="*/ 2095720 h 3721195"/>
              <a:gd name="connsiteX62" fmla="*/ 221942 w 3844031"/>
              <a:gd name="connsiteY62" fmla="*/ 2069087 h 3721195"/>
              <a:gd name="connsiteX63" fmla="*/ 275208 w 3844031"/>
              <a:gd name="connsiteY63" fmla="*/ 2086842 h 3721195"/>
              <a:gd name="connsiteX64" fmla="*/ 266330 w 3844031"/>
              <a:gd name="connsiteY64" fmla="*/ 2113475 h 3721195"/>
              <a:gd name="connsiteX65" fmla="*/ 213064 w 3844031"/>
              <a:gd name="connsiteY65" fmla="*/ 2157864 h 3721195"/>
              <a:gd name="connsiteX66" fmla="*/ 195309 w 3844031"/>
              <a:gd name="connsiteY66" fmla="*/ 2193374 h 3721195"/>
              <a:gd name="connsiteX67" fmla="*/ 150920 w 3844031"/>
              <a:gd name="connsiteY67" fmla="*/ 2228885 h 3721195"/>
              <a:gd name="connsiteX68" fmla="*/ 97654 w 3844031"/>
              <a:gd name="connsiteY68" fmla="*/ 2282151 h 3721195"/>
              <a:gd name="connsiteX69" fmla="*/ 79899 w 3844031"/>
              <a:gd name="connsiteY69" fmla="*/ 2308784 h 3721195"/>
              <a:gd name="connsiteX70" fmla="*/ 35511 w 3844031"/>
              <a:gd name="connsiteY70" fmla="*/ 2353173 h 3721195"/>
              <a:gd name="connsiteX71" fmla="*/ 17755 w 3844031"/>
              <a:gd name="connsiteY71" fmla="*/ 2370928 h 3721195"/>
              <a:gd name="connsiteX72" fmla="*/ 0 w 3844031"/>
              <a:gd name="connsiteY72" fmla="*/ 2397561 h 3721195"/>
              <a:gd name="connsiteX73" fmla="*/ 26633 w 3844031"/>
              <a:gd name="connsiteY73" fmla="*/ 2415316 h 3721195"/>
              <a:gd name="connsiteX74" fmla="*/ 88777 w 3844031"/>
              <a:gd name="connsiteY74" fmla="*/ 2406439 h 3721195"/>
              <a:gd name="connsiteX75" fmla="*/ 159798 w 3844031"/>
              <a:gd name="connsiteY75" fmla="*/ 2388683 h 3721195"/>
              <a:gd name="connsiteX76" fmla="*/ 195309 w 3844031"/>
              <a:gd name="connsiteY76" fmla="*/ 2379806 h 3721195"/>
              <a:gd name="connsiteX77" fmla="*/ 257453 w 3844031"/>
              <a:gd name="connsiteY77" fmla="*/ 2362050 h 3721195"/>
              <a:gd name="connsiteX78" fmla="*/ 292963 w 3844031"/>
              <a:gd name="connsiteY78" fmla="*/ 2379806 h 3721195"/>
              <a:gd name="connsiteX79" fmla="*/ 275208 w 3844031"/>
              <a:gd name="connsiteY79" fmla="*/ 2406439 h 3721195"/>
              <a:gd name="connsiteX80" fmla="*/ 248575 w 3844031"/>
              <a:gd name="connsiteY80" fmla="*/ 2450827 h 3721195"/>
              <a:gd name="connsiteX81" fmla="*/ 230820 w 3844031"/>
              <a:gd name="connsiteY81" fmla="*/ 2486338 h 3721195"/>
              <a:gd name="connsiteX82" fmla="*/ 213064 w 3844031"/>
              <a:gd name="connsiteY82" fmla="*/ 2504093 h 3721195"/>
              <a:gd name="connsiteX83" fmla="*/ 230820 w 3844031"/>
              <a:gd name="connsiteY83" fmla="*/ 2566237 h 3721195"/>
              <a:gd name="connsiteX84" fmla="*/ 284086 w 3844031"/>
              <a:gd name="connsiteY84" fmla="*/ 2548481 h 3721195"/>
              <a:gd name="connsiteX85" fmla="*/ 310719 w 3844031"/>
              <a:gd name="connsiteY85" fmla="*/ 2539604 h 3721195"/>
              <a:gd name="connsiteX86" fmla="*/ 328474 w 3844031"/>
              <a:gd name="connsiteY86" fmla="*/ 2521848 h 3721195"/>
              <a:gd name="connsiteX87" fmla="*/ 372862 w 3844031"/>
              <a:gd name="connsiteY87" fmla="*/ 2495215 h 3721195"/>
              <a:gd name="connsiteX88" fmla="*/ 363985 w 3844031"/>
              <a:gd name="connsiteY88" fmla="*/ 2583992 h 3721195"/>
              <a:gd name="connsiteX89" fmla="*/ 328474 w 3844031"/>
              <a:gd name="connsiteY89" fmla="*/ 2646136 h 3721195"/>
              <a:gd name="connsiteX90" fmla="*/ 310719 w 3844031"/>
              <a:gd name="connsiteY90" fmla="*/ 2726035 h 3721195"/>
              <a:gd name="connsiteX91" fmla="*/ 292963 w 3844031"/>
              <a:gd name="connsiteY91" fmla="*/ 2779301 h 3721195"/>
              <a:gd name="connsiteX92" fmla="*/ 266330 w 3844031"/>
              <a:gd name="connsiteY92" fmla="*/ 2859200 h 3721195"/>
              <a:gd name="connsiteX93" fmla="*/ 248575 w 3844031"/>
              <a:gd name="connsiteY93" fmla="*/ 2912466 h 3721195"/>
              <a:gd name="connsiteX94" fmla="*/ 230820 w 3844031"/>
              <a:gd name="connsiteY94" fmla="*/ 2947976 h 3721195"/>
              <a:gd name="connsiteX95" fmla="*/ 221942 w 3844031"/>
              <a:gd name="connsiteY95" fmla="*/ 2974609 h 3721195"/>
              <a:gd name="connsiteX96" fmla="*/ 239697 w 3844031"/>
              <a:gd name="connsiteY96" fmla="*/ 2939099 h 3721195"/>
              <a:gd name="connsiteX97" fmla="*/ 310719 w 3844031"/>
              <a:gd name="connsiteY97" fmla="*/ 2885833 h 3721195"/>
              <a:gd name="connsiteX98" fmla="*/ 337352 w 3844031"/>
              <a:gd name="connsiteY98" fmla="*/ 2859200 h 3721195"/>
              <a:gd name="connsiteX99" fmla="*/ 390618 w 3844031"/>
              <a:gd name="connsiteY99" fmla="*/ 2823689 h 3721195"/>
              <a:gd name="connsiteX100" fmla="*/ 426128 w 3844031"/>
              <a:gd name="connsiteY100" fmla="*/ 2797056 h 3721195"/>
              <a:gd name="connsiteX101" fmla="*/ 452761 w 3844031"/>
              <a:gd name="connsiteY101" fmla="*/ 2779301 h 3721195"/>
              <a:gd name="connsiteX102" fmla="*/ 497150 w 3844031"/>
              <a:gd name="connsiteY102" fmla="*/ 2743790 h 3721195"/>
              <a:gd name="connsiteX103" fmla="*/ 523783 w 3844031"/>
              <a:gd name="connsiteY103" fmla="*/ 2734912 h 3721195"/>
              <a:gd name="connsiteX104" fmla="*/ 559293 w 3844031"/>
              <a:gd name="connsiteY104" fmla="*/ 2717157 h 3721195"/>
              <a:gd name="connsiteX105" fmla="*/ 585926 w 3844031"/>
              <a:gd name="connsiteY105" fmla="*/ 2708279 h 3721195"/>
              <a:gd name="connsiteX106" fmla="*/ 639192 w 3844031"/>
              <a:gd name="connsiteY106" fmla="*/ 2681646 h 3721195"/>
              <a:gd name="connsiteX107" fmla="*/ 630315 w 3844031"/>
              <a:gd name="connsiteY107" fmla="*/ 2726035 h 3721195"/>
              <a:gd name="connsiteX108" fmla="*/ 612559 w 3844031"/>
              <a:gd name="connsiteY108" fmla="*/ 2752668 h 3721195"/>
              <a:gd name="connsiteX109" fmla="*/ 523783 w 3844031"/>
              <a:gd name="connsiteY109" fmla="*/ 2850322 h 3721195"/>
              <a:gd name="connsiteX110" fmla="*/ 514905 w 3844031"/>
              <a:gd name="connsiteY110" fmla="*/ 2885833 h 3721195"/>
              <a:gd name="connsiteX111" fmla="*/ 488272 w 3844031"/>
              <a:gd name="connsiteY111" fmla="*/ 2903588 h 3721195"/>
              <a:gd name="connsiteX112" fmla="*/ 470517 w 3844031"/>
              <a:gd name="connsiteY112" fmla="*/ 2930221 h 3721195"/>
              <a:gd name="connsiteX113" fmla="*/ 435006 w 3844031"/>
              <a:gd name="connsiteY113" fmla="*/ 2983487 h 3721195"/>
              <a:gd name="connsiteX114" fmla="*/ 417251 w 3844031"/>
              <a:gd name="connsiteY114" fmla="*/ 3036753 h 3721195"/>
              <a:gd name="connsiteX115" fmla="*/ 399495 w 3844031"/>
              <a:gd name="connsiteY115" fmla="*/ 3098897 h 3721195"/>
              <a:gd name="connsiteX116" fmla="*/ 381740 w 3844031"/>
              <a:gd name="connsiteY116" fmla="*/ 3152163 h 3721195"/>
              <a:gd name="connsiteX117" fmla="*/ 372862 w 3844031"/>
              <a:gd name="connsiteY117" fmla="*/ 3178796 h 3721195"/>
              <a:gd name="connsiteX118" fmla="*/ 363985 w 3844031"/>
              <a:gd name="connsiteY118" fmla="*/ 3214306 h 3721195"/>
              <a:gd name="connsiteX119" fmla="*/ 355107 w 3844031"/>
              <a:gd name="connsiteY119" fmla="*/ 3240939 h 3721195"/>
              <a:gd name="connsiteX120" fmla="*/ 390618 w 3844031"/>
              <a:gd name="connsiteY120" fmla="*/ 3223184 h 3721195"/>
              <a:gd name="connsiteX121" fmla="*/ 417251 w 3844031"/>
              <a:gd name="connsiteY121" fmla="*/ 3205429 h 3721195"/>
              <a:gd name="connsiteX122" fmla="*/ 435006 w 3844031"/>
              <a:gd name="connsiteY122" fmla="*/ 3187673 h 3721195"/>
              <a:gd name="connsiteX123" fmla="*/ 470517 w 3844031"/>
              <a:gd name="connsiteY123" fmla="*/ 3178796 h 3721195"/>
              <a:gd name="connsiteX124" fmla="*/ 523783 w 3844031"/>
              <a:gd name="connsiteY124" fmla="*/ 3143285 h 3721195"/>
              <a:gd name="connsiteX125" fmla="*/ 577049 w 3844031"/>
              <a:gd name="connsiteY125" fmla="*/ 3125530 h 3721195"/>
              <a:gd name="connsiteX126" fmla="*/ 630315 w 3844031"/>
              <a:gd name="connsiteY126" fmla="*/ 3090019 h 3721195"/>
              <a:gd name="connsiteX127" fmla="*/ 656948 w 3844031"/>
              <a:gd name="connsiteY127" fmla="*/ 3072264 h 3721195"/>
              <a:gd name="connsiteX128" fmla="*/ 710214 w 3844031"/>
              <a:gd name="connsiteY128" fmla="*/ 3054508 h 3721195"/>
              <a:gd name="connsiteX129" fmla="*/ 745724 w 3844031"/>
              <a:gd name="connsiteY129" fmla="*/ 3036753 h 3721195"/>
              <a:gd name="connsiteX130" fmla="*/ 807868 w 3844031"/>
              <a:gd name="connsiteY130" fmla="*/ 3018998 h 3721195"/>
              <a:gd name="connsiteX131" fmla="*/ 825623 w 3844031"/>
              <a:gd name="connsiteY131" fmla="*/ 3054508 h 3721195"/>
              <a:gd name="connsiteX132" fmla="*/ 790113 w 3844031"/>
              <a:gd name="connsiteY132" fmla="*/ 3125530 h 3721195"/>
              <a:gd name="connsiteX133" fmla="*/ 781235 w 3844031"/>
              <a:gd name="connsiteY133" fmla="*/ 3161040 h 3721195"/>
              <a:gd name="connsiteX134" fmla="*/ 763480 w 3844031"/>
              <a:gd name="connsiteY134" fmla="*/ 3178796 h 3721195"/>
              <a:gd name="connsiteX135" fmla="*/ 754602 w 3844031"/>
              <a:gd name="connsiteY135" fmla="*/ 3214306 h 3721195"/>
              <a:gd name="connsiteX136" fmla="*/ 736847 w 3844031"/>
              <a:gd name="connsiteY136" fmla="*/ 3267573 h 3721195"/>
              <a:gd name="connsiteX137" fmla="*/ 727969 w 3844031"/>
              <a:gd name="connsiteY137" fmla="*/ 3294206 h 3721195"/>
              <a:gd name="connsiteX138" fmla="*/ 763480 w 3844031"/>
              <a:gd name="connsiteY138" fmla="*/ 3285328 h 3721195"/>
              <a:gd name="connsiteX139" fmla="*/ 825623 w 3844031"/>
              <a:gd name="connsiteY139" fmla="*/ 3258695 h 3721195"/>
              <a:gd name="connsiteX140" fmla="*/ 843379 w 3844031"/>
              <a:gd name="connsiteY140" fmla="*/ 3240939 h 3721195"/>
              <a:gd name="connsiteX141" fmla="*/ 870012 w 3844031"/>
              <a:gd name="connsiteY141" fmla="*/ 3223184 h 3721195"/>
              <a:gd name="connsiteX142" fmla="*/ 887767 w 3844031"/>
              <a:gd name="connsiteY142" fmla="*/ 3249817 h 3721195"/>
              <a:gd name="connsiteX143" fmla="*/ 878889 w 3844031"/>
              <a:gd name="connsiteY143" fmla="*/ 3294206 h 3721195"/>
              <a:gd name="connsiteX144" fmla="*/ 852256 w 3844031"/>
              <a:gd name="connsiteY144" fmla="*/ 3347472 h 3721195"/>
              <a:gd name="connsiteX145" fmla="*/ 834501 w 3844031"/>
              <a:gd name="connsiteY145" fmla="*/ 3436248 h 3721195"/>
              <a:gd name="connsiteX146" fmla="*/ 825623 w 3844031"/>
              <a:gd name="connsiteY146" fmla="*/ 3471759 h 3721195"/>
              <a:gd name="connsiteX147" fmla="*/ 923278 w 3844031"/>
              <a:gd name="connsiteY147" fmla="*/ 3391860 h 3721195"/>
              <a:gd name="connsiteX148" fmla="*/ 949911 w 3844031"/>
              <a:gd name="connsiteY148" fmla="*/ 3382982 h 3721195"/>
              <a:gd name="connsiteX149" fmla="*/ 1003177 w 3844031"/>
              <a:gd name="connsiteY149" fmla="*/ 3347472 h 3721195"/>
              <a:gd name="connsiteX150" fmla="*/ 1012054 w 3844031"/>
              <a:gd name="connsiteY150" fmla="*/ 3374105 h 3721195"/>
              <a:gd name="connsiteX151" fmla="*/ 994299 w 3844031"/>
              <a:gd name="connsiteY151" fmla="*/ 3409615 h 3721195"/>
              <a:gd name="connsiteX152" fmla="*/ 967666 w 3844031"/>
              <a:gd name="connsiteY152" fmla="*/ 3462881 h 3721195"/>
              <a:gd name="connsiteX153" fmla="*/ 949911 w 3844031"/>
              <a:gd name="connsiteY153" fmla="*/ 3542780 h 3721195"/>
              <a:gd name="connsiteX154" fmla="*/ 932155 w 3844031"/>
              <a:gd name="connsiteY154" fmla="*/ 3613802 h 3721195"/>
              <a:gd name="connsiteX155" fmla="*/ 923278 w 3844031"/>
              <a:gd name="connsiteY155" fmla="*/ 3693701 h 3721195"/>
              <a:gd name="connsiteX156" fmla="*/ 914400 w 3844031"/>
              <a:gd name="connsiteY156" fmla="*/ 3720334 h 3721195"/>
              <a:gd name="connsiteX157" fmla="*/ 941033 w 3844031"/>
              <a:gd name="connsiteY157" fmla="*/ 3702578 h 3721195"/>
              <a:gd name="connsiteX158" fmla="*/ 976544 w 3844031"/>
              <a:gd name="connsiteY158" fmla="*/ 3675945 h 3721195"/>
              <a:gd name="connsiteX159" fmla="*/ 1003177 w 3844031"/>
              <a:gd name="connsiteY159" fmla="*/ 3640435 h 3721195"/>
              <a:gd name="connsiteX160" fmla="*/ 1020932 w 3844031"/>
              <a:gd name="connsiteY160" fmla="*/ 3622679 h 3721195"/>
              <a:gd name="connsiteX161" fmla="*/ 1056443 w 3844031"/>
              <a:gd name="connsiteY161" fmla="*/ 3578291 h 3721195"/>
              <a:gd name="connsiteX162" fmla="*/ 1118586 w 3844031"/>
              <a:gd name="connsiteY162" fmla="*/ 3542780 h 3721195"/>
              <a:gd name="connsiteX163" fmla="*/ 1171853 w 3844031"/>
              <a:gd name="connsiteY163" fmla="*/ 3507270 h 3721195"/>
              <a:gd name="connsiteX164" fmla="*/ 1198486 w 3844031"/>
              <a:gd name="connsiteY164" fmla="*/ 3489514 h 3721195"/>
              <a:gd name="connsiteX165" fmla="*/ 1233996 w 3844031"/>
              <a:gd name="connsiteY165" fmla="*/ 3471759 h 3721195"/>
              <a:gd name="connsiteX166" fmla="*/ 1251752 w 3844031"/>
              <a:gd name="connsiteY166" fmla="*/ 3454004 h 3721195"/>
              <a:gd name="connsiteX167" fmla="*/ 1305018 w 3844031"/>
              <a:gd name="connsiteY167" fmla="*/ 3418493 h 3721195"/>
              <a:gd name="connsiteX168" fmla="*/ 1331651 w 3844031"/>
              <a:gd name="connsiteY168" fmla="*/ 3400738 h 3721195"/>
              <a:gd name="connsiteX169" fmla="*/ 1367161 w 3844031"/>
              <a:gd name="connsiteY169" fmla="*/ 3382982 h 3721195"/>
              <a:gd name="connsiteX170" fmla="*/ 1393794 w 3844031"/>
              <a:gd name="connsiteY170" fmla="*/ 3365227 h 3721195"/>
              <a:gd name="connsiteX171" fmla="*/ 1438183 w 3844031"/>
              <a:gd name="connsiteY171" fmla="*/ 3320839 h 3721195"/>
              <a:gd name="connsiteX172" fmla="*/ 1473693 w 3844031"/>
              <a:gd name="connsiteY172" fmla="*/ 3311961 h 3721195"/>
              <a:gd name="connsiteX173" fmla="*/ 1526959 w 3844031"/>
              <a:gd name="connsiteY173" fmla="*/ 3285328 h 3721195"/>
              <a:gd name="connsiteX174" fmla="*/ 1553592 w 3844031"/>
              <a:gd name="connsiteY174" fmla="*/ 3267573 h 3721195"/>
              <a:gd name="connsiteX175" fmla="*/ 1580225 w 3844031"/>
              <a:gd name="connsiteY175" fmla="*/ 3276450 h 3721195"/>
              <a:gd name="connsiteX176" fmla="*/ 1571348 w 3844031"/>
              <a:gd name="connsiteY176" fmla="*/ 3347472 h 3721195"/>
              <a:gd name="connsiteX177" fmla="*/ 1562470 w 3844031"/>
              <a:gd name="connsiteY177" fmla="*/ 3374105 h 3721195"/>
              <a:gd name="connsiteX178" fmla="*/ 1553592 w 3844031"/>
              <a:gd name="connsiteY178" fmla="*/ 3418493 h 3721195"/>
              <a:gd name="connsiteX179" fmla="*/ 1535837 w 3844031"/>
              <a:gd name="connsiteY179" fmla="*/ 3445126 h 3721195"/>
              <a:gd name="connsiteX180" fmla="*/ 1526959 w 3844031"/>
              <a:gd name="connsiteY180" fmla="*/ 3471759 h 3721195"/>
              <a:gd name="connsiteX181" fmla="*/ 1518082 w 3844031"/>
              <a:gd name="connsiteY181" fmla="*/ 3533903 h 3721195"/>
              <a:gd name="connsiteX182" fmla="*/ 1509204 w 3844031"/>
              <a:gd name="connsiteY182" fmla="*/ 3560536 h 3721195"/>
              <a:gd name="connsiteX183" fmla="*/ 1553592 w 3844031"/>
              <a:gd name="connsiteY183" fmla="*/ 3516147 h 3721195"/>
              <a:gd name="connsiteX184" fmla="*/ 1589103 w 3844031"/>
              <a:gd name="connsiteY184" fmla="*/ 3498392 h 3721195"/>
              <a:gd name="connsiteX185" fmla="*/ 1624614 w 3844031"/>
              <a:gd name="connsiteY185" fmla="*/ 3454004 h 3721195"/>
              <a:gd name="connsiteX186" fmla="*/ 1642369 w 3844031"/>
              <a:gd name="connsiteY186" fmla="*/ 3427371 h 3721195"/>
              <a:gd name="connsiteX187" fmla="*/ 1669002 w 3844031"/>
              <a:gd name="connsiteY187" fmla="*/ 3418493 h 3721195"/>
              <a:gd name="connsiteX188" fmla="*/ 1695635 w 3844031"/>
              <a:gd name="connsiteY188" fmla="*/ 3400738 h 3721195"/>
              <a:gd name="connsiteX189" fmla="*/ 1713390 w 3844031"/>
              <a:gd name="connsiteY189" fmla="*/ 3374105 h 3721195"/>
              <a:gd name="connsiteX190" fmla="*/ 1766656 w 3844031"/>
              <a:gd name="connsiteY190" fmla="*/ 3329716 h 3721195"/>
              <a:gd name="connsiteX191" fmla="*/ 1793289 w 3844031"/>
              <a:gd name="connsiteY191" fmla="*/ 3320839 h 3721195"/>
              <a:gd name="connsiteX192" fmla="*/ 1846555 w 3844031"/>
              <a:gd name="connsiteY192" fmla="*/ 3276450 h 3721195"/>
              <a:gd name="connsiteX193" fmla="*/ 1864311 w 3844031"/>
              <a:gd name="connsiteY193" fmla="*/ 3258695 h 3721195"/>
              <a:gd name="connsiteX194" fmla="*/ 1890944 w 3844031"/>
              <a:gd name="connsiteY194" fmla="*/ 3249817 h 3721195"/>
              <a:gd name="connsiteX195" fmla="*/ 1979720 w 3844031"/>
              <a:gd name="connsiteY195" fmla="*/ 3187673 h 3721195"/>
              <a:gd name="connsiteX196" fmla="*/ 2006353 w 3844031"/>
              <a:gd name="connsiteY196" fmla="*/ 3169918 h 3721195"/>
              <a:gd name="connsiteX197" fmla="*/ 2032986 w 3844031"/>
              <a:gd name="connsiteY197" fmla="*/ 3143285 h 3721195"/>
              <a:gd name="connsiteX198" fmla="*/ 2077375 w 3844031"/>
              <a:gd name="connsiteY198" fmla="*/ 3134407 h 3721195"/>
              <a:gd name="connsiteX199" fmla="*/ 2148396 w 3844031"/>
              <a:gd name="connsiteY199" fmla="*/ 3090019 h 3721195"/>
              <a:gd name="connsiteX200" fmla="*/ 2175029 w 3844031"/>
              <a:gd name="connsiteY200" fmla="*/ 3072264 h 3721195"/>
              <a:gd name="connsiteX201" fmla="*/ 2219418 w 3844031"/>
              <a:gd name="connsiteY201" fmla="*/ 3027875 h 3721195"/>
              <a:gd name="connsiteX202" fmla="*/ 2254928 w 3844031"/>
              <a:gd name="connsiteY202" fmla="*/ 3010120 h 3721195"/>
              <a:gd name="connsiteX203" fmla="*/ 2281561 w 3844031"/>
              <a:gd name="connsiteY203" fmla="*/ 2992365 h 3721195"/>
              <a:gd name="connsiteX204" fmla="*/ 2317072 w 3844031"/>
              <a:gd name="connsiteY204" fmla="*/ 2983487 h 3721195"/>
              <a:gd name="connsiteX205" fmla="*/ 2343705 w 3844031"/>
              <a:gd name="connsiteY205" fmla="*/ 2965732 h 3721195"/>
              <a:gd name="connsiteX206" fmla="*/ 2396971 w 3844031"/>
              <a:gd name="connsiteY206" fmla="*/ 2947976 h 3721195"/>
              <a:gd name="connsiteX207" fmla="*/ 2432482 w 3844031"/>
              <a:gd name="connsiteY207" fmla="*/ 2921343 h 3721195"/>
              <a:gd name="connsiteX208" fmla="*/ 2494625 w 3844031"/>
              <a:gd name="connsiteY208" fmla="*/ 2876955 h 3721195"/>
              <a:gd name="connsiteX209" fmla="*/ 2512381 w 3844031"/>
              <a:gd name="connsiteY209" fmla="*/ 2859200 h 3721195"/>
              <a:gd name="connsiteX210" fmla="*/ 2547891 w 3844031"/>
              <a:gd name="connsiteY210" fmla="*/ 2832567 h 3721195"/>
              <a:gd name="connsiteX211" fmla="*/ 2592280 w 3844031"/>
              <a:gd name="connsiteY211" fmla="*/ 2788178 h 3721195"/>
              <a:gd name="connsiteX212" fmla="*/ 2627790 w 3844031"/>
              <a:gd name="connsiteY212" fmla="*/ 2761545 h 3721195"/>
              <a:gd name="connsiteX213" fmla="*/ 2645546 w 3844031"/>
              <a:gd name="connsiteY213" fmla="*/ 2743790 h 3721195"/>
              <a:gd name="connsiteX214" fmla="*/ 2672179 w 3844031"/>
              <a:gd name="connsiteY214" fmla="*/ 2726035 h 3721195"/>
              <a:gd name="connsiteX215" fmla="*/ 2707689 w 3844031"/>
              <a:gd name="connsiteY215" fmla="*/ 2681646 h 3721195"/>
              <a:gd name="connsiteX216" fmla="*/ 2734322 w 3844031"/>
              <a:gd name="connsiteY216" fmla="*/ 2663891 h 3721195"/>
              <a:gd name="connsiteX217" fmla="*/ 2752078 w 3844031"/>
              <a:gd name="connsiteY217" fmla="*/ 2646136 h 3721195"/>
              <a:gd name="connsiteX218" fmla="*/ 2787588 w 3844031"/>
              <a:gd name="connsiteY218" fmla="*/ 2619503 h 3721195"/>
              <a:gd name="connsiteX219" fmla="*/ 2831977 w 3844031"/>
              <a:gd name="connsiteY219" fmla="*/ 2575114 h 3721195"/>
              <a:gd name="connsiteX220" fmla="*/ 2885243 w 3844031"/>
              <a:gd name="connsiteY220" fmla="*/ 2521848 h 3721195"/>
              <a:gd name="connsiteX221" fmla="*/ 2911876 w 3844031"/>
              <a:gd name="connsiteY221" fmla="*/ 2495215 h 3721195"/>
              <a:gd name="connsiteX222" fmla="*/ 2947386 w 3844031"/>
              <a:gd name="connsiteY222" fmla="*/ 2468582 h 3721195"/>
              <a:gd name="connsiteX223" fmla="*/ 2974020 w 3844031"/>
              <a:gd name="connsiteY223" fmla="*/ 2441949 h 3721195"/>
              <a:gd name="connsiteX224" fmla="*/ 3009530 w 3844031"/>
              <a:gd name="connsiteY224" fmla="*/ 2415316 h 3721195"/>
              <a:gd name="connsiteX225" fmla="*/ 3053919 w 3844031"/>
              <a:gd name="connsiteY225" fmla="*/ 2362050 h 3721195"/>
              <a:gd name="connsiteX226" fmla="*/ 3089429 w 3844031"/>
              <a:gd name="connsiteY226" fmla="*/ 2335417 h 3721195"/>
              <a:gd name="connsiteX227" fmla="*/ 3151573 w 3844031"/>
              <a:gd name="connsiteY227" fmla="*/ 2282151 h 3721195"/>
              <a:gd name="connsiteX228" fmla="*/ 3178206 w 3844031"/>
              <a:gd name="connsiteY228" fmla="*/ 2246640 h 3721195"/>
              <a:gd name="connsiteX229" fmla="*/ 3240350 w 3844031"/>
              <a:gd name="connsiteY229" fmla="*/ 2202252 h 3721195"/>
              <a:gd name="connsiteX230" fmla="*/ 3302493 w 3844031"/>
              <a:gd name="connsiteY230" fmla="*/ 2148986 h 3721195"/>
              <a:gd name="connsiteX231" fmla="*/ 3346882 w 3844031"/>
              <a:gd name="connsiteY231" fmla="*/ 2095720 h 3721195"/>
              <a:gd name="connsiteX232" fmla="*/ 3382392 w 3844031"/>
              <a:gd name="connsiteY232" fmla="*/ 2069087 h 3721195"/>
              <a:gd name="connsiteX233" fmla="*/ 3409025 w 3844031"/>
              <a:gd name="connsiteY233" fmla="*/ 2033576 h 3721195"/>
              <a:gd name="connsiteX234" fmla="*/ 3435658 w 3844031"/>
              <a:gd name="connsiteY234" fmla="*/ 2006943 h 3721195"/>
              <a:gd name="connsiteX235" fmla="*/ 3462291 w 3844031"/>
              <a:gd name="connsiteY235" fmla="*/ 1971433 h 3721195"/>
              <a:gd name="connsiteX236" fmla="*/ 3480047 w 3844031"/>
              <a:gd name="connsiteY236" fmla="*/ 1953677 h 3721195"/>
              <a:gd name="connsiteX237" fmla="*/ 3497802 w 3844031"/>
              <a:gd name="connsiteY237" fmla="*/ 1927044 h 3721195"/>
              <a:gd name="connsiteX238" fmla="*/ 3524435 w 3844031"/>
              <a:gd name="connsiteY238" fmla="*/ 1909289 h 3721195"/>
              <a:gd name="connsiteX239" fmla="*/ 3542190 w 3844031"/>
              <a:gd name="connsiteY239" fmla="*/ 1882656 h 3721195"/>
              <a:gd name="connsiteX240" fmla="*/ 3577701 w 3844031"/>
              <a:gd name="connsiteY240" fmla="*/ 1856023 h 3721195"/>
              <a:gd name="connsiteX241" fmla="*/ 3604334 w 3844031"/>
              <a:gd name="connsiteY241" fmla="*/ 1829390 h 3721195"/>
              <a:gd name="connsiteX242" fmla="*/ 3648722 w 3844031"/>
              <a:gd name="connsiteY242" fmla="*/ 1776124 h 3721195"/>
              <a:gd name="connsiteX243" fmla="*/ 3675355 w 3844031"/>
              <a:gd name="connsiteY243" fmla="*/ 1740613 h 3721195"/>
              <a:gd name="connsiteX244" fmla="*/ 3693111 w 3844031"/>
              <a:gd name="connsiteY244" fmla="*/ 1722858 h 3721195"/>
              <a:gd name="connsiteX245" fmla="*/ 3728621 w 3844031"/>
              <a:gd name="connsiteY245" fmla="*/ 1642959 h 3721195"/>
              <a:gd name="connsiteX246" fmla="*/ 3737499 w 3844031"/>
              <a:gd name="connsiteY246" fmla="*/ 1616326 h 3721195"/>
              <a:gd name="connsiteX247" fmla="*/ 3773010 w 3844031"/>
              <a:gd name="connsiteY247" fmla="*/ 1580815 h 3721195"/>
              <a:gd name="connsiteX248" fmla="*/ 3826276 w 3844031"/>
              <a:gd name="connsiteY248" fmla="*/ 1492039 h 3721195"/>
              <a:gd name="connsiteX249" fmla="*/ 3844031 w 3844031"/>
              <a:gd name="connsiteY249" fmla="*/ 1465406 h 3721195"/>
              <a:gd name="connsiteX250" fmla="*/ 3817398 w 3844031"/>
              <a:gd name="connsiteY250" fmla="*/ 1456528 h 3721195"/>
              <a:gd name="connsiteX251" fmla="*/ 3790765 w 3844031"/>
              <a:gd name="connsiteY251" fmla="*/ 1474283 h 3721195"/>
              <a:gd name="connsiteX252" fmla="*/ 3764132 w 3844031"/>
              <a:gd name="connsiteY252" fmla="*/ 1483161 h 3721195"/>
              <a:gd name="connsiteX253" fmla="*/ 3675355 w 3844031"/>
              <a:gd name="connsiteY253" fmla="*/ 1500916 h 3721195"/>
              <a:gd name="connsiteX254" fmla="*/ 3648722 w 3844031"/>
              <a:gd name="connsiteY254" fmla="*/ 1509794 h 3721195"/>
              <a:gd name="connsiteX255" fmla="*/ 3568823 w 3844031"/>
              <a:gd name="connsiteY255" fmla="*/ 1527549 h 3721195"/>
              <a:gd name="connsiteX256" fmla="*/ 3533313 w 3844031"/>
              <a:gd name="connsiteY256" fmla="*/ 1545305 h 3721195"/>
              <a:gd name="connsiteX257" fmla="*/ 3524435 w 3844031"/>
              <a:gd name="connsiteY257" fmla="*/ 1474283 h 3721195"/>
              <a:gd name="connsiteX258" fmla="*/ 3542190 w 3844031"/>
              <a:gd name="connsiteY258" fmla="*/ 1438773 h 3721195"/>
              <a:gd name="connsiteX259" fmla="*/ 3559946 w 3844031"/>
              <a:gd name="connsiteY259" fmla="*/ 1421017 h 3721195"/>
              <a:gd name="connsiteX260" fmla="*/ 3604334 w 3844031"/>
              <a:gd name="connsiteY260" fmla="*/ 1367751 h 3721195"/>
              <a:gd name="connsiteX261" fmla="*/ 3657600 w 3844031"/>
              <a:gd name="connsiteY261" fmla="*/ 1278974 h 3721195"/>
              <a:gd name="connsiteX262" fmla="*/ 3675355 w 3844031"/>
              <a:gd name="connsiteY262" fmla="*/ 1252341 h 3721195"/>
              <a:gd name="connsiteX263" fmla="*/ 3693111 w 3844031"/>
              <a:gd name="connsiteY263" fmla="*/ 1234586 h 3721195"/>
              <a:gd name="connsiteX264" fmla="*/ 3737499 w 3844031"/>
              <a:gd name="connsiteY264" fmla="*/ 1172442 h 3721195"/>
              <a:gd name="connsiteX265" fmla="*/ 3773010 w 3844031"/>
              <a:gd name="connsiteY265" fmla="*/ 1145809 h 3721195"/>
              <a:gd name="connsiteX266" fmla="*/ 3799643 w 3844031"/>
              <a:gd name="connsiteY266" fmla="*/ 1110299 h 3721195"/>
              <a:gd name="connsiteX267" fmla="*/ 3817398 w 3844031"/>
              <a:gd name="connsiteY267" fmla="*/ 1092543 h 3721195"/>
              <a:gd name="connsiteX268" fmla="*/ 3781887 w 3844031"/>
              <a:gd name="connsiteY268" fmla="*/ 1083666 h 3721195"/>
              <a:gd name="connsiteX269" fmla="*/ 3755254 w 3844031"/>
              <a:gd name="connsiteY269" fmla="*/ 1101421 h 3721195"/>
              <a:gd name="connsiteX270" fmla="*/ 3719744 w 3844031"/>
              <a:gd name="connsiteY270" fmla="*/ 1110299 h 3721195"/>
              <a:gd name="connsiteX271" fmla="*/ 3693111 w 3844031"/>
              <a:gd name="connsiteY271" fmla="*/ 1128054 h 3721195"/>
              <a:gd name="connsiteX272" fmla="*/ 3666478 w 3844031"/>
              <a:gd name="connsiteY272" fmla="*/ 1136932 h 3721195"/>
              <a:gd name="connsiteX273" fmla="*/ 3648722 w 3844031"/>
              <a:gd name="connsiteY273" fmla="*/ 1154687 h 3721195"/>
              <a:gd name="connsiteX274" fmla="*/ 3622089 w 3844031"/>
              <a:gd name="connsiteY274" fmla="*/ 1163565 h 3721195"/>
              <a:gd name="connsiteX275" fmla="*/ 3568823 w 3844031"/>
              <a:gd name="connsiteY275" fmla="*/ 1199075 h 3721195"/>
              <a:gd name="connsiteX276" fmla="*/ 3515557 w 3844031"/>
              <a:gd name="connsiteY276" fmla="*/ 1216831 h 3721195"/>
              <a:gd name="connsiteX277" fmla="*/ 3480047 w 3844031"/>
              <a:gd name="connsiteY277" fmla="*/ 1252341 h 3721195"/>
              <a:gd name="connsiteX278" fmla="*/ 3453414 w 3844031"/>
              <a:gd name="connsiteY278" fmla="*/ 1270097 h 3721195"/>
              <a:gd name="connsiteX279" fmla="*/ 3462291 w 3844031"/>
              <a:gd name="connsiteY279" fmla="*/ 1243464 h 3721195"/>
              <a:gd name="connsiteX280" fmla="*/ 3480047 w 3844031"/>
              <a:gd name="connsiteY280" fmla="*/ 1199075 h 3721195"/>
              <a:gd name="connsiteX281" fmla="*/ 3542190 w 3844031"/>
              <a:gd name="connsiteY281" fmla="*/ 1136932 h 3721195"/>
              <a:gd name="connsiteX282" fmla="*/ 3559946 w 3844031"/>
              <a:gd name="connsiteY282" fmla="*/ 1119176 h 3721195"/>
              <a:gd name="connsiteX283" fmla="*/ 3604334 w 3844031"/>
              <a:gd name="connsiteY283" fmla="*/ 1039277 h 3721195"/>
              <a:gd name="connsiteX284" fmla="*/ 3568823 w 3844031"/>
              <a:gd name="connsiteY284" fmla="*/ 1030400 h 3721195"/>
              <a:gd name="connsiteX285" fmla="*/ 3542190 w 3844031"/>
              <a:gd name="connsiteY285" fmla="*/ 1048155 h 3721195"/>
              <a:gd name="connsiteX286" fmla="*/ 3506680 w 3844031"/>
              <a:gd name="connsiteY286" fmla="*/ 1074788 h 3721195"/>
              <a:gd name="connsiteX287" fmla="*/ 3488924 w 3844031"/>
              <a:gd name="connsiteY287" fmla="*/ 1092543 h 3721195"/>
              <a:gd name="connsiteX288" fmla="*/ 3462291 w 3844031"/>
              <a:gd name="connsiteY288" fmla="*/ 1101421 h 3721195"/>
              <a:gd name="connsiteX289" fmla="*/ 3426781 w 3844031"/>
              <a:gd name="connsiteY289" fmla="*/ 1128054 h 3721195"/>
              <a:gd name="connsiteX290" fmla="*/ 3400148 w 3844031"/>
              <a:gd name="connsiteY290" fmla="*/ 1154687 h 3721195"/>
              <a:gd name="connsiteX291" fmla="*/ 3364637 w 3844031"/>
              <a:gd name="connsiteY291" fmla="*/ 1163565 h 3721195"/>
              <a:gd name="connsiteX292" fmla="*/ 3329126 w 3844031"/>
              <a:gd name="connsiteY292" fmla="*/ 1181320 h 3721195"/>
              <a:gd name="connsiteX293" fmla="*/ 3338004 w 3844031"/>
              <a:gd name="connsiteY293" fmla="*/ 1110299 h 3721195"/>
              <a:gd name="connsiteX294" fmla="*/ 3364637 w 3844031"/>
              <a:gd name="connsiteY294" fmla="*/ 1048155 h 3721195"/>
              <a:gd name="connsiteX295" fmla="*/ 3373515 w 3844031"/>
              <a:gd name="connsiteY295" fmla="*/ 1021522 h 3721195"/>
              <a:gd name="connsiteX296" fmla="*/ 3391270 w 3844031"/>
              <a:gd name="connsiteY296" fmla="*/ 950501 h 3721195"/>
              <a:gd name="connsiteX297" fmla="*/ 3400148 w 3844031"/>
              <a:gd name="connsiteY297" fmla="*/ 914990 h 3721195"/>
              <a:gd name="connsiteX298" fmla="*/ 3417903 w 3844031"/>
              <a:gd name="connsiteY298" fmla="*/ 852846 h 3721195"/>
              <a:gd name="connsiteX299" fmla="*/ 3426781 w 3844031"/>
              <a:gd name="connsiteY299" fmla="*/ 799580 h 3721195"/>
              <a:gd name="connsiteX300" fmla="*/ 3444536 w 3844031"/>
              <a:gd name="connsiteY300" fmla="*/ 746314 h 3721195"/>
              <a:gd name="connsiteX301" fmla="*/ 3453414 w 3844031"/>
              <a:gd name="connsiteY301" fmla="*/ 701926 h 3721195"/>
              <a:gd name="connsiteX302" fmla="*/ 3462291 w 3844031"/>
              <a:gd name="connsiteY302" fmla="*/ 675293 h 3721195"/>
              <a:gd name="connsiteX303" fmla="*/ 3435658 w 3844031"/>
              <a:gd name="connsiteY303" fmla="*/ 684171 h 3721195"/>
              <a:gd name="connsiteX304" fmla="*/ 3373515 w 3844031"/>
              <a:gd name="connsiteY304" fmla="*/ 746314 h 3721195"/>
              <a:gd name="connsiteX305" fmla="*/ 3329126 w 3844031"/>
              <a:gd name="connsiteY305" fmla="*/ 790703 h 3721195"/>
              <a:gd name="connsiteX306" fmla="*/ 3266983 w 3844031"/>
              <a:gd name="connsiteY306" fmla="*/ 835091 h 3721195"/>
              <a:gd name="connsiteX307" fmla="*/ 3240350 w 3844031"/>
              <a:gd name="connsiteY307" fmla="*/ 852846 h 3721195"/>
              <a:gd name="connsiteX308" fmla="*/ 3187084 w 3844031"/>
              <a:gd name="connsiteY308" fmla="*/ 906112 h 3721195"/>
              <a:gd name="connsiteX309" fmla="*/ 3142695 w 3844031"/>
              <a:gd name="connsiteY309" fmla="*/ 941623 h 3721195"/>
              <a:gd name="connsiteX310" fmla="*/ 3107185 w 3844031"/>
              <a:gd name="connsiteY310" fmla="*/ 968256 h 3721195"/>
              <a:gd name="connsiteX311" fmla="*/ 3045041 w 3844031"/>
              <a:gd name="connsiteY311" fmla="*/ 1012644 h 3721195"/>
              <a:gd name="connsiteX312" fmla="*/ 3036163 w 3844031"/>
              <a:gd name="connsiteY312" fmla="*/ 986011 h 3721195"/>
              <a:gd name="connsiteX313" fmla="*/ 3053919 w 3844031"/>
              <a:gd name="connsiteY313" fmla="*/ 968256 h 3721195"/>
              <a:gd name="connsiteX314" fmla="*/ 3071674 w 3844031"/>
              <a:gd name="connsiteY314" fmla="*/ 906112 h 3721195"/>
              <a:gd name="connsiteX315" fmla="*/ 3098307 w 3844031"/>
              <a:gd name="connsiteY315" fmla="*/ 879479 h 3721195"/>
              <a:gd name="connsiteX316" fmla="*/ 3107185 w 3844031"/>
              <a:gd name="connsiteY316" fmla="*/ 852846 h 3721195"/>
              <a:gd name="connsiteX317" fmla="*/ 3124940 w 3844031"/>
              <a:gd name="connsiteY317" fmla="*/ 826213 h 3721195"/>
              <a:gd name="connsiteX318" fmla="*/ 3133818 w 3844031"/>
              <a:gd name="connsiteY318" fmla="*/ 790703 h 3721195"/>
              <a:gd name="connsiteX319" fmla="*/ 3116062 w 3844031"/>
              <a:gd name="connsiteY319" fmla="*/ 772947 h 3721195"/>
              <a:gd name="connsiteX320" fmla="*/ 3089429 w 3844031"/>
              <a:gd name="connsiteY320" fmla="*/ 790703 h 3721195"/>
              <a:gd name="connsiteX321" fmla="*/ 3018408 w 3844031"/>
              <a:gd name="connsiteY321" fmla="*/ 817336 h 3721195"/>
              <a:gd name="connsiteX322" fmla="*/ 2947386 w 3844031"/>
              <a:gd name="connsiteY322" fmla="*/ 835091 h 3721195"/>
              <a:gd name="connsiteX323" fmla="*/ 2956264 w 3844031"/>
              <a:gd name="connsiteY323" fmla="*/ 772947 h 3721195"/>
              <a:gd name="connsiteX324" fmla="*/ 2974020 w 3844031"/>
              <a:gd name="connsiteY324" fmla="*/ 755192 h 3721195"/>
              <a:gd name="connsiteX325" fmla="*/ 2991775 w 3844031"/>
              <a:gd name="connsiteY325" fmla="*/ 728559 h 3721195"/>
              <a:gd name="connsiteX326" fmla="*/ 3027286 w 3844031"/>
              <a:gd name="connsiteY326" fmla="*/ 657538 h 3721195"/>
              <a:gd name="connsiteX327" fmla="*/ 3045041 w 3844031"/>
              <a:gd name="connsiteY327" fmla="*/ 630905 h 3721195"/>
              <a:gd name="connsiteX328" fmla="*/ 3071674 w 3844031"/>
              <a:gd name="connsiteY328" fmla="*/ 586516 h 3721195"/>
              <a:gd name="connsiteX329" fmla="*/ 3107185 w 3844031"/>
              <a:gd name="connsiteY329" fmla="*/ 533250 h 3721195"/>
              <a:gd name="connsiteX330" fmla="*/ 3133818 w 3844031"/>
              <a:gd name="connsiteY330" fmla="*/ 497739 h 3721195"/>
              <a:gd name="connsiteX331" fmla="*/ 3187084 w 3844031"/>
              <a:gd name="connsiteY331" fmla="*/ 444473 h 3721195"/>
              <a:gd name="connsiteX332" fmla="*/ 3213717 w 3844031"/>
              <a:gd name="connsiteY332" fmla="*/ 417840 h 3721195"/>
              <a:gd name="connsiteX333" fmla="*/ 3195961 w 3844031"/>
              <a:gd name="connsiteY333" fmla="*/ 400085 h 3721195"/>
              <a:gd name="connsiteX334" fmla="*/ 3160451 w 3844031"/>
              <a:gd name="connsiteY334" fmla="*/ 417840 h 3721195"/>
              <a:gd name="connsiteX335" fmla="*/ 3071674 w 3844031"/>
              <a:gd name="connsiteY335" fmla="*/ 435596 h 3721195"/>
              <a:gd name="connsiteX336" fmla="*/ 2982897 w 3844031"/>
              <a:gd name="connsiteY336" fmla="*/ 471106 h 3721195"/>
              <a:gd name="connsiteX337" fmla="*/ 2894120 w 3844031"/>
              <a:gd name="connsiteY337" fmla="*/ 515495 h 3721195"/>
              <a:gd name="connsiteX338" fmla="*/ 2867487 w 3844031"/>
              <a:gd name="connsiteY338" fmla="*/ 542128 h 3721195"/>
              <a:gd name="connsiteX339" fmla="*/ 2840854 w 3844031"/>
              <a:gd name="connsiteY339" fmla="*/ 551006 h 3721195"/>
              <a:gd name="connsiteX340" fmla="*/ 2805344 w 3844031"/>
              <a:gd name="connsiteY340" fmla="*/ 568761 h 3721195"/>
              <a:gd name="connsiteX341" fmla="*/ 2752078 w 3844031"/>
              <a:gd name="connsiteY341" fmla="*/ 586516 h 3721195"/>
              <a:gd name="connsiteX342" fmla="*/ 2689934 w 3844031"/>
              <a:gd name="connsiteY342" fmla="*/ 622027 h 3721195"/>
              <a:gd name="connsiteX343" fmla="*/ 2663301 w 3844031"/>
              <a:gd name="connsiteY343" fmla="*/ 630905 h 3721195"/>
              <a:gd name="connsiteX344" fmla="*/ 2689934 w 3844031"/>
              <a:gd name="connsiteY344" fmla="*/ 542128 h 3721195"/>
              <a:gd name="connsiteX345" fmla="*/ 2725445 w 3844031"/>
              <a:gd name="connsiteY345" fmla="*/ 479984 h 3721195"/>
              <a:gd name="connsiteX346" fmla="*/ 2734322 w 3844031"/>
              <a:gd name="connsiteY346" fmla="*/ 444473 h 3721195"/>
              <a:gd name="connsiteX347" fmla="*/ 2743200 w 3844031"/>
              <a:gd name="connsiteY347" fmla="*/ 417840 h 3721195"/>
              <a:gd name="connsiteX348" fmla="*/ 2707689 w 3844031"/>
              <a:gd name="connsiteY348" fmla="*/ 426718 h 3721195"/>
              <a:gd name="connsiteX349" fmla="*/ 2645546 w 3844031"/>
              <a:gd name="connsiteY349" fmla="*/ 453351 h 3721195"/>
              <a:gd name="connsiteX350" fmla="*/ 2618913 w 3844031"/>
              <a:gd name="connsiteY350" fmla="*/ 471106 h 3721195"/>
              <a:gd name="connsiteX351" fmla="*/ 2592280 w 3844031"/>
              <a:gd name="connsiteY351" fmla="*/ 479984 h 3721195"/>
              <a:gd name="connsiteX352" fmla="*/ 2574524 w 3844031"/>
              <a:gd name="connsiteY352" fmla="*/ 453351 h 3721195"/>
              <a:gd name="connsiteX353" fmla="*/ 2583402 w 3844031"/>
              <a:gd name="connsiteY353" fmla="*/ 417840 h 3721195"/>
              <a:gd name="connsiteX354" fmla="*/ 2601157 w 3844031"/>
              <a:gd name="connsiteY354" fmla="*/ 364574 h 3721195"/>
              <a:gd name="connsiteX355" fmla="*/ 2610035 w 3844031"/>
              <a:gd name="connsiteY355" fmla="*/ 329064 h 3721195"/>
              <a:gd name="connsiteX356" fmla="*/ 2663301 w 3844031"/>
              <a:gd name="connsiteY356" fmla="*/ 231409 h 3721195"/>
              <a:gd name="connsiteX357" fmla="*/ 2689934 w 3844031"/>
              <a:gd name="connsiteY357" fmla="*/ 133755 h 3721195"/>
              <a:gd name="connsiteX358" fmla="*/ 2707689 w 3844031"/>
              <a:gd name="connsiteY358" fmla="*/ 98244 h 3721195"/>
              <a:gd name="connsiteX359" fmla="*/ 2725445 w 3844031"/>
              <a:gd name="connsiteY359" fmla="*/ 27223 h 3721195"/>
              <a:gd name="connsiteX360" fmla="*/ 2689934 w 3844031"/>
              <a:gd name="connsiteY360" fmla="*/ 27223 h 3721195"/>
              <a:gd name="connsiteX361" fmla="*/ 2663301 w 3844031"/>
              <a:gd name="connsiteY361" fmla="*/ 36101 h 3721195"/>
              <a:gd name="connsiteX362" fmla="*/ 2636668 w 3844031"/>
              <a:gd name="connsiteY362" fmla="*/ 62734 h 3721195"/>
              <a:gd name="connsiteX363" fmla="*/ 2583402 w 3844031"/>
              <a:gd name="connsiteY363" fmla="*/ 98244 h 3721195"/>
              <a:gd name="connsiteX364" fmla="*/ 2539014 w 3844031"/>
              <a:gd name="connsiteY364" fmla="*/ 124877 h 3721195"/>
              <a:gd name="connsiteX365" fmla="*/ 2521258 w 3844031"/>
              <a:gd name="connsiteY365" fmla="*/ 142633 h 3721195"/>
              <a:gd name="connsiteX366" fmla="*/ 2503503 w 3844031"/>
              <a:gd name="connsiteY366" fmla="*/ 169266 h 3721195"/>
              <a:gd name="connsiteX367" fmla="*/ 2467992 w 3844031"/>
              <a:gd name="connsiteY367" fmla="*/ 187021 h 3721195"/>
              <a:gd name="connsiteX368" fmla="*/ 2423604 w 3844031"/>
              <a:gd name="connsiteY368" fmla="*/ 222532 h 3721195"/>
              <a:gd name="connsiteX369" fmla="*/ 2396971 w 3844031"/>
              <a:gd name="connsiteY369" fmla="*/ 240287 h 3721195"/>
              <a:gd name="connsiteX370" fmla="*/ 2361460 w 3844031"/>
              <a:gd name="connsiteY370" fmla="*/ 284675 h 3721195"/>
              <a:gd name="connsiteX371" fmla="*/ 2334827 w 3844031"/>
              <a:gd name="connsiteY371" fmla="*/ 293553 h 3721195"/>
              <a:gd name="connsiteX372" fmla="*/ 2281561 w 3844031"/>
              <a:gd name="connsiteY372" fmla="*/ 337941 h 3721195"/>
              <a:gd name="connsiteX373" fmla="*/ 2263806 w 3844031"/>
              <a:gd name="connsiteY373" fmla="*/ 355697 h 3721195"/>
              <a:gd name="connsiteX374" fmla="*/ 2210540 w 3844031"/>
              <a:gd name="connsiteY374" fmla="*/ 382330 h 372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3844031" h="3721195">
                <a:moveTo>
                  <a:pt x="2210540" y="382330"/>
                </a:moveTo>
                <a:lnTo>
                  <a:pt x="2210540" y="382330"/>
                </a:lnTo>
                <a:cubicBezTo>
                  <a:pt x="2180948" y="388248"/>
                  <a:pt x="2151040" y="392766"/>
                  <a:pt x="2121763" y="400085"/>
                </a:cubicBezTo>
                <a:cubicBezTo>
                  <a:pt x="2103606" y="404624"/>
                  <a:pt x="2086654" y="413301"/>
                  <a:pt x="2068497" y="417840"/>
                </a:cubicBezTo>
                <a:cubicBezTo>
                  <a:pt x="2056660" y="420799"/>
                  <a:pt x="2044673" y="423212"/>
                  <a:pt x="2032986" y="426718"/>
                </a:cubicBezTo>
                <a:cubicBezTo>
                  <a:pt x="2015060" y="432096"/>
                  <a:pt x="1979720" y="444473"/>
                  <a:pt x="1979720" y="444473"/>
                </a:cubicBezTo>
                <a:cubicBezTo>
                  <a:pt x="1963204" y="460989"/>
                  <a:pt x="1957732" y="468784"/>
                  <a:pt x="1935332" y="479984"/>
                </a:cubicBezTo>
                <a:cubicBezTo>
                  <a:pt x="1926962" y="484169"/>
                  <a:pt x="1917069" y="484677"/>
                  <a:pt x="1908699" y="488862"/>
                </a:cubicBezTo>
                <a:cubicBezTo>
                  <a:pt x="1857192" y="514616"/>
                  <a:pt x="1908804" y="501030"/>
                  <a:pt x="1846555" y="524373"/>
                </a:cubicBezTo>
                <a:cubicBezTo>
                  <a:pt x="1835131" y="528657"/>
                  <a:pt x="1822882" y="530291"/>
                  <a:pt x="1811045" y="533250"/>
                </a:cubicBezTo>
                <a:cubicBezTo>
                  <a:pt x="1787371" y="545087"/>
                  <a:pt x="1762046" y="554079"/>
                  <a:pt x="1740023" y="568761"/>
                </a:cubicBezTo>
                <a:cubicBezTo>
                  <a:pt x="1731145" y="574679"/>
                  <a:pt x="1721721" y="579851"/>
                  <a:pt x="1713390" y="586516"/>
                </a:cubicBezTo>
                <a:cubicBezTo>
                  <a:pt x="1706854" y="591745"/>
                  <a:pt x="1702812" y="599966"/>
                  <a:pt x="1695635" y="604272"/>
                </a:cubicBezTo>
                <a:cubicBezTo>
                  <a:pt x="1687611" y="609087"/>
                  <a:pt x="1677880" y="610190"/>
                  <a:pt x="1669002" y="613149"/>
                </a:cubicBezTo>
                <a:lnTo>
                  <a:pt x="1615736" y="648660"/>
                </a:lnTo>
                <a:cubicBezTo>
                  <a:pt x="1606858" y="654578"/>
                  <a:pt x="1599225" y="663041"/>
                  <a:pt x="1589103" y="666415"/>
                </a:cubicBezTo>
                <a:cubicBezTo>
                  <a:pt x="1580225" y="669374"/>
                  <a:pt x="1570840" y="671108"/>
                  <a:pt x="1562470" y="675293"/>
                </a:cubicBezTo>
                <a:cubicBezTo>
                  <a:pt x="1552927" y="680065"/>
                  <a:pt x="1545101" y="687754"/>
                  <a:pt x="1535837" y="693048"/>
                </a:cubicBezTo>
                <a:cubicBezTo>
                  <a:pt x="1524346" y="699614"/>
                  <a:pt x="1511817" y="704238"/>
                  <a:pt x="1500326" y="710804"/>
                </a:cubicBezTo>
                <a:cubicBezTo>
                  <a:pt x="1491062" y="716098"/>
                  <a:pt x="1482957" y="723265"/>
                  <a:pt x="1473693" y="728559"/>
                </a:cubicBezTo>
                <a:cubicBezTo>
                  <a:pt x="1442977" y="746111"/>
                  <a:pt x="1441429" y="745232"/>
                  <a:pt x="1411550" y="755192"/>
                </a:cubicBezTo>
                <a:cubicBezTo>
                  <a:pt x="1399713" y="764070"/>
                  <a:pt x="1386987" y="771872"/>
                  <a:pt x="1376039" y="781825"/>
                </a:cubicBezTo>
                <a:cubicBezTo>
                  <a:pt x="1354362" y="801531"/>
                  <a:pt x="1340097" y="830868"/>
                  <a:pt x="1313895" y="843969"/>
                </a:cubicBezTo>
                <a:cubicBezTo>
                  <a:pt x="1302058" y="849887"/>
                  <a:pt x="1288831" y="853599"/>
                  <a:pt x="1278385" y="861724"/>
                </a:cubicBezTo>
                <a:cubicBezTo>
                  <a:pt x="1201876" y="921230"/>
                  <a:pt x="1265252" y="895693"/>
                  <a:pt x="1207363" y="914990"/>
                </a:cubicBezTo>
                <a:cubicBezTo>
                  <a:pt x="1195526" y="923868"/>
                  <a:pt x="1183087" y="931994"/>
                  <a:pt x="1171853" y="941623"/>
                </a:cubicBezTo>
                <a:cubicBezTo>
                  <a:pt x="1162321" y="949794"/>
                  <a:pt x="1155436" y="960959"/>
                  <a:pt x="1145220" y="968256"/>
                </a:cubicBezTo>
                <a:cubicBezTo>
                  <a:pt x="1134451" y="975948"/>
                  <a:pt x="1121546" y="980093"/>
                  <a:pt x="1109709" y="986011"/>
                </a:cubicBezTo>
                <a:cubicBezTo>
                  <a:pt x="1079492" y="1016228"/>
                  <a:pt x="1064641" y="1035264"/>
                  <a:pt x="1029810" y="1057033"/>
                </a:cubicBezTo>
                <a:cubicBezTo>
                  <a:pt x="1018588" y="1064047"/>
                  <a:pt x="1006136" y="1068870"/>
                  <a:pt x="994299" y="1074788"/>
                </a:cubicBezTo>
                <a:cubicBezTo>
                  <a:pt x="925538" y="1143549"/>
                  <a:pt x="959947" y="1127669"/>
                  <a:pt x="905522" y="1145809"/>
                </a:cubicBezTo>
                <a:cubicBezTo>
                  <a:pt x="899604" y="1151728"/>
                  <a:pt x="894731" y="1158922"/>
                  <a:pt x="887767" y="1163565"/>
                </a:cubicBezTo>
                <a:cubicBezTo>
                  <a:pt x="833091" y="1200016"/>
                  <a:pt x="871025" y="1162753"/>
                  <a:pt x="825623" y="1199075"/>
                </a:cubicBezTo>
                <a:cubicBezTo>
                  <a:pt x="819087" y="1204304"/>
                  <a:pt x="814564" y="1211809"/>
                  <a:pt x="807868" y="1216831"/>
                </a:cubicBezTo>
                <a:cubicBezTo>
                  <a:pt x="790797" y="1229635"/>
                  <a:pt x="769691" y="1237252"/>
                  <a:pt x="754602" y="1252341"/>
                </a:cubicBezTo>
                <a:cubicBezTo>
                  <a:pt x="700856" y="1306088"/>
                  <a:pt x="728930" y="1287372"/>
                  <a:pt x="674703" y="1314485"/>
                </a:cubicBezTo>
                <a:cubicBezTo>
                  <a:pt x="628478" y="1383824"/>
                  <a:pt x="687488" y="1307117"/>
                  <a:pt x="630315" y="1349996"/>
                </a:cubicBezTo>
                <a:cubicBezTo>
                  <a:pt x="613575" y="1362551"/>
                  <a:pt x="600722" y="1379588"/>
                  <a:pt x="585926" y="1394384"/>
                </a:cubicBezTo>
                <a:lnTo>
                  <a:pt x="559293" y="1421017"/>
                </a:lnTo>
                <a:cubicBezTo>
                  <a:pt x="553375" y="1426936"/>
                  <a:pt x="546560" y="1432077"/>
                  <a:pt x="541538" y="1438773"/>
                </a:cubicBezTo>
                <a:cubicBezTo>
                  <a:pt x="507372" y="1484327"/>
                  <a:pt x="525367" y="1463821"/>
                  <a:pt x="488272" y="1500916"/>
                </a:cubicBezTo>
                <a:cubicBezTo>
                  <a:pt x="482354" y="1512753"/>
                  <a:pt x="477858" y="1525416"/>
                  <a:pt x="470517" y="1536427"/>
                </a:cubicBezTo>
                <a:cubicBezTo>
                  <a:pt x="465874" y="1543391"/>
                  <a:pt x="457990" y="1547646"/>
                  <a:pt x="452761" y="1554182"/>
                </a:cubicBezTo>
                <a:cubicBezTo>
                  <a:pt x="446096" y="1562513"/>
                  <a:pt x="441671" y="1572483"/>
                  <a:pt x="435006" y="1580815"/>
                </a:cubicBezTo>
                <a:cubicBezTo>
                  <a:pt x="429777" y="1587351"/>
                  <a:pt x="422480" y="1592035"/>
                  <a:pt x="417251" y="1598571"/>
                </a:cubicBezTo>
                <a:cubicBezTo>
                  <a:pt x="410586" y="1606903"/>
                  <a:pt x="404789" y="1615940"/>
                  <a:pt x="399495" y="1625204"/>
                </a:cubicBezTo>
                <a:cubicBezTo>
                  <a:pt x="392929" y="1636694"/>
                  <a:pt x="390212" y="1650547"/>
                  <a:pt x="381740" y="1660714"/>
                </a:cubicBezTo>
                <a:cubicBezTo>
                  <a:pt x="374909" y="1668911"/>
                  <a:pt x="363985" y="1672551"/>
                  <a:pt x="355107" y="1678470"/>
                </a:cubicBezTo>
                <a:cubicBezTo>
                  <a:pt x="343270" y="1696225"/>
                  <a:pt x="329139" y="1712650"/>
                  <a:pt x="319596" y="1731736"/>
                </a:cubicBezTo>
                <a:cubicBezTo>
                  <a:pt x="313678" y="1743573"/>
                  <a:pt x="309533" y="1756477"/>
                  <a:pt x="301841" y="1767246"/>
                </a:cubicBezTo>
                <a:cubicBezTo>
                  <a:pt x="294544" y="1777462"/>
                  <a:pt x="283245" y="1784234"/>
                  <a:pt x="275208" y="1793879"/>
                </a:cubicBezTo>
                <a:cubicBezTo>
                  <a:pt x="268378" y="1802076"/>
                  <a:pt x="264118" y="1812180"/>
                  <a:pt x="257453" y="1820512"/>
                </a:cubicBezTo>
                <a:cubicBezTo>
                  <a:pt x="252224" y="1827048"/>
                  <a:pt x="244926" y="1831732"/>
                  <a:pt x="239697" y="1838268"/>
                </a:cubicBezTo>
                <a:cubicBezTo>
                  <a:pt x="233032" y="1846600"/>
                  <a:pt x="228607" y="1856570"/>
                  <a:pt x="221942" y="1864901"/>
                </a:cubicBezTo>
                <a:cubicBezTo>
                  <a:pt x="216713" y="1871437"/>
                  <a:pt x="209208" y="1875960"/>
                  <a:pt x="204186" y="1882656"/>
                </a:cubicBezTo>
                <a:cubicBezTo>
                  <a:pt x="191382" y="1899727"/>
                  <a:pt x="183765" y="1920833"/>
                  <a:pt x="168676" y="1935922"/>
                </a:cubicBezTo>
                <a:cubicBezTo>
                  <a:pt x="162757" y="1941840"/>
                  <a:pt x="156149" y="1947141"/>
                  <a:pt x="150920" y="1953677"/>
                </a:cubicBezTo>
                <a:cubicBezTo>
                  <a:pt x="97050" y="2021013"/>
                  <a:pt x="163662" y="1941318"/>
                  <a:pt x="124287" y="2006943"/>
                </a:cubicBezTo>
                <a:cubicBezTo>
                  <a:pt x="119981" y="2014120"/>
                  <a:pt x="111761" y="2018163"/>
                  <a:pt x="106532" y="2024699"/>
                </a:cubicBezTo>
                <a:cubicBezTo>
                  <a:pt x="61747" y="2080683"/>
                  <a:pt x="113884" y="2026226"/>
                  <a:pt x="71021" y="2069087"/>
                </a:cubicBezTo>
                <a:cubicBezTo>
                  <a:pt x="68062" y="2077965"/>
                  <a:pt x="56529" y="2088234"/>
                  <a:pt x="62144" y="2095720"/>
                </a:cubicBezTo>
                <a:cubicBezTo>
                  <a:pt x="78537" y="2117577"/>
                  <a:pt x="107705" y="2100242"/>
                  <a:pt x="124287" y="2095720"/>
                </a:cubicBezTo>
                <a:cubicBezTo>
                  <a:pt x="234425" y="2065683"/>
                  <a:pt x="160640" y="2089522"/>
                  <a:pt x="221942" y="2069087"/>
                </a:cubicBezTo>
                <a:cubicBezTo>
                  <a:pt x="239697" y="2075005"/>
                  <a:pt x="261974" y="2073608"/>
                  <a:pt x="275208" y="2086842"/>
                </a:cubicBezTo>
                <a:cubicBezTo>
                  <a:pt x="281825" y="2093459"/>
                  <a:pt x="271145" y="2105451"/>
                  <a:pt x="266330" y="2113475"/>
                </a:cubicBezTo>
                <a:cubicBezTo>
                  <a:pt x="258633" y="2126304"/>
                  <a:pt x="218997" y="2153414"/>
                  <a:pt x="213064" y="2157864"/>
                </a:cubicBezTo>
                <a:cubicBezTo>
                  <a:pt x="207146" y="2169701"/>
                  <a:pt x="202650" y="2182363"/>
                  <a:pt x="195309" y="2193374"/>
                </a:cubicBezTo>
                <a:cubicBezTo>
                  <a:pt x="181124" y="2214652"/>
                  <a:pt x="170349" y="2211615"/>
                  <a:pt x="150920" y="2228885"/>
                </a:cubicBezTo>
                <a:cubicBezTo>
                  <a:pt x="132153" y="2245567"/>
                  <a:pt x="111582" y="2261258"/>
                  <a:pt x="97654" y="2282151"/>
                </a:cubicBezTo>
                <a:cubicBezTo>
                  <a:pt x="91736" y="2291029"/>
                  <a:pt x="86925" y="2300754"/>
                  <a:pt x="79899" y="2308784"/>
                </a:cubicBezTo>
                <a:cubicBezTo>
                  <a:pt x="66120" y="2324532"/>
                  <a:pt x="50307" y="2338377"/>
                  <a:pt x="35511" y="2353173"/>
                </a:cubicBezTo>
                <a:cubicBezTo>
                  <a:pt x="29592" y="2359092"/>
                  <a:pt x="22398" y="2363964"/>
                  <a:pt x="17755" y="2370928"/>
                </a:cubicBezTo>
                <a:lnTo>
                  <a:pt x="0" y="2397561"/>
                </a:lnTo>
                <a:cubicBezTo>
                  <a:pt x="8878" y="2403479"/>
                  <a:pt x="16016" y="2414254"/>
                  <a:pt x="26633" y="2415316"/>
                </a:cubicBezTo>
                <a:cubicBezTo>
                  <a:pt x="47454" y="2417398"/>
                  <a:pt x="68137" y="2409879"/>
                  <a:pt x="88777" y="2406439"/>
                </a:cubicBezTo>
                <a:cubicBezTo>
                  <a:pt x="153759" y="2395609"/>
                  <a:pt x="111769" y="2402405"/>
                  <a:pt x="159798" y="2388683"/>
                </a:cubicBezTo>
                <a:cubicBezTo>
                  <a:pt x="171530" y="2385331"/>
                  <a:pt x="183577" y="2383158"/>
                  <a:pt x="195309" y="2379806"/>
                </a:cubicBezTo>
                <a:cubicBezTo>
                  <a:pt x="284502" y="2354323"/>
                  <a:pt x="146387" y="2389817"/>
                  <a:pt x="257453" y="2362050"/>
                </a:cubicBezTo>
                <a:cubicBezTo>
                  <a:pt x="276825" y="2349136"/>
                  <a:pt x="301411" y="2320669"/>
                  <a:pt x="292963" y="2379806"/>
                </a:cubicBezTo>
                <a:cubicBezTo>
                  <a:pt x="291454" y="2390368"/>
                  <a:pt x="280863" y="2397391"/>
                  <a:pt x="275208" y="2406439"/>
                </a:cubicBezTo>
                <a:cubicBezTo>
                  <a:pt x="266063" y="2421071"/>
                  <a:pt x="256955" y="2435743"/>
                  <a:pt x="248575" y="2450827"/>
                </a:cubicBezTo>
                <a:cubicBezTo>
                  <a:pt x="242148" y="2462396"/>
                  <a:pt x="238161" y="2475327"/>
                  <a:pt x="230820" y="2486338"/>
                </a:cubicBezTo>
                <a:cubicBezTo>
                  <a:pt x="226177" y="2493302"/>
                  <a:pt x="218983" y="2498175"/>
                  <a:pt x="213064" y="2504093"/>
                </a:cubicBezTo>
                <a:cubicBezTo>
                  <a:pt x="191451" y="2568934"/>
                  <a:pt x="177152" y="2552820"/>
                  <a:pt x="230820" y="2566237"/>
                </a:cubicBezTo>
                <a:lnTo>
                  <a:pt x="284086" y="2548481"/>
                </a:lnTo>
                <a:lnTo>
                  <a:pt x="310719" y="2539604"/>
                </a:lnTo>
                <a:cubicBezTo>
                  <a:pt x="316637" y="2533685"/>
                  <a:pt x="321297" y="2526154"/>
                  <a:pt x="328474" y="2521848"/>
                </a:cubicBezTo>
                <a:cubicBezTo>
                  <a:pt x="386096" y="2487274"/>
                  <a:pt x="327875" y="2540205"/>
                  <a:pt x="372862" y="2495215"/>
                </a:cubicBezTo>
                <a:cubicBezTo>
                  <a:pt x="369903" y="2524807"/>
                  <a:pt x="370216" y="2554912"/>
                  <a:pt x="363985" y="2583992"/>
                </a:cubicBezTo>
                <a:cubicBezTo>
                  <a:pt x="360429" y="2600589"/>
                  <a:pt x="338275" y="2631434"/>
                  <a:pt x="328474" y="2646136"/>
                </a:cubicBezTo>
                <a:cubicBezTo>
                  <a:pt x="323408" y="2671463"/>
                  <a:pt x="318238" y="2700973"/>
                  <a:pt x="310719" y="2726035"/>
                </a:cubicBezTo>
                <a:cubicBezTo>
                  <a:pt x="305341" y="2743962"/>
                  <a:pt x="292963" y="2779301"/>
                  <a:pt x="292963" y="2779301"/>
                </a:cubicBezTo>
                <a:cubicBezTo>
                  <a:pt x="272973" y="2899251"/>
                  <a:pt x="299619" y="2784301"/>
                  <a:pt x="266330" y="2859200"/>
                </a:cubicBezTo>
                <a:cubicBezTo>
                  <a:pt x="258729" y="2876303"/>
                  <a:pt x="256945" y="2895726"/>
                  <a:pt x="248575" y="2912466"/>
                </a:cubicBezTo>
                <a:cubicBezTo>
                  <a:pt x="242657" y="2924303"/>
                  <a:pt x="236033" y="2935812"/>
                  <a:pt x="230820" y="2947976"/>
                </a:cubicBezTo>
                <a:cubicBezTo>
                  <a:pt x="227134" y="2956577"/>
                  <a:pt x="215325" y="2981226"/>
                  <a:pt x="221942" y="2974609"/>
                </a:cubicBezTo>
                <a:cubicBezTo>
                  <a:pt x="231300" y="2965251"/>
                  <a:pt x="230339" y="2948457"/>
                  <a:pt x="239697" y="2939099"/>
                </a:cubicBezTo>
                <a:cubicBezTo>
                  <a:pt x="260622" y="2918174"/>
                  <a:pt x="289794" y="2906758"/>
                  <a:pt x="310719" y="2885833"/>
                </a:cubicBezTo>
                <a:cubicBezTo>
                  <a:pt x="319597" y="2876955"/>
                  <a:pt x="327442" y="2866908"/>
                  <a:pt x="337352" y="2859200"/>
                </a:cubicBezTo>
                <a:cubicBezTo>
                  <a:pt x="354196" y="2846099"/>
                  <a:pt x="373547" y="2836493"/>
                  <a:pt x="390618" y="2823689"/>
                </a:cubicBezTo>
                <a:cubicBezTo>
                  <a:pt x="402455" y="2814811"/>
                  <a:pt x="414088" y="2805656"/>
                  <a:pt x="426128" y="2797056"/>
                </a:cubicBezTo>
                <a:cubicBezTo>
                  <a:pt x="434810" y="2790854"/>
                  <a:pt x="444429" y="2785966"/>
                  <a:pt x="452761" y="2779301"/>
                </a:cubicBezTo>
                <a:cubicBezTo>
                  <a:pt x="480287" y="2757280"/>
                  <a:pt x="460715" y="2762007"/>
                  <a:pt x="497150" y="2743790"/>
                </a:cubicBezTo>
                <a:cubicBezTo>
                  <a:pt x="505520" y="2739605"/>
                  <a:pt x="515182" y="2738598"/>
                  <a:pt x="523783" y="2734912"/>
                </a:cubicBezTo>
                <a:cubicBezTo>
                  <a:pt x="535947" y="2729699"/>
                  <a:pt x="547129" y="2722370"/>
                  <a:pt x="559293" y="2717157"/>
                </a:cubicBezTo>
                <a:cubicBezTo>
                  <a:pt x="567894" y="2713471"/>
                  <a:pt x="577556" y="2712464"/>
                  <a:pt x="585926" y="2708279"/>
                </a:cubicBezTo>
                <a:cubicBezTo>
                  <a:pt x="654765" y="2673860"/>
                  <a:pt x="572249" y="2703961"/>
                  <a:pt x="639192" y="2681646"/>
                </a:cubicBezTo>
                <a:cubicBezTo>
                  <a:pt x="636233" y="2696442"/>
                  <a:pt x="635613" y="2711906"/>
                  <a:pt x="630315" y="2726035"/>
                </a:cubicBezTo>
                <a:cubicBezTo>
                  <a:pt x="626569" y="2736025"/>
                  <a:pt x="618835" y="2744039"/>
                  <a:pt x="612559" y="2752668"/>
                </a:cubicBezTo>
                <a:cubicBezTo>
                  <a:pt x="554557" y="2832419"/>
                  <a:pt x="580896" y="2807487"/>
                  <a:pt x="523783" y="2850322"/>
                </a:cubicBezTo>
                <a:cubicBezTo>
                  <a:pt x="520824" y="2862159"/>
                  <a:pt x="521673" y="2875681"/>
                  <a:pt x="514905" y="2885833"/>
                </a:cubicBezTo>
                <a:cubicBezTo>
                  <a:pt x="508987" y="2894711"/>
                  <a:pt x="495817" y="2896043"/>
                  <a:pt x="488272" y="2903588"/>
                </a:cubicBezTo>
                <a:cubicBezTo>
                  <a:pt x="480727" y="2911133"/>
                  <a:pt x="476435" y="2921343"/>
                  <a:pt x="470517" y="2930221"/>
                </a:cubicBezTo>
                <a:cubicBezTo>
                  <a:pt x="442691" y="3041522"/>
                  <a:pt x="486097" y="2901740"/>
                  <a:pt x="435006" y="2983487"/>
                </a:cubicBezTo>
                <a:cubicBezTo>
                  <a:pt x="425087" y="2999358"/>
                  <a:pt x="423169" y="3018998"/>
                  <a:pt x="417251" y="3036753"/>
                </a:cubicBezTo>
                <a:cubicBezTo>
                  <a:pt x="387414" y="3126263"/>
                  <a:pt x="432939" y="2987418"/>
                  <a:pt x="399495" y="3098897"/>
                </a:cubicBezTo>
                <a:cubicBezTo>
                  <a:pt x="394117" y="3116823"/>
                  <a:pt x="387658" y="3134408"/>
                  <a:pt x="381740" y="3152163"/>
                </a:cubicBezTo>
                <a:cubicBezTo>
                  <a:pt x="378781" y="3161041"/>
                  <a:pt x="375132" y="3169717"/>
                  <a:pt x="372862" y="3178796"/>
                </a:cubicBezTo>
                <a:cubicBezTo>
                  <a:pt x="369903" y="3190633"/>
                  <a:pt x="367337" y="3202575"/>
                  <a:pt x="363985" y="3214306"/>
                </a:cubicBezTo>
                <a:cubicBezTo>
                  <a:pt x="361414" y="3223304"/>
                  <a:pt x="346229" y="3237980"/>
                  <a:pt x="355107" y="3240939"/>
                </a:cubicBezTo>
                <a:cubicBezTo>
                  <a:pt x="367662" y="3245124"/>
                  <a:pt x="379128" y="3229750"/>
                  <a:pt x="390618" y="3223184"/>
                </a:cubicBezTo>
                <a:cubicBezTo>
                  <a:pt x="399882" y="3217891"/>
                  <a:pt x="408920" y="3212094"/>
                  <a:pt x="417251" y="3205429"/>
                </a:cubicBezTo>
                <a:cubicBezTo>
                  <a:pt x="423787" y="3200200"/>
                  <a:pt x="427520" y="3191416"/>
                  <a:pt x="435006" y="3187673"/>
                </a:cubicBezTo>
                <a:cubicBezTo>
                  <a:pt x="445919" y="3182216"/>
                  <a:pt x="458680" y="3181755"/>
                  <a:pt x="470517" y="3178796"/>
                </a:cubicBezTo>
                <a:cubicBezTo>
                  <a:pt x="488272" y="3166959"/>
                  <a:pt x="503539" y="3150033"/>
                  <a:pt x="523783" y="3143285"/>
                </a:cubicBezTo>
                <a:lnTo>
                  <a:pt x="577049" y="3125530"/>
                </a:lnTo>
                <a:cubicBezTo>
                  <a:pt x="627535" y="3075044"/>
                  <a:pt x="578925" y="3115714"/>
                  <a:pt x="630315" y="3090019"/>
                </a:cubicBezTo>
                <a:cubicBezTo>
                  <a:pt x="639858" y="3085247"/>
                  <a:pt x="647198" y="3076597"/>
                  <a:pt x="656948" y="3072264"/>
                </a:cubicBezTo>
                <a:cubicBezTo>
                  <a:pt x="674051" y="3064663"/>
                  <a:pt x="693474" y="3062878"/>
                  <a:pt x="710214" y="3054508"/>
                </a:cubicBezTo>
                <a:cubicBezTo>
                  <a:pt x="722051" y="3048590"/>
                  <a:pt x="733560" y="3041966"/>
                  <a:pt x="745724" y="3036753"/>
                </a:cubicBezTo>
                <a:cubicBezTo>
                  <a:pt x="763559" y="3029109"/>
                  <a:pt x="789842" y="3023504"/>
                  <a:pt x="807868" y="3018998"/>
                </a:cubicBezTo>
                <a:cubicBezTo>
                  <a:pt x="813786" y="3030835"/>
                  <a:pt x="823981" y="3041376"/>
                  <a:pt x="825623" y="3054508"/>
                </a:cubicBezTo>
                <a:cubicBezTo>
                  <a:pt x="829185" y="3083003"/>
                  <a:pt x="804631" y="3106173"/>
                  <a:pt x="790113" y="3125530"/>
                </a:cubicBezTo>
                <a:cubicBezTo>
                  <a:pt x="787154" y="3137367"/>
                  <a:pt x="786691" y="3150127"/>
                  <a:pt x="781235" y="3161040"/>
                </a:cubicBezTo>
                <a:cubicBezTo>
                  <a:pt x="777492" y="3168526"/>
                  <a:pt x="767223" y="3171310"/>
                  <a:pt x="763480" y="3178796"/>
                </a:cubicBezTo>
                <a:cubicBezTo>
                  <a:pt x="758024" y="3189709"/>
                  <a:pt x="758108" y="3202620"/>
                  <a:pt x="754602" y="3214306"/>
                </a:cubicBezTo>
                <a:cubicBezTo>
                  <a:pt x="749224" y="3232233"/>
                  <a:pt x="742765" y="3249817"/>
                  <a:pt x="736847" y="3267573"/>
                </a:cubicBezTo>
                <a:cubicBezTo>
                  <a:pt x="733888" y="3276451"/>
                  <a:pt x="718891" y="3296476"/>
                  <a:pt x="727969" y="3294206"/>
                </a:cubicBezTo>
                <a:cubicBezTo>
                  <a:pt x="739806" y="3291247"/>
                  <a:pt x="751748" y="3288680"/>
                  <a:pt x="763480" y="3285328"/>
                </a:cubicBezTo>
                <a:cubicBezTo>
                  <a:pt x="784193" y="3279410"/>
                  <a:pt x="807869" y="3270531"/>
                  <a:pt x="825623" y="3258695"/>
                </a:cubicBezTo>
                <a:cubicBezTo>
                  <a:pt x="832587" y="3254052"/>
                  <a:pt x="836843" y="3246168"/>
                  <a:pt x="843379" y="3240939"/>
                </a:cubicBezTo>
                <a:cubicBezTo>
                  <a:pt x="851711" y="3234274"/>
                  <a:pt x="861134" y="3229102"/>
                  <a:pt x="870012" y="3223184"/>
                </a:cubicBezTo>
                <a:cubicBezTo>
                  <a:pt x="875930" y="3232062"/>
                  <a:pt x="886444" y="3239230"/>
                  <a:pt x="887767" y="3249817"/>
                </a:cubicBezTo>
                <a:cubicBezTo>
                  <a:pt x="889638" y="3264790"/>
                  <a:pt x="882549" y="3279567"/>
                  <a:pt x="878889" y="3294206"/>
                </a:cubicBezTo>
                <a:cubicBezTo>
                  <a:pt x="871538" y="3323612"/>
                  <a:pt x="869617" y="3321432"/>
                  <a:pt x="852256" y="3347472"/>
                </a:cubicBezTo>
                <a:cubicBezTo>
                  <a:pt x="846338" y="3377064"/>
                  <a:pt x="841820" y="3406971"/>
                  <a:pt x="834501" y="3436248"/>
                </a:cubicBezTo>
                <a:cubicBezTo>
                  <a:pt x="831542" y="3448085"/>
                  <a:pt x="813422" y="3471759"/>
                  <a:pt x="825623" y="3471759"/>
                </a:cubicBezTo>
                <a:cubicBezTo>
                  <a:pt x="876252" y="3471759"/>
                  <a:pt x="883458" y="3405134"/>
                  <a:pt x="923278" y="3391860"/>
                </a:cubicBezTo>
                <a:cubicBezTo>
                  <a:pt x="932156" y="3388901"/>
                  <a:pt x="941731" y="3387527"/>
                  <a:pt x="949911" y="3382982"/>
                </a:cubicBezTo>
                <a:cubicBezTo>
                  <a:pt x="968565" y="3372619"/>
                  <a:pt x="1003177" y="3347472"/>
                  <a:pt x="1003177" y="3347472"/>
                </a:cubicBezTo>
                <a:cubicBezTo>
                  <a:pt x="1006136" y="3356350"/>
                  <a:pt x="1013377" y="3364841"/>
                  <a:pt x="1012054" y="3374105"/>
                </a:cubicBezTo>
                <a:cubicBezTo>
                  <a:pt x="1010182" y="3387206"/>
                  <a:pt x="999512" y="3397451"/>
                  <a:pt x="994299" y="3409615"/>
                </a:cubicBezTo>
                <a:cubicBezTo>
                  <a:pt x="972246" y="3461072"/>
                  <a:pt x="1001787" y="3411699"/>
                  <a:pt x="967666" y="3462881"/>
                </a:cubicBezTo>
                <a:cubicBezTo>
                  <a:pt x="961566" y="3493381"/>
                  <a:pt x="958267" y="3513535"/>
                  <a:pt x="949911" y="3542780"/>
                </a:cubicBezTo>
                <a:cubicBezTo>
                  <a:pt x="938108" y="3584092"/>
                  <a:pt x="939891" y="3559650"/>
                  <a:pt x="932155" y="3613802"/>
                </a:cubicBezTo>
                <a:cubicBezTo>
                  <a:pt x="928365" y="3640330"/>
                  <a:pt x="927683" y="3667269"/>
                  <a:pt x="923278" y="3693701"/>
                </a:cubicBezTo>
                <a:cubicBezTo>
                  <a:pt x="921740" y="3702932"/>
                  <a:pt x="906030" y="3716149"/>
                  <a:pt x="914400" y="3720334"/>
                </a:cubicBezTo>
                <a:cubicBezTo>
                  <a:pt x="923943" y="3725105"/>
                  <a:pt x="932351" y="3708780"/>
                  <a:pt x="941033" y="3702578"/>
                </a:cubicBezTo>
                <a:cubicBezTo>
                  <a:pt x="953073" y="3693978"/>
                  <a:pt x="966081" y="3686407"/>
                  <a:pt x="976544" y="3675945"/>
                </a:cubicBezTo>
                <a:cubicBezTo>
                  <a:pt x="987006" y="3665483"/>
                  <a:pt x="993705" y="3651802"/>
                  <a:pt x="1003177" y="3640435"/>
                </a:cubicBezTo>
                <a:cubicBezTo>
                  <a:pt x="1008535" y="3634005"/>
                  <a:pt x="1015703" y="3629215"/>
                  <a:pt x="1020932" y="3622679"/>
                </a:cubicBezTo>
                <a:cubicBezTo>
                  <a:pt x="1041441" y="3597042"/>
                  <a:pt x="1032624" y="3597345"/>
                  <a:pt x="1056443" y="3578291"/>
                </a:cubicBezTo>
                <a:cubicBezTo>
                  <a:pt x="1126347" y="3522370"/>
                  <a:pt x="1033520" y="3603542"/>
                  <a:pt x="1118586" y="3542780"/>
                </a:cubicBezTo>
                <a:cubicBezTo>
                  <a:pt x="1176769" y="3501220"/>
                  <a:pt x="1114726" y="3526311"/>
                  <a:pt x="1171853" y="3507270"/>
                </a:cubicBezTo>
                <a:cubicBezTo>
                  <a:pt x="1180731" y="3501351"/>
                  <a:pt x="1189222" y="3494808"/>
                  <a:pt x="1198486" y="3489514"/>
                </a:cubicBezTo>
                <a:cubicBezTo>
                  <a:pt x="1209976" y="3482948"/>
                  <a:pt x="1222985" y="3479100"/>
                  <a:pt x="1233996" y="3471759"/>
                </a:cubicBezTo>
                <a:cubicBezTo>
                  <a:pt x="1240960" y="3467116"/>
                  <a:pt x="1245056" y="3459026"/>
                  <a:pt x="1251752" y="3454004"/>
                </a:cubicBezTo>
                <a:cubicBezTo>
                  <a:pt x="1268824" y="3441200"/>
                  <a:pt x="1287263" y="3430330"/>
                  <a:pt x="1305018" y="3418493"/>
                </a:cubicBezTo>
                <a:cubicBezTo>
                  <a:pt x="1313896" y="3412575"/>
                  <a:pt x="1322108" y="3405510"/>
                  <a:pt x="1331651" y="3400738"/>
                </a:cubicBezTo>
                <a:cubicBezTo>
                  <a:pt x="1343488" y="3394819"/>
                  <a:pt x="1355671" y="3389548"/>
                  <a:pt x="1367161" y="3382982"/>
                </a:cubicBezTo>
                <a:cubicBezTo>
                  <a:pt x="1376425" y="3377688"/>
                  <a:pt x="1385764" y="3372253"/>
                  <a:pt x="1393794" y="3365227"/>
                </a:cubicBezTo>
                <a:cubicBezTo>
                  <a:pt x="1409542" y="3351448"/>
                  <a:pt x="1417883" y="3325914"/>
                  <a:pt x="1438183" y="3320839"/>
                </a:cubicBezTo>
                <a:lnTo>
                  <a:pt x="1473693" y="3311961"/>
                </a:lnTo>
                <a:cubicBezTo>
                  <a:pt x="1509431" y="3276226"/>
                  <a:pt x="1469694" y="3309871"/>
                  <a:pt x="1526959" y="3285328"/>
                </a:cubicBezTo>
                <a:cubicBezTo>
                  <a:pt x="1536766" y="3281125"/>
                  <a:pt x="1544714" y="3273491"/>
                  <a:pt x="1553592" y="3267573"/>
                </a:cubicBezTo>
                <a:cubicBezTo>
                  <a:pt x="1562470" y="3270532"/>
                  <a:pt x="1578195" y="3267315"/>
                  <a:pt x="1580225" y="3276450"/>
                </a:cubicBezTo>
                <a:cubicBezTo>
                  <a:pt x="1585401" y="3299740"/>
                  <a:pt x="1575616" y="3323999"/>
                  <a:pt x="1571348" y="3347472"/>
                </a:cubicBezTo>
                <a:cubicBezTo>
                  <a:pt x="1569674" y="3356679"/>
                  <a:pt x="1564740" y="3365027"/>
                  <a:pt x="1562470" y="3374105"/>
                </a:cubicBezTo>
                <a:cubicBezTo>
                  <a:pt x="1558810" y="3388743"/>
                  <a:pt x="1558890" y="3404365"/>
                  <a:pt x="1553592" y="3418493"/>
                </a:cubicBezTo>
                <a:cubicBezTo>
                  <a:pt x="1549846" y="3428483"/>
                  <a:pt x="1540609" y="3435583"/>
                  <a:pt x="1535837" y="3445126"/>
                </a:cubicBezTo>
                <a:cubicBezTo>
                  <a:pt x="1531652" y="3453496"/>
                  <a:pt x="1529918" y="3462881"/>
                  <a:pt x="1526959" y="3471759"/>
                </a:cubicBezTo>
                <a:cubicBezTo>
                  <a:pt x="1524000" y="3492474"/>
                  <a:pt x="1522186" y="3513384"/>
                  <a:pt x="1518082" y="3533903"/>
                </a:cubicBezTo>
                <a:cubicBezTo>
                  <a:pt x="1516247" y="3543079"/>
                  <a:pt x="1500834" y="3564721"/>
                  <a:pt x="1509204" y="3560536"/>
                </a:cubicBezTo>
                <a:cubicBezTo>
                  <a:pt x="1527920" y="3551178"/>
                  <a:pt x="1534876" y="3525505"/>
                  <a:pt x="1553592" y="3516147"/>
                </a:cubicBezTo>
                <a:lnTo>
                  <a:pt x="1589103" y="3498392"/>
                </a:lnTo>
                <a:cubicBezTo>
                  <a:pt x="1606387" y="3446542"/>
                  <a:pt x="1584458" y="3494160"/>
                  <a:pt x="1624614" y="3454004"/>
                </a:cubicBezTo>
                <a:cubicBezTo>
                  <a:pt x="1632159" y="3446459"/>
                  <a:pt x="1634038" y="3434036"/>
                  <a:pt x="1642369" y="3427371"/>
                </a:cubicBezTo>
                <a:cubicBezTo>
                  <a:pt x="1649676" y="3421525"/>
                  <a:pt x="1660632" y="3422678"/>
                  <a:pt x="1669002" y="3418493"/>
                </a:cubicBezTo>
                <a:cubicBezTo>
                  <a:pt x="1678545" y="3413721"/>
                  <a:pt x="1686757" y="3406656"/>
                  <a:pt x="1695635" y="3400738"/>
                </a:cubicBezTo>
                <a:cubicBezTo>
                  <a:pt x="1701553" y="3391860"/>
                  <a:pt x="1706560" y="3382302"/>
                  <a:pt x="1713390" y="3374105"/>
                </a:cubicBezTo>
                <a:cubicBezTo>
                  <a:pt x="1727413" y="3357278"/>
                  <a:pt x="1746705" y="3339691"/>
                  <a:pt x="1766656" y="3329716"/>
                </a:cubicBezTo>
                <a:cubicBezTo>
                  <a:pt x="1775026" y="3325531"/>
                  <a:pt x="1784411" y="3323798"/>
                  <a:pt x="1793289" y="3320839"/>
                </a:cubicBezTo>
                <a:cubicBezTo>
                  <a:pt x="1833442" y="3280686"/>
                  <a:pt x="1783252" y="3329202"/>
                  <a:pt x="1846555" y="3276450"/>
                </a:cubicBezTo>
                <a:cubicBezTo>
                  <a:pt x="1852985" y="3271092"/>
                  <a:pt x="1857134" y="3263001"/>
                  <a:pt x="1864311" y="3258695"/>
                </a:cubicBezTo>
                <a:cubicBezTo>
                  <a:pt x="1872335" y="3253880"/>
                  <a:pt x="1882066" y="3252776"/>
                  <a:pt x="1890944" y="3249817"/>
                </a:cubicBezTo>
                <a:cubicBezTo>
                  <a:pt x="1943522" y="3210383"/>
                  <a:pt x="1914148" y="3231388"/>
                  <a:pt x="1979720" y="3187673"/>
                </a:cubicBezTo>
                <a:cubicBezTo>
                  <a:pt x="1988598" y="3181755"/>
                  <a:pt x="1998808" y="3177463"/>
                  <a:pt x="2006353" y="3169918"/>
                </a:cubicBezTo>
                <a:cubicBezTo>
                  <a:pt x="2015231" y="3161040"/>
                  <a:pt x="2021757" y="3148900"/>
                  <a:pt x="2032986" y="3143285"/>
                </a:cubicBezTo>
                <a:cubicBezTo>
                  <a:pt x="2046482" y="3136537"/>
                  <a:pt x="2062579" y="3137366"/>
                  <a:pt x="2077375" y="3134407"/>
                </a:cubicBezTo>
                <a:cubicBezTo>
                  <a:pt x="2132994" y="3106598"/>
                  <a:pt x="2094614" y="3128435"/>
                  <a:pt x="2148396" y="3090019"/>
                </a:cubicBezTo>
                <a:cubicBezTo>
                  <a:pt x="2157078" y="3083817"/>
                  <a:pt x="2166999" y="3079290"/>
                  <a:pt x="2175029" y="3072264"/>
                </a:cubicBezTo>
                <a:cubicBezTo>
                  <a:pt x="2190777" y="3058485"/>
                  <a:pt x="2200702" y="3037233"/>
                  <a:pt x="2219418" y="3027875"/>
                </a:cubicBezTo>
                <a:cubicBezTo>
                  <a:pt x="2231255" y="3021957"/>
                  <a:pt x="2243438" y="3016686"/>
                  <a:pt x="2254928" y="3010120"/>
                </a:cubicBezTo>
                <a:cubicBezTo>
                  <a:pt x="2264192" y="3004826"/>
                  <a:pt x="2271754" y="2996568"/>
                  <a:pt x="2281561" y="2992365"/>
                </a:cubicBezTo>
                <a:cubicBezTo>
                  <a:pt x="2292776" y="2987559"/>
                  <a:pt x="2305235" y="2986446"/>
                  <a:pt x="2317072" y="2983487"/>
                </a:cubicBezTo>
                <a:cubicBezTo>
                  <a:pt x="2325950" y="2977569"/>
                  <a:pt x="2333955" y="2970065"/>
                  <a:pt x="2343705" y="2965732"/>
                </a:cubicBezTo>
                <a:cubicBezTo>
                  <a:pt x="2360808" y="2958131"/>
                  <a:pt x="2396971" y="2947976"/>
                  <a:pt x="2396971" y="2947976"/>
                </a:cubicBezTo>
                <a:cubicBezTo>
                  <a:pt x="2408808" y="2939098"/>
                  <a:pt x="2420442" y="2929943"/>
                  <a:pt x="2432482" y="2921343"/>
                </a:cubicBezTo>
                <a:cubicBezTo>
                  <a:pt x="2464777" y="2898275"/>
                  <a:pt x="2459800" y="2905976"/>
                  <a:pt x="2494625" y="2876955"/>
                </a:cubicBezTo>
                <a:cubicBezTo>
                  <a:pt x="2501055" y="2871597"/>
                  <a:pt x="2505951" y="2864558"/>
                  <a:pt x="2512381" y="2859200"/>
                </a:cubicBezTo>
                <a:cubicBezTo>
                  <a:pt x="2523748" y="2849728"/>
                  <a:pt x="2536832" y="2842397"/>
                  <a:pt x="2547891" y="2832567"/>
                </a:cubicBezTo>
                <a:cubicBezTo>
                  <a:pt x="2563531" y="2818665"/>
                  <a:pt x="2575540" y="2800733"/>
                  <a:pt x="2592280" y="2788178"/>
                </a:cubicBezTo>
                <a:cubicBezTo>
                  <a:pt x="2604117" y="2779300"/>
                  <a:pt x="2616423" y="2771017"/>
                  <a:pt x="2627790" y="2761545"/>
                </a:cubicBezTo>
                <a:cubicBezTo>
                  <a:pt x="2634220" y="2756187"/>
                  <a:pt x="2639010" y="2749019"/>
                  <a:pt x="2645546" y="2743790"/>
                </a:cubicBezTo>
                <a:cubicBezTo>
                  <a:pt x="2653878" y="2737125"/>
                  <a:pt x="2663848" y="2732700"/>
                  <a:pt x="2672179" y="2726035"/>
                </a:cubicBezTo>
                <a:cubicBezTo>
                  <a:pt x="2716104" y="2690895"/>
                  <a:pt x="2661549" y="2727786"/>
                  <a:pt x="2707689" y="2681646"/>
                </a:cubicBezTo>
                <a:cubicBezTo>
                  <a:pt x="2715234" y="2674101"/>
                  <a:pt x="2725990" y="2670556"/>
                  <a:pt x="2734322" y="2663891"/>
                </a:cubicBezTo>
                <a:cubicBezTo>
                  <a:pt x="2740858" y="2658662"/>
                  <a:pt x="2745648" y="2651494"/>
                  <a:pt x="2752078" y="2646136"/>
                </a:cubicBezTo>
                <a:cubicBezTo>
                  <a:pt x="2763445" y="2636664"/>
                  <a:pt x="2776529" y="2629333"/>
                  <a:pt x="2787588" y="2619503"/>
                </a:cubicBezTo>
                <a:cubicBezTo>
                  <a:pt x="2803228" y="2605601"/>
                  <a:pt x="2817181" y="2589910"/>
                  <a:pt x="2831977" y="2575114"/>
                </a:cubicBezTo>
                <a:lnTo>
                  <a:pt x="2885243" y="2521848"/>
                </a:lnTo>
                <a:cubicBezTo>
                  <a:pt x="2894121" y="2512970"/>
                  <a:pt x="2901832" y="2502748"/>
                  <a:pt x="2911876" y="2495215"/>
                </a:cubicBezTo>
                <a:cubicBezTo>
                  <a:pt x="2923713" y="2486337"/>
                  <a:pt x="2936152" y="2478211"/>
                  <a:pt x="2947386" y="2468582"/>
                </a:cubicBezTo>
                <a:cubicBezTo>
                  <a:pt x="2956919" y="2460411"/>
                  <a:pt x="2964487" y="2450120"/>
                  <a:pt x="2974020" y="2441949"/>
                </a:cubicBezTo>
                <a:cubicBezTo>
                  <a:pt x="2985254" y="2432320"/>
                  <a:pt x="2999068" y="2425778"/>
                  <a:pt x="3009530" y="2415316"/>
                </a:cubicBezTo>
                <a:cubicBezTo>
                  <a:pt x="3054615" y="2370231"/>
                  <a:pt x="3018103" y="2391897"/>
                  <a:pt x="3053919" y="2362050"/>
                </a:cubicBezTo>
                <a:cubicBezTo>
                  <a:pt x="3065285" y="2352578"/>
                  <a:pt x="3078967" y="2345879"/>
                  <a:pt x="3089429" y="2335417"/>
                </a:cubicBezTo>
                <a:cubicBezTo>
                  <a:pt x="3147050" y="2277795"/>
                  <a:pt x="3082214" y="2316830"/>
                  <a:pt x="3151573" y="2282151"/>
                </a:cubicBezTo>
                <a:cubicBezTo>
                  <a:pt x="3160451" y="2270314"/>
                  <a:pt x="3167744" y="2257102"/>
                  <a:pt x="3178206" y="2246640"/>
                </a:cubicBezTo>
                <a:cubicBezTo>
                  <a:pt x="3217185" y="2207661"/>
                  <a:pt x="3205060" y="2232501"/>
                  <a:pt x="3240350" y="2202252"/>
                </a:cubicBezTo>
                <a:cubicBezTo>
                  <a:pt x="3315696" y="2137669"/>
                  <a:pt x="3241350" y="2189747"/>
                  <a:pt x="3302493" y="2148986"/>
                </a:cubicBezTo>
                <a:cubicBezTo>
                  <a:pt x="3320759" y="2121589"/>
                  <a:pt x="3320300" y="2118505"/>
                  <a:pt x="3346882" y="2095720"/>
                </a:cubicBezTo>
                <a:cubicBezTo>
                  <a:pt x="3358116" y="2086091"/>
                  <a:pt x="3371930" y="2079549"/>
                  <a:pt x="3382392" y="2069087"/>
                </a:cubicBezTo>
                <a:cubicBezTo>
                  <a:pt x="3392854" y="2058624"/>
                  <a:pt x="3399396" y="2044810"/>
                  <a:pt x="3409025" y="2033576"/>
                </a:cubicBezTo>
                <a:cubicBezTo>
                  <a:pt x="3417196" y="2024044"/>
                  <a:pt x="3427487" y="2016475"/>
                  <a:pt x="3435658" y="2006943"/>
                </a:cubicBezTo>
                <a:cubicBezTo>
                  <a:pt x="3445287" y="1995709"/>
                  <a:pt x="3452819" y="1982799"/>
                  <a:pt x="3462291" y="1971433"/>
                </a:cubicBezTo>
                <a:cubicBezTo>
                  <a:pt x="3467650" y="1965003"/>
                  <a:pt x="3474818" y="1960213"/>
                  <a:pt x="3480047" y="1953677"/>
                </a:cubicBezTo>
                <a:cubicBezTo>
                  <a:pt x="3486712" y="1945345"/>
                  <a:pt x="3490257" y="1934589"/>
                  <a:pt x="3497802" y="1927044"/>
                </a:cubicBezTo>
                <a:cubicBezTo>
                  <a:pt x="3505347" y="1919499"/>
                  <a:pt x="3515557" y="1915207"/>
                  <a:pt x="3524435" y="1909289"/>
                </a:cubicBezTo>
                <a:cubicBezTo>
                  <a:pt x="3530353" y="1900411"/>
                  <a:pt x="3534645" y="1890201"/>
                  <a:pt x="3542190" y="1882656"/>
                </a:cubicBezTo>
                <a:cubicBezTo>
                  <a:pt x="3552652" y="1872194"/>
                  <a:pt x="3566467" y="1865652"/>
                  <a:pt x="3577701" y="1856023"/>
                </a:cubicBezTo>
                <a:cubicBezTo>
                  <a:pt x="3587233" y="1847852"/>
                  <a:pt x="3595456" y="1838268"/>
                  <a:pt x="3604334" y="1829390"/>
                </a:cubicBezTo>
                <a:cubicBezTo>
                  <a:pt x="3642424" y="1753207"/>
                  <a:pt x="3598530" y="1826316"/>
                  <a:pt x="3648722" y="1776124"/>
                </a:cubicBezTo>
                <a:cubicBezTo>
                  <a:pt x="3659184" y="1765662"/>
                  <a:pt x="3665883" y="1751980"/>
                  <a:pt x="3675355" y="1740613"/>
                </a:cubicBezTo>
                <a:cubicBezTo>
                  <a:pt x="3680713" y="1734183"/>
                  <a:pt x="3687192" y="1728776"/>
                  <a:pt x="3693111" y="1722858"/>
                </a:cubicBezTo>
                <a:cubicBezTo>
                  <a:pt x="3738915" y="1585445"/>
                  <a:pt x="3686418" y="1727365"/>
                  <a:pt x="3728621" y="1642959"/>
                </a:cubicBezTo>
                <a:cubicBezTo>
                  <a:pt x="3732806" y="1634589"/>
                  <a:pt x="3732060" y="1623941"/>
                  <a:pt x="3737499" y="1616326"/>
                </a:cubicBezTo>
                <a:cubicBezTo>
                  <a:pt x="3747229" y="1602704"/>
                  <a:pt x="3762553" y="1593887"/>
                  <a:pt x="3773010" y="1580815"/>
                </a:cubicBezTo>
                <a:cubicBezTo>
                  <a:pt x="3816437" y="1526531"/>
                  <a:pt x="3798619" y="1540437"/>
                  <a:pt x="3826276" y="1492039"/>
                </a:cubicBezTo>
                <a:cubicBezTo>
                  <a:pt x="3831570" y="1482775"/>
                  <a:pt x="3838113" y="1474284"/>
                  <a:pt x="3844031" y="1465406"/>
                </a:cubicBezTo>
                <a:cubicBezTo>
                  <a:pt x="3835153" y="1462447"/>
                  <a:pt x="3826629" y="1454990"/>
                  <a:pt x="3817398" y="1456528"/>
                </a:cubicBezTo>
                <a:cubicBezTo>
                  <a:pt x="3806874" y="1458282"/>
                  <a:pt x="3800308" y="1469511"/>
                  <a:pt x="3790765" y="1474283"/>
                </a:cubicBezTo>
                <a:cubicBezTo>
                  <a:pt x="3782395" y="1478468"/>
                  <a:pt x="3773250" y="1481057"/>
                  <a:pt x="3764132" y="1483161"/>
                </a:cubicBezTo>
                <a:cubicBezTo>
                  <a:pt x="3734726" y="1489947"/>
                  <a:pt x="3703985" y="1491372"/>
                  <a:pt x="3675355" y="1500916"/>
                </a:cubicBezTo>
                <a:cubicBezTo>
                  <a:pt x="3666477" y="1503875"/>
                  <a:pt x="3657720" y="1507223"/>
                  <a:pt x="3648722" y="1509794"/>
                </a:cubicBezTo>
                <a:cubicBezTo>
                  <a:pt x="3619461" y="1518155"/>
                  <a:pt x="3599344" y="1521445"/>
                  <a:pt x="3568823" y="1527549"/>
                </a:cubicBezTo>
                <a:cubicBezTo>
                  <a:pt x="3556986" y="1533468"/>
                  <a:pt x="3546547" y="1545305"/>
                  <a:pt x="3533313" y="1545305"/>
                </a:cubicBezTo>
                <a:cubicBezTo>
                  <a:pt x="3483062" y="1545305"/>
                  <a:pt x="3517419" y="1488315"/>
                  <a:pt x="3524435" y="1474283"/>
                </a:cubicBezTo>
                <a:cubicBezTo>
                  <a:pt x="3530353" y="1462446"/>
                  <a:pt x="3534849" y="1449784"/>
                  <a:pt x="3542190" y="1438773"/>
                </a:cubicBezTo>
                <a:cubicBezTo>
                  <a:pt x="3546833" y="1431809"/>
                  <a:pt x="3554717" y="1427553"/>
                  <a:pt x="3559946" y="1421017"/>
                </a:cubicBezTo>
                <a:cubicBezTo>
                  <a:pt x="3609386" y="1359217"/>
                  <a:pt x="3541068" y="1431017"/>
                  <a:pt x="3604334" y="1367751"/>
                </a:cubicBezTo>
                <a:cubicBezTo>
                  <a:pt x="3631633" y="1313152"/>
                  <a:pt x="3614747" y="1343254"/>
                  <a:pt x="3657600" y="1278974"/>
                </a:cubicBezTo>
                <a:cubicBezTo>
                  <a:pt x="3663518" y="1270096"/>
                  <a:pt x="3667810" y="1259885"/>
                  <a:pt x="3675355" y="1252341"/>
                </a:cubicBezTo>
                <a:cubicBezTo>
                  <a:pt x="3681274" y="1246423"/>
                  <a:pt x="3687882" y="1241122"/>
                  <a:pt x="3693111" y="1234586"/>
                </a:cubicBezTo>
                <a:cubicBezTo>
                  <a:pt x="3713277" y="1209379"/>
                  <a:pt x="3712502" y="1197439"/>
                  <a:pt x="3737499" y="1172442"/>
                </a:cubicBezTo>
                <a:cubicBezTo>
                  <a:pt x="3747961" y="1161980"/>
                  <a:pt x="3762547" y="1156271"/>
                  <a:pt x="3773010" y="1145809"/>
                </a:cubicBezTo>
                <a:cubicBezTo>
                  <a:pt x="3783472" y="1135347"/>
                  <a:pt x="3790171" y="1121666"/>
                  <a:pt x="3799643" y="1110299"/>
                </a:cubicBezTo>
                <a:cubicBezTo>
                  <a:pt x="3805001" y="1103869"/>
                  <a:pt x="3811480" y="1098462"/>
                  <a:pt x="3817398" y="1092543"/>
                </a:cubicBezTo>
                <a:cubicBezTo>
                  <a:pt x="3805561" y="1089584"/>
                  <a:pt x="3793966" y="1081940"/>
                  <a:pt x="3781887" y="1083666"/>
                </a:cubicBezTo>
                <a:cubicBezTo>
                  <a:pt x="3771325" y="1085175"/>
                  <a:pt x="3765061" y="1097218"/>
                  <a:pt x="3755254" y="1101421"/>
                </a:cubicBezTo>
                <a:cubicBezTo>
                  <a:pt x="3744040" y="1106227"/>
                  <a:pt x="3731581" y="1107340"/>
                  <a:pt x="3719744" y="1110299"/>
                </a:cubicBezTo>
                <a:cubicBezTo>
                  <a:pt x="3710866" y="1116217"/>
                  <a:pt x="3702654" y="1123282"/>
                  <a:pt x="3693111" y="1128054"/>
                </a:cubicBezTo>
                <a:cubicBezTo>
                  <a:pt x="3684741" y="1132239"/>
                  <a:pt x="3674502" y="1132117"/>
                  <a:pt x="3666478" y="1136932"/>
                </a:cubicBezTo>
                <a:cubicBezTo>
                  <a:pt x="3659301" y="1141238"/>
                  <a:pt x="3655899" y="1150381"/>
                  <a:pt x="3648722" y="1154687"/>
                </a:cubicBezTo>
                <a:cubicBezTo>
                  <a:pt x="3640698" y="1159502"/>
                  <a:pt x="3630269" y="1159020"/>
                  <a:pt x="3622089" y="1163565"/>
                </a:cubicBezTo>
                <a:cubicBezTo>
                  <a:pt x="3603435" y="1173928"/>
                  <a:pt x="3589067" y="1192327"/>
                  <a:pt x="3568823" y="1199075"/>
                </a:cubicBezTo>
                <a:lnTo>
                  <a:pt x="3515557" y="1216831"/>
                </a:lnTo>
                <a:cubicBezTo>
                  <a:pt x="3503720" y="1228668"/>
                  <a:pt x="3492757" y="1241447"/>
                  <a:pt x="3480047" y="1252341"/>
                </a:cubicBezTo>
                <a:cubicBezTo>
                  <a:pt x="3471946" y="1259285"/>
                  <a:pt x="3462958" y="1274868"/>
                  <a:pt x="3453414" y="1270097"/>
                </a:cubicBezTo>
                <a:cubicBezTo>
                  <a:pt x="3445044" y="1265912"/>
                  <a:pt x="3459005" y="1252226"/>
                  <a:pt x="3462291" y="1243464"/>
                </a:cubicBezTo>
                <a:cubicBezTo>
                  <a:pt x="3467887" y="1228542"/>
                  <a:pt x="3470485" y="1211824"/>
                  <a:pt x="3480047" y="1199075"/>
                </a:cubicBezTo>
                <a:cubicBezTo>
                  <a:pt x="3497624" y="1175639"/>
                  <a:pt x="3521476" y="1157646"/>
                  <a:pt x="3542190" y="1136932"/>
                </a:cubicBezTo>
                <a:cubicBezTo>
                  <a:pt x="3548109" y="1131013"/>
                  <a:pt x="3555303" y="1126141"/>
                  <a:pt x="3559946" y="1119176"/>
                </a:cubicBezTo>
                <a:cubicBezTo>
                  <a:pt x="3600647" y="1058124"/>
                  <a:pt x="3588708" y="1086154"/>
                  <a:pt x="3604334" y="1039277"/>
                </a:cubicBezTo>
                <a:cubicBezTo>
                  <a:pt x="3592497" y="1036318"/>
                  <a:pt x="3580902" y="1028674"/>
                  <a:pt x="3568823" y="1030400"/>
                </a:cubicBezTo>
                <a:cubicBezTo>
                  <a:pt x="3558261" y="1031909"/>
                  <a:pt x="3550872" y="1041953"/>
                  <a:pt x="3542190" y="1048155"/>
                </a:cubicBezTo>
                <a:cubicBezTo>
                  <a:pt x="3530150" y="1056755"/>
                  <a:pt x="3518047" y="1065316"/>
                  <a:pt x="3506680" y="1074788"/>
                </a:cubicBezTo>
                <a:cubicBezTo>
                  <a:pt x="3500250" y="1080146"/>
                  <a:pt x="3496101" y="1088237"/>
                  <a:pt x="3488924" y="1092543"/>
                </a:cubicBezTo>
                <a:cubicBezTo>
                  <a:pt x="3480900" y="1097358"/>
                  <a:pt x="3471169" y="1098462"/>
                  <a:pt x="3462291" y="1101421"/>
                </a:cubicBezTo>
                <a:cubicBezTo>
                  <a:pt x="3450454" y="1110299"/>
                  <a:pt x="3438015" y="1118425"/>
                  <a:pt x="3426781" y="1128054"/>
                </a:cubicBezTo>
                <a:cubicBezTo>
                  <a:pt x="3417249" y="1136225"/>
                  <a:pt x="3411049" y="1148458"/>
                  <a:pt x="3400148" y="1154687"/>
                </a:cubicBezTo>
                <a:cubicBezTo>
                  <a:pt x="3389554" y="1160741"/>
                  <a:pt x="3376061" y="1159281"/>
                  <a:pt x="3364637" y="1163565"/>
                </a:cubicBezTo>
                <a:cubicBezTo>
                  <a:pt x="3352246" y="1168212"/>
                  <a:pt x="3340963" y="1175402"/>
                  <a:pt x="3329126" y="1181320"/>
                </a:cubicBezTo>
                <a:cubicBezTo>
                  <a:pt x="3332085" y="1157646"/>
                  <a:pt x="3333736" y="1133772"/>
                  <a:pt x="3338004" y="1110299"/>
                </a:cubicBezTo>
                <a:cubicBezTo>
                  <a:pt x="3342387" y="1086195"/>
                  <a:pt x="3354973" y="1070704"/>
                  <a:pt x="3364637" y="1048155"/>
                </a:cubicBezTo>
                <a:cubicBezTo>
                  <a:pt x="3368323" y="1039554"/>
                  <a:pt x="3371053" y="1030550"/>
                  <a:pt x="3373515" y="1021522"/>
                </a:cubicBezTo>
                <a:cubicBezTo>
                  <a:pt x="3379936" y="997980"/>
                  <a:pt x="3385352" y="974175"/>
                  <a:pt x="3391270" y="950501"/>
                </a:cubicBezTo>
                <a:cubicBezTo>
                  <a:pt x="3394229" y="938664"/>
                  <a:pt x="3396290" y="926565"/>
                  <a:pt x="3400148" y="914990"/>
                </a:cubicBezTo>
                <a:cubicBezTo>
                  <a:pt x="3408608" y="889609"/>
                  <a:pt x="3412330" y="880710"/>
                  <a:pt x="3417903" y="852846"/>
                </a:cubicBezTo>
                <a:cubicBezTo>
                  <a:pt x="3421433" y="835195"/>
                  <a:pt x="3422415" y="817043"/>
                  <a:pt x="3426781" y="799580"/>
                </a:cubicBezTo>
                <a:cubicBezTo>
                  <a:pt x="3431320" y="781423"/>
                  <a:pt x="3440865" y="764666"/>
                  <a:pt x="3444536" y="746314"/>
                </a:cubicBezTo>
                <a:cubicBezTo>
                  <a:pt x="3447495" y="731518"/>
                  <a:pt x="3449754" y="716565"/>
                  <a:pt x="3453414" y="701926"/>
                </a:cubicBezTo>
                <a:cubicBezTo>
                  <a:pt x="3455684" y="692848"/>
                  <a:pt x="3468908" y="681910"/>
                  <a:pt x="3462291" y="675293"/>
                </a:cubicBezTo>
                <a:cubicBezTo>
                  <a:pt x="3455674" y="668676"/>
                  <a:pt x="3444536" y="681212"/>
                  <a:pt x="3435658" y="684171"/>
                </a:cubicBezTo>
                <a:cubicBezTo>
                  <a:pt x="3385351" y="751246"/>
                  <a:pt x="3435658" y="691075"/>
                  <a:pt x="3373515" y="746314"/>
                </a:cubicBezTo>
                <a:cubicBezTo>
                  <a:pt x="3357875" y="760216"/>
                  <a:pt x="3347842" y="781345"/>
                  <a:pt x="3329126" y="790703"/>
                </a:cubicBezTo>
                <a:cubicBezTo>
                  <a:pt x="3263417" y="823557"/>
                  <a:pt x="3320970" y="790102"/>
                  <a:pt x="3266983" y="835091"/>
                </a:cubicBezTo>
                <a:cubicBezTo>
                  <a:pt x="3258786" y="841921"/>
                  <a:pt x="3248325" y="845758"/>
                  <a:pt x="3240350" y="852846"/>
                </a:cubicBezTo>
                <a:cubicBezTo>
                  <a:pt x="3221583" y="869528"/>
                  <a:pt x="3207976" y="892183"/>
                  <a:pt x="3187084" y="906112"/>
                </a:cubicBezTo>
                <a:cubicBezTo>
                  <a:pt x="3121238" y="950011"/>
                  <a:pt x="3193294" y="899458"/>
                  <a:pt x="3142695" y="941623"/>
                </a:cubicBezTo>
                <a:cubicBezTo>
                  <a:pt x="3131328" y="951095"/>
                  <a:pt x="3118320" y="958513"/>
                  <a:pt x="3107185" y="968256"/>
                </a:cubicBezTo>
                <a:cubicBezTo>
                  <a:pt x="3055336" y="1013624"/>
                  <a:pt x="3092989" y="996663"/>
                  <a:pt x="3045041" y="1012644"/>
                </a:cubicBezTo>
                <a:cubicBezTo>
                  <a:pt x="3042082" y="1003766"/>
                  <a:pt x="3034328" y="995187"/>
                  <a:pt x="3036163" y="986011"/>
                </a:cubicBezTo>
                <a:cubicBezTo>
                  <a:pt x="3037805" y="977804"/>
                  <a:pt x="3049613" y="975433"/>
                  <a:pt x="3053919" y="968256"/>
                </a:cubicBezTo>
                <a:cubicBezTo>
                  <a:pt x="3093685" y="901980"/>
                  <a:pt x="3025282" y="987298"/>
                  <a:pt x="3071674" y="906112"/>
                </a:cubicBezTo>
                <a:cubicBezTo>
                  <a:pt x="3077903" y="895211"/>
                  <a:pt x="3089429" y="888357"/>
                  <a:pt x="3098307" y="879479"/>
                </a:cubicBezTo>
                <a:cubicBezTo>
                  <a:pt x="3101266" y="870601"/>
                  <a:pt x="3103000" y="861216"/>
                  <a:pt x="3107185" y="852846"/>
                </a:cubicBezTo>
                <a:cubicBezTo>
                  <a:pt x="3111957" y="843303"/>
                  <a:pt x="3120737" y="836020"/>
                  <a:pt x="3124940" y="826213"/>
                </a:cubicBezTo>
                <a:cubicBezTo>
                  <a:pt x="3129746" y="814999"/>
                  <a:pt x="3130859" y="802540"/>
                  <a:pt x="3133818" y="790703"/>
                </a:cubicBezTo>
                <a:cubicBezTo>
                  <a:pt x="3127899" y="784784"/>
                  <a:pt x="3124432" y="772947"/>
                  <a:pt x="3116062" y="772947"/>
                </a:cubicBezTo>
                <a:cubicBezTo>
                  <a:pt x="3105392" y="772947"/>
                  <a:pt x="3098972" y="785931"/>
                  <a:pt x="3089429" y="790703"/>
                </a:cubicBezTo>
                <a:cubicBezTo>
                  <a:pt x="3078671" y="796082"/>
                  <a:pt x="3035308" y="812727"/>
                  <a:pt x="3018408" y="817336"/>
                </a:cubicBezTo>
                <a:cubicBezTo>
                  <a:pt x="2994865" y="823757"/>
                  <a:pt x="2947386" y="835091"/>
                  <a:pt x="2947386" y="835091"/>
                </a:cubicBezTo>
                <a:cubicBezTo>
                  <a:pt x="2950345" y="814376"/>
                  <a:pt x="2949647" y="792798"/>
                  <a:pt x="2956264" y="772947"/>
                </a:cubicBezTo>
                <a:cubicBezTo>
                  <a:pt x="2958911" y="765007"/>
                  <a:pt x="2968791" y="761728"/>
                  <a:pt x="2974020" y="755192"/>
                </a:cubicBezTo>
                <a:cubicBezTo>
                  <a:pt x="2980685" y="746861"/>
                  <a:pt x="2986666" y="737926"/>
                  <a:pt x="2991775" y="728559"/>
                </a:cubicBezTo>
                <a:cubicBezTo>
                  <a:pt x="3004449" y="705323"/>
                  <a:pt x="3012604" y="679561"/>
                  <a:pt x="3027286" y="657538"/>
                </a:cubicBezTo>
                <a:cubicBezTo>
                  <a:pt x="3033204" y="648660"/>
                  <a:pt x="3040269" y="640448"/>
                  <a:pt x="3045041" y="630905"/>
                </a:cubicBezTo>
                <a:cubicBezTo>
                  <a:pt x="3068090" y="584807"/>
                  <a:pt x="3036994" y="621197"/>
                  <a:pt x="3071674" y="586516"/>
                </a:cubicBezTo>
                <a:cubicBezTo>
                  <a:pt x="3086776" y="541213"/>
                  <a:pt x="3070912" y="575569"/>
                  <a:pt x="3107185" y="533250"/>
                </a:cubicBezTo>
                <a:cubicBezTo>
                  <a:pt x="3116814" y="522016"/>
                  <a:pt x="3123920" y="508737"/>
                  <a:pt x="3133818" y="497739"/>
                </a:cubicBezTo>
                <a:cubicBezTo>
                  <a:pt x="3150616" y="479075"/>
                  <a:pt x="3169329" y="462228"/>
                  <a:pt x="3187084" y="444473"/>
                </a:cubicBezTo>
                <a:lnTo>
                  <a:pt x="3213717" y="417840"/>
                </a:lnTo>
                <a:cubicBezTo>
                  <a:pt x="3207798" y="411922"/>
                  <a:pt x="3204331" y="400085"/>
                  <a:pt x="3195961" y="400085"/>
                </a:cubicBezTo>
                <a:cubicBezTo>
                  <a:pt x="3182727" y="400085"/>
                  <a:pt x="3172615" y="412627"/>
                  <a:pt x="3160451" y="417840"/>
                </a:cubicBezTo>
                <a:cubicBezTo>
                  <a:pt x="3129460" y="431122"/>
                  <a:pt x="3108437" y="430344"/>
                  <a:pt x="3071674" y="435596"/>
                </a:cubicBezTo>
                <a:cubicBezTo>
                  <a:pt x="3033566" y="448298"/>
                  <a:pt x="3015552" y="451513"/>
                  <a:pt x="2982897" y="471106"/>
                </a:cubicBezTo>
                <a:cubicBezTo>
                  <a:pt x="2907397" y="516406"/>
                  <a:pt x="2957241" y="499714"/>
                  <a:pt x="2894120" y="515495"/>
                </a:cubicBezTo>
                <a:cubicBezTo>
                  <a:pt x="2885242" y="524373"/>
                  <a:pt x="2877933" y="535164"/>
                  <a:pt x="2867487" y="542128"/>
                </a:cubicBezTo>
                <a:cubicBezTo>
                  <a:pt x="2859701" y="547319"/>
                  <a:pt x="2849455" y="547320"/>
                  <a:pt x="2840854" y="551006"/>
                </a:cubicBezTo>
                <a:cubicBezTo>
                  <a:pt x="2828690" y="556219"/>
                  <a:pt x="2817631" y="563846"/>
                  <a:pt x="2805344" y="568761"/>
                </a:cubicBezTo>
                <a:cubicBezTo>
                  <a:pt x="2787967" y="575712"/>
                  <a:pt x="2752078" y="586516"/>
                  <a:pt x="2752078" y="586516"/>
                </a:cubicBezTo>
                <a:cubicBezTo>
                  <a:pt x="2725328" y="604350"/>
                  <a:pt x="2721476" y="608509"/>
                  <a:pt x="2689934" y="622027"/>
                </a:cubicBezTo>
                <a:cubicBezTo>
                  <a:pt x="2681333" y="625713"/>
                  <a:pt x="2672179" y="627946"/>
                  <a:pt x="2663301" y="630905"/>
                </a:cubicBezTo>
                <a:cubicBezTo>
                  <a:pt x="2669673" y="605419"/>
                  <a:pt x="2679128" y="563740"/>
                  <a:pt x="2689934" y="542128"/>
                </a:cubicBezTo>
                <a:cubicBezTo>
                  <a:pt x="2712461" y="497074"/>
                  <a:pt x="2700348" y="517628"/>
                  <a:pt x="2725445" y="479984"/>
                </a:cubicBezTo>
                <a:cubicBezTo>
                  <a:pt x="2728404" y="468147"/>
                  <a:pt x="2730970" y="456205"/>
                  <a:pt x="2734322" y="444473"/>
                </a:cubicBezTo>
                <a:cubicBezTo>
                  <a:pt x="2736893" y="435475"/>
                  <a:pt x="2750986" y="423031"/>
                  <a:pt x="2743200" y="417840"/>
                </a:cubicBezTo>
                <a:cubicBezTo>
                  <a:pt x="2733048" y="411072"/>
                  <a:pt x="2719421" y="423366"/>
                  <a:pt x="2707689" y="426718"/>
                </a:cubicBezTo>
                <a:cubicBezTo>
                  <a:pt x="2682790" y="433832"/>
                  <a:pt x="2669219" y="439824"/>
                  <a:pt x="2645546" y="453351"/>
                </a:cubicBezTo>
                <a:cubicBezTo>
                  <a:pt x="2636282" y="458645"/>
                  <a:pt x="2628456" y="466334"/>
                  <a:pt x="2618913" y="471106"/>
                </a:cubicBezTo>
                <a:cubicBezTo>
                  <a:pt x="2610543" y="475291"/>
                  <a:pt x="2601158" y="477025"/>
                  <a:pt x="2592280" y="479984"/>
                </a:cubicBezTo>
                <a:cubicBezTo>
                  <a:pt x="2586361" y="471106"/>
                  <a:pt x="2576033" y="463914"/>
                  <a:pt x="2574524" y="453351"/>
                </a:cubicBezTo>
                <a:cubicBezTo>
                  <a:pt x="2572798" y="441272"/>
                  <a:pt x="2579896" y="429527"/>
                  <a:pt x="2583402" y="417840"/>
                </a:cubicBezTo>
                <a:cubicBezTo>
                  <a:pt x="2588780" y="399914"/>
                  <a:pt x="2596618" y="382731"/>
                  <a:pt x="2601157" y="364574"/>
                </a:cubicBezTo>
                <a:cubicBezTo>
                  <a:pt x="2604116" y="352737"/>
                  <a:pt x="2605342" y="340326"/>
                  <a:pt x="2610035" y="329064"/>
                </a:cubicBezTo>
                <a:cubicBezTo>
                  <a:pt x="2632415" y="275354"/>
                  <a:pt x="2638081" y="269240"/>
                  <a:pt x="2663301" y="231409"/>
                </a:cubicBezTo>
                <a:cubicBezTo>
                  <a:pt x="2669795" y="198939"/>
                  <a:pt x="2674917" y="163790"/>
                  <a:pt x="2689934" y="133755"/>
                </a:cubicBezTo>
                <a:cubicBezTo>
                  <a:pt x="2695852" y="121918"/>
                  <a:pt x="2703504" y="110799"/>
                  <a:pt x="2707689" y="98244"/>
                </a:cubicBezTo>
                <a:cubicBezTo>
                  <a:pt x="2715406" y="75094"/>
                  <a:pt x="2725445" y="27223"/>
                  <a:pt x="2725445" y="27223"/>
                </a:cubicBezTo>
                <a:cubicBezTo>
                  <a:pt x="2694565" y="-19095"/>
                  <a:pt x="2720813" y="2520"/>
                  <a:pt x="2689934" y="27223"/>
                </a:cubicBezTo>
                <a:cubicBezTo>
                  <a:pt x="2682627" y="33069"/>
                  <a:pt x="2672179" y="33142"/>
                  <a:pt x="2663301" y="36101"/>
                </a:cubicBezTo>
                <a:cubicBezTo>
                  <a:pt x="2654423" y="44979"/>
                  <a:pt x="2646578" y="55026"/>
                  <a:pt x="2636668" y="62734"/>
                </a:cubicBezTo>
                <a:cubicBezTo>
                  <a:pt x="2619824" y="75835"/>
                  <a:pt x="2598491" y="83155"/>
                  <a:pt x="2583402" y="98244"/>
                </a:cubicBezTo>
                <a:cubicBezTo>
                  <a:pt x="2559030" y="122617"/>
                  <a:pt x="2573588" y="113353"/>
                  <a:pt x="2539014" y="124877"/>
                </a:cubicBezTo>
                <a:cubicBezTo>
                  <a:pt x="2533095" y="130796"/>
                  <a:pt x="2526487" y="136097"/>
                  <a:pt x="2521258" y="142633"/>
                </a:cubicBezTo>
                <a:cubicBezTo>
                  <a:pt x="2514593" y="150965"/>
                  <a:pt x="2511700" y="162436"/>
                  <a:pt x="2503503" y="169266"/>
                </a:cubicBezTo>
                <a:cubicBezTo>
                  <a:pt x="2493336" y="177738"/>
                  <a:pt x="2479482" y="180455"/>
                  <a:pt x="2467992" y="187021"/>
                </a:cubicBezTo>
                <a:cubicBezTo>
                  <a:pt x="2420171" y="214347"/>
                  <a:pt x="2460062" y="193365"/>
                  <a:pt x="2423604" y="222532"/>
                </a:cubicBezTo>
                <a:cubicBezTo>
                  <a:pt x="2415273" y="229197"/>
                  <a:pt x="2405849" y="234369"/>
                  <a:pt x="2396971" y="240287"/>
                </a:cubicBezTo>
                <a:cubicBezTo>
                  <a:pt x="2388905" y="252386"/>
                  <a:pt x="2375518" y="276240"/>
                  <a:pt x="2361460" y="284675"/>
                </a:cubicBezTo>
                <a:cubicBezTo>
                  <a:pt x="2353436" y="289490"/>
                  <a:pt x="2343705" y="290594"/>
                  <a:pt x="2334827" y="293553"/>
                </a:cubicBezTo>
                <a:cubicBezTo>
                  <a:pt x="2271554" y="356826"/>
                  <a:pt x="2343366" y="288496"/>
                  <a:pt x="2281561" y="337941"/>
                </a:cubicBezTo>
                <a:cubicBezTo>
                  <a:pt x="2275025" y="343170"/>
                  <a:pt x="2270342" y="350468"/>
                  <a:pt x="2263806" y="355697"/>
                </a:cubicBezTo>
                <a:cubicBezTo>
                  <a:pt x="2255475" y="362362"/>
                  <a:pt x="2219418" y="377891"/>
                  <a:pt x="2210540" y="382330"/>
                </a:cubicBezTo>
                <a:close/>
              </a:path>
            </a:pathLst>
          </a:custGeo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5D75EE3-6FA8-490A-8A94-F15E524DFF80}"/>
              </a:ext>
            </a:extLst>
          </p:cNvPr>
          <p:cNvCxnSpPr>
            <a:cxnSpLocks/>
          </p:cNvCxnSpPr>
          <p:nvPr userDrawn="1"/>
        </p:nvCxnSpPr>
        <p:spPr>
          <a:xfrm>
            <a:off x="3240526" y="1921976"/>
            <a:ext cx="566098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2EDA76-E35F-4A82-9A90-0796BB104FA0}"/>
              </a:ext>
            </a:extLst>
          </p:cNvPr>
          <p:cNvSpPr txBox="1"/>
          <p:nvPr userDrawn="1"/>
        </p:nvSpPr>
        <p:spPr>
          <a:xfrm>
            <a:off x="3493229" y="1214090"/>
            <a:ext cx="515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WRITE THE TITLE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E45DF-16AA-4D85-BCAD-12397B63313C}"/>
              </a:ext>
            </a:extLst>
          </p:cNvPr>
          <p:cNvSpPr txBox="1"/>
          <p:nvPr userDrawn="1"/>
        </p:nvSpPr>
        <p:spPr>
          <a:xfrm>
            <a:off x="5690375" y="1919416"/>
            <a:ext cx="321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WRITE THE SUBTITLE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7CC9D00-84E5-4088-9291-CDB8E3E9B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화살표: 오각형 22">
            <a:extLst>
              <a:ext uri="{FF2B5EF4-FFF2-40B4-BE49-F238E27FC236}">
                <a16:creationId xmlns:a16="http://schemas.microsoft.com/office/drawing/2014/main" id="{C47A5E32-6424-49A3-9FF0-22C48F2F8A14}"/>
              </a:ext>
            </a:extLst>
          </p:cNvPr>
          <p:cNvSpPr/>
          <p:nvPr userDrawn="1"/>
        </p:nvSpPr>
        <p:spPr>
          <a:xfrm>
            <a:off x="0" y="0"/>
            <a:ext cx="9143157" cy="6879948"/>
          </a:xfrm>
          <a:prstGeom prst="homePlate">
            <a:avLst>
              <a:gd name="adj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-161832" y="2636912"/>
            <a:ext cx="7974192" cy="1362075"/>
          </a:xfrm>
        </p:spPr>
        <p:txBody>
          <a:bodyPr anchor="t"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04. </a:t>
            </a:r>
            <a:br>
              <a:rPr lang="en-US" altLang="ko-KR" dirty="0"/>
            </a:br>
            <a:r>
              <a:rPr lang="en-US" altLang="ko-KR" dirty="0"/>
              <a:t>TITLE NUMBER 4</a:t>
            </a:r>
            <a:endParaRPr lang="ko-KR" altLang="en-US" dirty="0"/>
          </a:p>
        </p:txBody>
      </p:sp>
      <p:sp>
        <p:nvSpPr>
          <p:cNvPr id="27" name="양쪽 대괄호 26">
            <a:extLst>
              <a:ext uri="{FF2B5EF4-FFF2-40B4-BE49-F238E27FC236}">
                <a16:creationId xmlns:a16="http://schemas.microsoft.com/office/drawing/2014/main" id="{011B1F79-3BF4-4871-92F3-549658F185C9}"/>
              </a:ext>
            </a:extLst>
          </p:cNvPr>
          <p:cNvSpPr/>
          <p:nvPr userDrawn="1"/>
        </p:nvSpPr>
        <p:spPr>
          <a:xfrm>
            <a:off x="506323" y="2669558"/>
            <a:ext cx="6455224" cy="1512168"/>
          </a:xfrm>
          <a:prstGeom prst="bracketPair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81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D57E2656-FC13-4B9C-A704-2D9A4E119173}"/>
              </a:ext>
            </a:extLst>
          </p:cNvPr>
          <p:cNvSpPr/>
          <p:nvPr userDrawn="1"/>
        </p:nvSpPr>
        <p:spPr>
          <a:xfrm>
            <a:off x="-468560" y="3117185"/>
            <a:ext cx="9777689" cy="4261282"/>
          </a:xfrm>
          <a:custGeom>
            <a:avLst/>
            <a:gdLst>
              <a:gd name="connsiteX0" fmla="*/ 337560 w 9777689"/>
              <a:gd name="connsiteY0" fmla="*/ 53266 h 4261282"/>
              <a:gd name="connsiteX1" fmla="*/ 337560 w 9777689"/>
              <a:gd name="connsiteY1" fmla="*/ 53266 h 4261282"/>
              <a:gd name="connsiteX2" fmla="*/ 399703 w 9777689"/>
              <a:gd name="connsiteY2" fmla="*/ 97655 h 4261282"/>
              <a:gd name="connsiteX3" fmla="*/ 417459 w 9777689"/>
              <a:gd name="connsiteY3" fmla="*/ 133166 h 4261282"/>
              <a:gd name="connsiteX4" fmla="*/ 452969 w 9777689"/>
              <a:gd name="connsiteY4" fmla="*/ 159799 h 4261282"/>
              <a:gd name="connsiteX5" fmla="*/ 497358 w 9777689"/>
              <a:gd name="connsiteY5" fmla="*/ 213065 h 4261282"/>
              <a:gd name="connsiteX6" fmla="*/ 532868 w 9777689"/>
              <a:gd name="connsiteY6" fmla="*/ 239698 h 4261282"/>
              <a:gd name="connsiteX7" fmla="*/ 577257 w 9777689"/>
              <a:gd name="connsiteY7" fmla="*/ 284086 h 4261282"/>
              <a:gd name="connsiteX8" fmla="*/ 612767 w 9777689"/>
              <a:gd name="connsiteY8" fmla="*/ 310719 h 4261282"/>
              <a:gd name="connsiteX9" fmla="*/ 657156 w 9777689"/>
              <a:gd name="connsiteY9" fmla="*/ 355107 h 4261282"/>
              <a:gd name="connsiteX10" fmla="*/ 683789 w 9777689"/>
              <a:gd name="connsiteY10" fmla="*/ 372863 h 4261282"/>
              <a:gd name="connsiteX11" fmla="*/ 737055 w 9777689"/>
              <a:gd name="connsiteY11" fmla="*/ 426129 h 4261282"/>
              <a:gd name="connsiteX12" fmla="*/ 799198 w 9777689"/>
              <a:gd name="connsiteY12" fmla="*/ 488272 h 4261282"/>
              <a:gd name="connsiteX13" fmla="*/ 825831 w 9777689"/>
              <a:gd name="connsiteY13" fmla="*/ 514905 h 4261282"/>
              <a:gd name="connsiteX14" fmla="*/ 843587 w 9777689"/>
              <a:gd name="connsiteY14" fmla="*/ 532661 h 4261282"/>
              <a:gd name="connsiteX15" fmla="*/ 879098 w 9777689"/>
              <a:gd name="connsiteY15" fmla="*/ 559294 h 4261282"/>
              <a:gd name="connsiteX16" fmla="*/ 941241 w 9777689"/>
              <a:gd name="connsiteY16" fmla="*/ 603682 h 4261282"/>
              <a:gd name="connsiteX17" fmla="*/ 967874 w 9777689"/>
              <a:gd name="connsiteY17" fmla="*/ 630315 h 4261282"/>
              <a:gd name="connsiteX18" fmla="*/ 1003385 w 9777689"/>
              <a:gd name="connsiteY18" fmla="*/ 656948 h 4261282"/>
              <a:gd name="connsiteX19" fmla="*/ 1030018 w 9777689"/>
              <a:gd name="connsiteY19" fmla="*/ 692459 h 4261282"/>
              <a:gd name="connsiteX20" fmla="*/ 1092162 w 9777689"/>
              <a:gd name="connsiteY20" fmla="*/ 727969 h 4261282"/>
              <a:gd name="connsiteX21" fmla="*/ 1163183 w 9777689"/>
              <a:gd name="connsiteY21" fmla="*/ 790113 h 4261282"/>
              <a:gd name="connsiteX22" fmla="*/ 1198694 w 9777689"/>
              <a:gd name="connsiteY22" fmla="*/ 807868 h 4261282"/>
              <a:gd name="connsiteX23" fmla="*/ 1225327 w 9777689"/>
              <a:gd name="connsiteY23" fmla="*/ 825624 h 4261282"/>
              <a:gd name="connsiteX24" fmla="*/ 1296348 w 9777689"/>
              <a:gd name="connsiteY24" fmla="*/ 843379 h 4261282"/>
              <a:gd name="connsiteX25" fmla="*/ 1358492 w 9777689"/>
              <a:gd name="connsiteY25" fmla="*/ 878890 h 4261282"/>
              <a:gd name="connsiteX26" fmla="*/ 1402880 w 9777689"/>
              <a:gd name="connsiteY26" fmla="*/ 887767 h 4261282"/>
              <a:gd name="connsiteX27" fmla="*/ 1429513 w 9777689"/>
              <a:gd name="connsiteY27" fmla="*/ 896645 h 4261282"/>
              <a:gd name="connsiteX28" fmla="*/ 1491657 w 9777689"/>
              <a:gd name="connsiteY28" fmla="*/ 905523 h 4261282"/>
              <a:gd name="connsiteX29" fmla="*/ 1527167 w 9777689"/>
              <a:gd name="connsiteY29" fmla="*/ 914400 h 4261282"/>
              <a:gd name="connsiteX30" fmla="*/ 1624822 w 9777689"/>
              <a:gd name="connsiteY30" fmla="*/ 923278 h 4261282"/>
              <a:gd name="connsiteX31" fmla="*/ 1935540 w 9777689"/>
              <a:gd name="connsiteY31" fmla="*/ 914400 h 4261282"/>
              <a:gd name="connsiteX32" fmla="*/ 2006562 w 9777689"/>
              <a:gd name="connsiteY32" fmla="*/ 896645 h 4261282"/>
              <a:gd name="connsiteX33" fmla="*/ 2042072 w 9777689"/>
              <a:gd name="connsiteY33" fmla="*/ 887767 h 4261282"/>
              <a:gd name="connsiteX34" fmla="*/ 2068705 w 9777689"/>
              <a:gd name="connsiteY34" fmla="*/ 878890 h 4261282"/>
              <a:gd name="connsiteX35" fmla="*/ 2121971 w 9777689"/>
              <a:gd name="connsiteY35" fmla="*/ 870012 h 4261282"/>
              <a:gd name="connsiteX36" fmla="*/ 2184115 w 9777689"/>
              <a:gd name="connsiteY36" fmla="*/ 843379 h 4261282"/>
              <a:gd name="connsiteX37" fmla="*/ 2255136 w 9777689"/>
              <a:gd name="connsiteY37" fmla="*/ 816746 h 4261282"/>
              <a:gd name="connsiteX38" fmla="*/ 2317280 w 9777689"/>
              <a:gd name="connsiteY38" fmla="*/ 807868 h 4261282"/>
              <a:gd name="connsiteX39" fmla="*/ 2379424 w 9777689"/>
              <a:gd name="connsiteY39" fmla="*/ 781235 h 4261282"/>
              <a:gd name="connsiteX40" fmla="*/ 2414934 w 9777689"/>
              <a:gd name="connsiteY40" fmla="*/ 763480 h 4261282"/>
              <a:gd name="connsiteX41" fmla="*/ 2459323 w 9777689"/>
              <a:gd name="connsiteY41" fmla="*/ 745725 h 4261282"/>
              <a:gd name="connsiteX42" fmla="*/ 2494833 w 9777689"/>
              <a:gd name="connsiteY42" fmla="*/ 719092 h 4261282"/>
              <a:gd name="connsiteX43" fmla="*/ 2548099 w 9777689"/>
              <a:gd name="connsiteY43" fmla="*/ 701336 h 4261282"/>
              <a:gd name="connsiteX44" fmla="*/ 2583610 w 9777689"/>
              <a:gd name="connsiteY44" fmla="*/ 674703 h 4261282"/>
              <a:gd name="connsiteX45" fmla="*/ 2672387 w 9777689"/>
              <a:gd name="connsiteY45" fmla="*/ 639193 h 4261282"/>
              <a:gd name="connsiteX46" fmla="*/ 2761164 w 9777689"/>
              <a:gd name="connsiteY46" fmla="*/ 585927 h 4261282"/>
              <a:gd name="connsiteX47" fmla="*/ 2796674 w 9777689"/>
              <a:gd name="connsiteY47" fmla="*/ 568171 h 4261282"/>
              <a:gd name="connsiteX48" fmla="*/ 2823307 w 9777689"/>
              <a:gd name="connsiteY48" fmla="*/ 550416 h 4261282"/>
              <a:gd name="connsiteX49" fmla="*/ 2903206 w 9777689"/>
              <a:gd name="connsiteY49" fmla="*/ 514905 h 4261282"/>
              <a:gd name="connsiteX50" fmla="*/ 2991983 w 9777689"/>
              <a:gd name="connsiteY50" fmla="*/ 461639 h 4261282"/>
              <a:gd name="connsiteX51" fmla="*/ 3045249 w 9777689"/>
              <a:gd name="connsiteY51" fmla="*/ 443884 h 4261282"/>
              <a:gd name="connsiteX52" fmla="*/ 3080760 w 9777689"/>
              <a:gd name="connsiteY52" fmla="*/ 417251 h 4261282"/>
              <a:gd name="connsiteX53" fmla="*/ 3134026 w 9777689"/>
              <a:gd name="connsiteY53" fmla="*/ 399496 h 4261282"/>
              <a:gd name="connsiteX54" fmla="*/ 3169536 w 9777689"/>
              <a:gd name="connsiteY54" fmla="*/ 381740 h 4261282"/>
              <a:gd name="connsiteX55" fmla="*/ 3222802 w 9777689"/>
              <a:gd name="connsiteY55" fmla="*/ 363985 h 4261282"/>
              <a:gd name="connsiteX56" fmla="*/ 3240558 w 9777689"/>
              <a:gd name="connsiteY56" fmla="*/ 346230 h 4261282"/>
              <a:gd name="connsiteX57" fmla="*/ 3293824 w 9777689"/>
              <a:gd name="connsiteY57" fmla="*/ 328474 h 4261282"/>
              <a:gd name="connsiteX58" fmla="*/ 3320457 w 9777689"/>
              <a:gd name="connsiteY58" fmla="*/ 319597 h 4261282"/>
              <a:gd name="connsiteX59" fmla="*/ 3355967 w 9777689"/>
              <a:gd name="connsiteY59" fmla="*/ 301841 h 4261282"/>
              <a:gd name="connsiteX60" fmla="*/ 3435866 w 9777689"/>
              <a:gd name="connsiteY60" fmla="*/ 266331 h 4261282"/>
              <a:gd name="connsiteX61" fmla="*/ 3453622 w 9777689"/>
              <a:gd name="connsiteY61" fmla="*/ 248575 h 4261282"/>
              <a:gd name="connsiteX62" fmla="*/ 3506888 w 9777689"/>
              <a:gd name="connsiteY62" fmla="*/ 230820 h 4261282"/>
              <a:gd name="connsiteX63" fmla="*/ 3577909 w 9777689"/>
              <a:gd name="connsiteY63" fmla="*/ 195309 h 4261282"/>
              <a:gd name="connsiteX64" fmla="*/ 3631175 w 9777689"/>
              <a:gd name="connsiteY64" fmla="*/ 177554 h 4261282"/>
              <a:gd name="connsiteX65" fmla="*/ 3657808 w 9777689"/>
              <a:gd name="connsiteY65" fmla="*/ 168676 h 4261282"/>
              <a:gd name="connsiteX66" fmla="*/ 3693319 w 9777689"/>
              <a:gd name="connsiteY66" fmla="*/ 142043 h 4261282"/>
              <a:gd name="connsiteX67" fmla="*/ 3799851 w 9777689"/>
              <a:gd name="connsiteY67" fmla="*/ 115410 h 4261282"/>
              <a:gd name="connsiteX68" fmla="*/ 3897505 w 9777689"/>
              <a:gd name="connsiteY68" fmla="*/ 97655 h 4261282"/>
              <a:gd name="connsiteX69" fmla="*/ 3950771 w 9777689"/>
              <a:gd name="connsiteY69" fmla="*/ 79899 h 4261282"/>
              <a:gd name="connsiteX70" fmla="*/ 3986282 w 9777689"/>
              <a:gd name="connsiteY70" fmla="*/ 71022 h 4261282"/>
              <a:gd name="connsiteX71" fmla="*/ 4030670 w 9777689"/>
              <a:gd name="connsiteY71" fmla="*/ 53266 h 4261282"/>
              <a:gd name="connsiteX72" fmla="*/ 4128325 w 9777689"/>
              <a:gd name="connsiteY72" fmla="*/ 26633 h 4261282"/>
              <a:gd name="connsiteX73" fmla="*/ 4163835 w 9777689"/>
              <a:gd name="connsiteY73" fmla="*/ 17756 h 4261282"/>
              <a:gd name="connsiteX74" fmla="*/ 4359144 w 9777689"/>
              <a:gd name="connsiteY74" fmla="*/ 0 h 4261282"/>
              <a:gd name="connsiteX75" fmla="*/ 4723129 w 9777689"/>
              <a:gd name="connsiteY75" fmla="*/ 17756 h 4261282"/>
              <a:gd name="connsiteX76" fmla="*/ 4758639 w 9777689"/>
              <a:gd name="connsiteY76" fmla="*/ 26633 h 4261282"/>
              <a:gd name="connsiteX77" fmla="*/ 4838538 w 9777689"/>
              <a:gd name="connsiteY77" fmla="*/ 53266 h 4261282"/>
              <a:gd name="connsiteX78" fmla="*/ 4865171 w 9777689"/>
              <a:gd name="connsiteY78" fmla="*/ 62144 h 4261282"/>
              <a:gd name="connsiteX79" fmla="*/ 4900682 w 9777689"/>
              <a:gd name="connsiteY79" fmla="*/ 71022 h 4261282"/>
              <a:gd name="connsiteX80" fmla="*/ 4936193 w 9777689"/>
              <a:gd name="connsiteY80" fmla="*/ 88777 h 4261282"/>
              <a:gd name="connsiteX81" fmla="*/ 4962826 w 9777689"/>
              <a:gd name="connsiteY81" fmla="*/ 97655 h 4261282"/>
              <a:gd name="connsiteX82" fmla="*/ 5007214 w 9777689"/>
              <a:gd name="connsiteY82" fmla="*/ 115410 h 4261282"/>
              <a:gd name="connsiteX83" fmla="*/ 5087113 w 9777689"/>
              <a:gd name="connsiteY83" fmla="*/ 133166 h 4261282"/>
              <a:gd name="connsiteX84" fmla="*/ 5158134 w 9777689"/>
              <a:gd name="connsiteY84" fmla="*/ 150921 h 4261282"/>
              <a:gd name="connsiteX85" fmla="*/ 5202523 w 9777689"/>
              <a:gd name="connsiteY85" fmla="*/ 159799 h 4261282"/>
              <a:gd name="connsiteX86" fmla="*/ 5273544 w 9777689"/>
              <a:gd name="connsiteY86" fmla="*/ 177554 h 4261282"/>
              <a:gd name="connsiteX87" fmla="*/ 5344565 w 9777689"/>
              <a:gd name="connsiteY87" fmla="*/ 213065 h 4261282"/>
              <a:gd name="connsiteX88" fmla="*/ 5380076 w 9777689"/>
              <a:gd name="connsiteY88" fmla="*/ 221942 h 4261282"/>
              <a:gd name="connsiteX89" fmla="*/ 5433342 w 9777689"/>
              <a:gd name="connsiteY89" fmla="*/ 239698 h 4261282"/>
              <a:gd name="connsiteX90" fmla="*/ 5477731 w 9777689"/>
              <a:gd name="connsiteY90" fmla="*/ 248575 h 4261282"/>
              <a:gd name="connsiteX91" fmla="*/ 5504364 w 9777689"/>
              <a:gd name="connsiteY91" fmla="*/ 266331 h 4261282"/>
              <a:gd name="connsiteX92" fmla="*/ 5548752 w 9777689"/>
              <a:gd name="connsiteY92" fmla="*/ 275208 h 4261282"/>
              <a:gd name="connsiteX93" fmla="*/ 5575385 w 9777689"/>
              <a:gd name="connsiteY93" fmla="*/ 284086 h 4261282"/>
              <a:gd name="connsiteX94" fmla="*/ 5610896 w 9777689"/>
              <a:gd name="connsiteY94" fmla="*/ 292964 h 4261282"/>
              <a:gd name="connsiteX95" fmla="*/ 5655284 w 9777689"/>
              <a:gd name="connsiteY95" fmla="*/ 319597 h 4261282"/>
              <a:gd name="connsiteX96" fmla="*/ 5681917 w 9777689"/>
              <a:gd name="connsiteY96" fmla="*/ 328474 h 4261282"/>
              <a:gd name="connsiteX97" fmla="*/ 5708550 w 9777689"/>
              <a:gd name="connsiteY97" fmla="*/ 346230 h 4261282"/>
              <a:gd name="connsiteX98" fmla="*/ 5744061 w 9777689"/>
              <a:gd name="connsiteY98" fmla="*/ 372863 h 4261282"/>
              <a:gd name="connsiteX99" fmla="*/ 5797327 w 9777689"/>
              <a:gd name="connsiteY99" fmla="*/ 381740 h 4261282"/>
              <a:gd name="connsiteX100" fmla="*/ 5832837 w 9777689"/>
              <a:gd name="connsiteY100" fmla="*/ 399496 h 4261282"/>
              <a:gd name="connsiteX101" fmla="*/ 5912736 w 9777689"/>
              <a:gd name="connsiteY101" fmla="*/ 443884 h 4261282"/>
              <a:gd name="connsiteX102" fmla="*/ 5939369 w 9777689"/>
              <a:gd name="connsiteY102" fmla="*/ 452762 h 4261282"/>
              <a:gd name="connsiteX103" fmla="*/ 5974880 w 9777689"/>
              <a:gd name="connsiteY103" fmla="*/ 470517 h 4261282"/>
              <a:gd name="connsiteX104" fmla="*/ 6010391 w 9777689"/>
              <a:gd name="connsiteY104" fmla="*/ 479395 h 4261282"/>
              <a:gd name="connsiteX105" fmla="*/ 6063657 w 9777689"/>
              <a:gd name="connsiteY105" fmla="*/ 497150 h 4261282"/>
              <a:gd name="connsiteX106" fmla="*/ 6143556 w 9777689"/>
              <a:gd name="connsiteY106" fmla="*/ 523783 h 4261282"/>
              <a:gd name="connsiteX107" fmla="*/ 6214577 w 9777689"/>
              <a:gd name="connsiteY107" fmla="*/ 541538 h 4261282"/>
              <a:gd name="connsiteX108" fmla="*/ 6267843 w 9777689"/>
              <a:gd name="connsiteY108" fmla="*/ 559294 h 4261282"/>
              <a:gd name="connsiteX109" fmla="*/ 6374375 w 9777689"/>
              <a:gd name="connsiteY109" fmla="*/ 577049 h 4261282"/>
              <a:gd name="connsiteX110" fmla="*/ 6454274 w 9777689"/>
              <a:gd name="connsiteY110" fmla="*/ 594804 h 4261282"/>
              <a:gd name="connsiteX111" fmla="*/ 6614072 w 9777689"/>
              <a:gd name="connsiteY111" fmla="*/ 621437 h 4261282"/>
              <a:gd name="connsiteX112" fmla="*/ 6711727 w 9777689"/>
              <a:gd name="connsiteY112" fmla="*/ 639193 h 4261282"/>
              <a:gd name="connsiteX113" fmla="*/ 6756115 w 9777689"/>
              <a:gd name="connsiteY113" fmla="*/ 648070 h 4261282"/>
              <a:gd name="connsiteX114" fmla="*/ 6809381 w 9777689"/>
              <a:gd name="connsiteY114" fmla="*/ 656948 h 4261282"/>
              <a:gd name="connsiteX115" fmla="*/ 6853769 w 9777689"/>
              <a:gd name="connsiteY115" fmla="*/ 665826 h 4261282"/>
              <a:gd name="connsiteX116" fmla="*/ 6933668 w 9777689"/>
              <a:gd name="connsiteY116" fmla="*/ 674703 h 4261282"/>
              <a:gd name="connsiteX117" fmla="*/ 6978057 w 9777689"/>
              <a:gd name="connsiteY117" fmla="*/ 683581 h 4261282"/>
              <a:gd name="connsiteX118" fmla="*/ 7040200 w 9777689"/>
              <a:gd name="connsiteY118" fmla="*/ 692459 h 4261282"/>
              <a:gd name="connsiteX119" fmla="*/ 7155610 w 9777689"/>
              <a:gd name="connsiteY119" fmla="*/ 710214 h 4261282"/>
              <a:gd name="connsiteX120" fmla="*/ 7199998 w 9777689"/>
              <a:gd name="connsiteY120" fmla="*/ 736847 h 4261282"/>
              <a:gd name="connsiteX121" fmla="*/ 7226631 w 9777689"/>
              <a:gd name="connsiteY121" fmla="*/ 754602 h 4261282"/>
              <a:gd name="connsiteX122" fmla="*/ 7350919 w 9777689"/>
              <a:gd name="connsiteY122" fmla="*/ 763480 h 4261282"/>
              <a:gd name="connsiteX123" fmla="*/ 7475206 w 9777689"/>
              <a:gd name="connsiteY123" fmla="*/ 781235 h 4261282"/>
              <a:gd name="connsiteX124" fmla="*/ 7883579 w 9777689"/>
              <a:gd name="connsiteY124" fmla="*/ 772358 h 4261282"/>
              <a:gd name="connsiteX125" fmla="*/ 7972356 w 9777689"/>
              <a:gd name="connsiteY125" fmla="*/ 763480 h 4261282"/>
              <a:gd name="connsiteX126" fmla="*/ 8070010 w 9777689"/>
              <a:gd name="connsiteY126" fmla="*/ 745725 h 4261282"/>
              <a:gd name="connsiteX127" fmla="*/ 8354096 w 9777689"/>
              <a:gd name="connsiteY127" fmla="*/ 736847 h 4261282"/>
              <a:gd name="connsiteX128" fmla="*/ 8407362 w 9777689"/>
              <a:gd name="connsiteY128" fmla="*/ 727969 h 4261282"/>
              <a:gd name="connsiteX129" fmla="*/ 8540527 w 9777689"/>
              <a:gd name="connsiteY129" fmla="*/ 719092 h 4261282"/>
              <a:gd name="connsiteX130" fmla="*/ 8584915 w 9777689"/>
              <a:gd name="connsiteY130" fmla="*/ 701336 h 4261282"/>
              <a:gd name="connsiteX131" fmla="*/ 9241863 w 9777689"/>
              <a:gd name="connsiteY131" fmla="*/ 692459 h 4261282"/>
              <a:gd name="connsiteX132" fmla="*/ 9286251 w 9777689"/>
              <a:gd name="connsiteY132" fmla="*/ 683581 h 4261282"/>
              <a:gd name="connsiteX133" fmla="*/ 9383905 w 9777689"/>
              <a:gd name="connsiteY133" fmla="*/ 665826 h 4261282"/>
              <a:gd name="connsiteX134" fmla="*/ 9472682 w 9777689"/>
              <a:gd name="connsiteY134" fmla="*/ 639193 h 4261282"/>
              <a:gd name="connsiteX135" fmla="*/ 9499315 w 9777689"/>
              <a:gd name="connsiteY135" fmla="*/ 630315 h 4261282"/>
              <a:gd name="connsiteX136" fmla="*/ 9525948 w 9777689"/>
              <a:gd name="connsiteY136" fmla="*/ 621437 h 4261282"/>
              <a:gd name="connsiteX137" fmla="*/ 9623602 w 9777689"/>
              <a:gd name="connsiteY137" fmla="*/ 603682 h 4261282"/>
              <a:gd name="connsiteX138" fmla="*/ 9703501 w 9777689"/>
              <a:gd name="connsiteY138" fmla="*/ 612560 h 4261282"/>
              <a:gd name="connsiteX139" fmla="*/ 9712379 w 9777689"/>
              <a:gd name="connsiteY139" fmla="*/ 639193 h 4261282"/>
              <a:gd name="connsiteX140" fmla="*/ 9730134 w 9777689"/>
              <a:gd name="connsiteY140" fmla="*/ 701336 h 4261282"/>
              <a:gd name="connsiteX141" fmla="*/ 9739012 w 9777689"/>
              <a:gd name="connsiteY141" fmla="*/ 932156 h 4261282"/>
              <a:gd name="connsiteX142" fmla="*/ 9721257 w 9777689"/>
              <a:gd name="connsiteY142" fmla="*/ 1091954 h 4261282"/>
              <a:gd name="connsiteX143" fmla="*/ 9730134 w 9777689"/>
              <a:gd name="connsiteY143" fmla="*/ 1367162 h 4261282"/>
              <a:gd name="connsiteX144" fmla="*/ 9747890 w 9777689"/>
              <a:gd name="connsiteY144" fmla="*/ 1411550 h 4261282"/>
              <a:gd name="connsiteX145" fmla="*/ 9765645 w 9777689"/>
              <a:gd name="connsiteY145" fmla="*/ 1473694 h 4261282"/>
              <a:gd name="connsiteX146" fmla="*/ 9765645 w 9777689"/>
              <a:gd name="connsiteY146" fmla="*/ 2201663 h 4261282"/>
              <a:gd name="connsiteX147" fmla="*/ 9756767 w 9777689"/>
              <a:gd name="connsiteY147" fmla="*/ 2254929 h 4261282"/>
              <a:gd name="connsiteX148" fmla="*/ 9739012 w 9777689"/>
              <a:gd name="connsiteY148" fmla="*/ 2352583 h 4261282"/>
              <a:gd name="connsiteX149" fmla="*/ 9730134 w 9777689"/>
              <a:gd name="connsiteY149" fmla="*/ 2547892 h 4261282"/>
              <a:gd name="connsiteX150" fmla="*/ 9721257 w 9777689"/>
              <a:gd name="connsiteY150" fmla="*/ 2610035 h 4261282"/>
              <a:gd name="connsiteX151" fmla="*/ 9703501 w 9777689"/>
              <a:gd name="connsiteY151" fmla="*/ 2689934 h 4261282"/>
              <a:gd name="connsiteX152" fmla="*/ 9694624 w 9777689"/>
              <a:gd name="connsiteY152" fmla="*/ 2769833 h 4261282"/>
              <a:gd name="connsiteX153" fmla="*/ 9685746 w 9777689"/>
              <a:gd name="connsiteY153" fmla="*/ 2796466 h 4261282"/>
              <a:gd name="connsiteX154" fmla="*/ 9667991 w 9777689"/>
              <a:gd name="connsiteY154" fmla="*/ 2911876 h 4261282"/>
              <a:gd name="connsiteX155" fmla="*/ 9650235 w 9777689"/>
              <a:gd name="connsiteY155" fmla="*/ 3116063 h 4261282"/>
              <a:gd name="connsiteX156" fmla="*/ 9641358 w 9777689"/>
              <a:gd name="connsiteY156" fmla="*/ 3142696 h 4261282"/>
              <a:gd name="connsiteX157" fmla="*/ 9641358 w 9777689"/>
              <a:gd name="connsiteY157" fmla="*/ 3533313 h 4261282"/>
              <a:gd name="connsiteX158" fmla="*/ 9659113 w 9777689"/>
              <a:gd name="connsiteY158" fmla="*/ 3586579 h 4261282"/>
              <a:gd name="connsiteX159" fmla="*/ 9676868 w 9777689"/>
              <a:gd name="connsiteY159" fmla="*/ 3657600 h 4261282"/>
              <a:gd name="connsiteX160" fmla="*/ 9694624 w 9777689"/>
              <a:gd name="connsiteY160" fmla="*/ 3710866 h 4261282"/>
              <a:gd name="connsiteX161" fmla="*/ 9703501 w 9777689"/>
              <a:gd name="connsiteY161" fmla="*/ 3764133 h 4261282"/>
              <a:gd name="connsiteX162" fmla="*/ 9721257 w 9777689"/>
              <a:gd name="connsiteY162" fmla="*/ 3817399 h 4261282"/>
              <a:gd name="connsiteX163" fmla="*/ 9694624 w 9777689"/>
              <a:gd name="connsiteY163" fmla="*/ 3835154 h 4261282"/>
              <a:gd name="connsiteX164" fmla="*/ 9676868 w 9777689"/>
              <a:gd name="connsiteY164" fmla="*/ 3852909 h 4261282"/>
              <a:gd name="connsiteX165" fmla="*/ 9650235 w 9777689"/>
              <a:gd name="connsiteY165" fmla="*/ 3861787 h 4261282"/>
              <a:gd name="connsiteX166" fmla="*/ 9623602 w 9777689"/>
              <a:gd name="connsiteY166" fmla="*/ 3879542 h 4261282"/>
              <a:gd name="connsiteX167" fmla="*/ 9552581 w 9777689"/>
              <a:gd name="connsiteY167" fmla="*/ 3897298 h 4261282"/>
              <a:gd name="connsiteX168" fmla="*/ 9454927 w 9777689"/>
              <a:gd name="connsiteY168" fmla="*/ 3923931 h 4261282"/>
              <a:gd name="connsiteX169" fmla="*/ 9224107 w 9777689"/>
              <a:gd name="connsiteY169" fmla="*/ 3915053 h 4261282"/>
              <a:gd name="connsiteX170" fmla="*/ 9161964 w 9777689"/>
              <a:gd name="connsiteY170" fmla="*/ 3906175 h 4261282"/>
              <a:gd name="connsiteX171" fmla="*/ 9002165 w 9777689"/>
              <a:gd name="connsiteY171" fmla="*/ 3915053 h 4261282"/>
              <a:gd name="connsiteX172" fmla="*/ 8957777 w 9777689"/>
              <a:gd name="connsiteY172" fmla="*/ 3923931 h 4261282"/>
              <a:gd name="connsiteX173" fmla="*/ 8922266 w 9777689"/>
              <a:gd name="connsiteY173" fmla="*/ 3932808 h 4261282"/>
              <a:gd name="connsiteX174" fmla="*/ 8869000 w 9777689"/>
              <a:gd name="connsiteY174" fmla="*/ 3941686 h 4261282"/>
              <a:gd name="connsiteX175" fmla="*/ 8824612 w 9777689"/>
              <a:gd name="connsiteY175" fmla="*/ 3950564 h 4261282"/>
              <a:gd name="connsiteX176" fmla="*/ 8744713 w 9777689"/>
              <a:gd name="connsiteY176" fmla="*/ 3959441 h 4261282"/>
              <a:gd name="connsiteX177" fmla="*/ 8709202 w 9777689"/>
              <a:gd name="connsiteY177" fmla="*/ 3968319 h 4261282"/>
              <a:gd name="connsiteX178" fmla="*/ 8682569 w 9777689"/>
              <a:gd name="connsiteY178" fmla="*/ 3977197 h 4261282"/>
              <a:gd name="connsiteX179" fmla="*/ 8638181 w 9777689"/>
              <a:gd name="connsiteY179" fmla="*/ 3986074 h 4261282"/>
              <a:gd name="connsiteX180" fmla="*/ 8549404 w 9777689"/>
              <a:gd name="connsiteY180" fmla="*/ 4003830 h 4261282"/>
              <a:gd name="connsiteX181" fmla="*/ 8318585 w 9777689"/>
              <a:gd name="connsiteY181" fmla="*/ 4012707 h 4261282"/>
              <a:gd name="connsiteX182" fmla="*/ 8203175 w 9777689"/>
              <a:gd name="connsiteY182" fmla="*/ 4030463 h 4261282"/>
              <a:gd name="connsiteX183" fmla="*/ 8123276 w 9777689"/>
              <a:gd name="connsiteY183" fmla="*/ 4048218 h 4261282"/>
              <a:gd name="connsiteX184" fmla="*/ 8052255 w 9777689"/>
              <a:gd name="connsiteY184" fmla="*/ 4057096 h 4261282"/>
              <a:gd name="connsiteX185" fmla="*/ 7990111 w 9777689"/>
              <a:gd name="connsiteY185" fmla="*/ 4065973 h 4261282"/>
              <a:gd name="connsiteX186" fmla="*/ 7936845 w 9777689"/>
              <a:gd name="connsiteY186" fmla="*/ 4074851 h 4261282"/>
              <a:gd name="connsiteX187" fmla="*/ 7732659 w 9777689"/>
              <a:gd name="connsiteY187" fmla="*/ 4083729 h 4261282"/>
              <a:gd name="connsiteX188" fmla="*/ 7555105 w 9777689"/>
              <a:gd name="connsiteY188" fmla="*/ 4101484 h 4261282"/>
              <a:gd name="connsiteX189" fmla="*/ 7315408 w 9777689"/>
              <a:gd name="connsiteY189" fmla="*/ 4083729 h 4261282"/>
              <a:gd name="connsiteX190" fmla="*/ 7128977 w 9777689"/>
              <a:gd name="connsiteY190" fmla="*/ 4048218 h 4261282"/>
              <a:gd name="connsiteX191" fmla="*/ 7066833 w 9777689"/>
              <a:gd name="connsiteY191" fmla="*/ 4030463 h 4261282"/>
              <a:gd name="connsiteX192" fmla="*/ 6818259 w 9777689"/>
              <a:gd name="connsiteY192" fmla="*/ 4003830 h 4261282"/>
              <a:gd name="connsiteX193" fmla="*/ 6329987 w 9777689"/>
              <a:gd name="connsiteY193" fmla="*/ 4012707 h 4261282"/>
              <a:gd name="connsiteX194" fmla="*/ 6285598 w 9777689"/>
              <a:gd name="connsiteY194" fmla="*/ 4021585 h 4261282"/>
              <a:gd name="connsiteX195" fmla="*/ 6223455 w 9777689"/>
              <a:gd name="connsiteY195" fmla="*/ 4030463 h 4261282"/>
              <a:gd name="connsiteX196" fmla="*/ 6161311 w 9777689"/>
              <a:gd name="connsiteY196" fmla="*/ 4048218 h 4261282"/>
              <a:gd name="connsiteX197" fmla="*/ 6037024 w 9777689"/>
              <a:gd name="connsiteY197" fmla="*/ 4065973 h 4261282"/>
              <a:gd name="connsiteX198" fmla="*/ 5974880 w 9777689"/>
              <a:gd name="connsiteY198" fmla="*/ 4074851 h 4261282"/>
              <a:gd name="connsiteX199" fmla="*/ 5912736 w 9777689"/>
              <a:gd name="connsiteY199" fmla="*/ 4083729 h 4261282"/>
              <a:gd name="connsiteX200" fmla="*/ 5673039 w 9777689"/>
              <a:gd name="connsiteY200" fmla="*/ 4136995 h 4261282"/>
              <a:gd name="connsiteX201" fmla="*/ 5575385 w 9777689"/>
              <a:gd name="connsiteY201" fmla="*/ 4172505 h 4261282"/>
              <a:gd name="connsiteX202" fmla="*/ 5530997 w 9777689"/>
              <a:gd name="connsiteY202" fmla="*/ 4181383 h 4261282"/>
              <a:gd name="connsiteX203" fmla="*/ 5495486 w 9777689"/>
              <a:gd name="connsiteY203" fmla="*/ 4199138 h 4261282"/>
              <a:gd name="connsiteX204" fmla="*/ 5433342 w 9777689"/>
              <a:gd name="connsiteY204" fmla="*/ 4225771 h 4261282"/>
              <a:gd name="connsiteX205" fmla="*/ 5397831 w 9777689"/>
              <a:gd name="connsiteY205" fmla="*/ 4234649 h 4261282"/>
              <a:gd name="connsiteX206" fmla="*/ 5282422 w 9777689"/>
              <a:gd name="connsiteY206" fmla="*/ 4252404 h 4261282"/>
              <a:gd name="connsiteX207" fmla="*/ 3755463 w 9777689"/>
              <a:gd name="connsiteY207" fmla="*/ 4243527 h 4261282"/>
              <a:gd name="connsiteX208" fmla="*/ 3648931 w 9777689"/>
              <a:gd name="connsiteY208" fmla="*/ 4216894 h 4261282"/>
              <a:gd name="connsiteX209" fmla="*/ 3524643 w 9777689"/>
              <a:gd name="connsiteY209" fmla="*/ 4199138 h 4261282"/>
              <a:gd name="connsiteX210" fmla="*/ 3347090 w 9777689"/>
              <a:gd name="connsiteY210" fmla="*/ 4181383 h 4261282"/>
              <a:gd name="connsiteX211" fmla="*/ 2743408 w 9777689"/>
              <a:gd name="connsiteY211" fmla="*/ 4190261 h 4261282"/>
              <a:gd name="connsiteX212" fmla="*/ 2619121 w 9777689"/>
              <a:gd name="connsiteY212" fmla="*/ 4216894 h 4261282"/>
              <a:gd name="connsiteX213" fmla="*/ 2494833 w 9777689"/>
              <a:gd name="connsiteY213" fmla="*/ 4234649 h 4261282"/>
              <a:gd name="connsiteX214" fmla="*/ 2166360 w 9777689"/>
              <a:gd name="connsiteY214" fmla="*/ 4261282 h 4261282"/>
              <a:gd name="connsiteX215" fmla="*/ 1971051 w 9777689"/>
              <a:gd name="connsiteY215" fmla="*/ 4252404 h 4261282"/>
              <a:gd name="connsiteX216" fmla="*/ 1855641 w 9777689"/>
              <a:gd name="connsiteY216" fmla="*/ 4225771 h 4261282"/>
              <a:gd name="connsiteX217" fmla="*/ 1766865 w 9777689"/>
              <a:gd name="connsiteY217" fmla="*/ 4172505 h 4261282"/>
              <a:gd name="connsiteX218" fmla="*/ 1749109 w 9777689"/>
              <a:gd name="connsiteY218" fmla="*/ 4154750 h 4261282"/>
              <a:gd name="connsiteX219" fmla="*/ 1722476 w 9777689"/>
              <a:gd name="connsiteY219" fmla="*/ 4136995 h 4261282"/>
              <a:gd name="connsiteX220" fmla="*/ 1704721 w 9777689"/>
              <a:gd name="connsiteY220" fmla="*/ 4119239 h 4261282"/>
              <a:gd name="connsiteX221" fmla="*/ 1678088 w 9777689"/>
              <a:gd name="connsiteY221" fmla="*/ 4101484 h 4261282"/>
              <a:gd name="connsiteX222" fmla="*/ 1642577 w 9777689"/>
              <a:gd name="connsiteY222" fmla="*/ 4065973 h 4261282"/>
              <a:gd name="connsiteX223" fmla="*/ 1607066 w 9777689"/>
              <a:gd name="connsiteY223" fmla="*/ 4057096 h 4261282"/>
              <a:gd name="connsiteX224" fmla="*/ 1580433 w 9777689"/>
              <a:gd name="connsiteY224" fmla="*/ 4039340 h 4261282"/>
              <a:gd name="connsiteX225" fmla="*/ 1509412 w 9777689"/>
              <a:gd name="connsiteY225" fmla="*/ 4003830 h 4261282"/>
              <a:gd name="connsiteX226" fmla="*/ 1447268 w 9777689"/>
              <a:gd name="connsiteY226" fmla="*/ 3968319 h 4261282"/>
              <a:gd name="connsiteX227" fmla="*/ 1385125 w 9777689"/>
              <a:gd name="connsiteY227" fmla="*/ 3950564 h 4261282"/>
              <a:gd name="connsiteX228" fmla="*/ 719299 w 9777689"/>
              <a:gd name="connsiteY228" fmla="*/ 3959441 h 4261282"/>
              <a:gd name="connsiteX229" fmla="*/ 595012 w 9777689"/>
              <a:gd name="connsiteY229" fmla="*/ 3977197 h 4261282"/>
              <a:gd name="connsiteX230" fmla="*/ 523991 w 9777689"/>
              <a:gd name="connsiteY230" fmla="*/ 3986074 h 4261282"/>
              <a:gd name="connsiteX231" fmla="*/ 470725 w 9777689"/>
              <a:gd name="connsiteY231" fmla="*/ 3994952 h 4261282"/>
              <a:gd name="connsiteX232" fmla="*/ 426336 w 9777689"/>
              <a:gd name="connsiteY232" fmla="*/ 4003830 h 4261282"/>
              <a:gd name="connsiteX233" fmla="*/ 337560 w 9777689"/>
              <a:gd name="connsiteY233" fmla="*/ 4012707 h 4261282"/>
              <a:gd name="connsiteX234" fmla="*/ 239905 w 9777689"/>
              <a:gd name="connsiteY234" fmla="*/ 3994952 h 4261282"/>
              <a:gd name="connsiteX235" fmla="*/ 204395 w 9777689"/>
              <a:gd name="connsiteY235" fmla="*/ 3977197 h 4261282"/>
              <a:gd name="connsiteX236" fmla="*/ 133373 w 9777689"/>
              <a:gd name="connsiteY236" fmla="*/ 3923931 h 4261282"/>
              <a:gd name="connsiteX237" fmla="*/ 88985 w 9777689"/>
              <a:gd name="connsiteY237" fmla="*/ 3879542 h 4261282"/>
              <a:gd name="connsiteX238" fmla="*/ 62352 w 9777689"/>
              <a:gd name="connsiteY238" fmla="*/ 3852909 h 4261282"/>
              <a:gd name="connsiteX239" fmla="*/ 9086 w 9777689"/>
              <a:gd name="connsiteY239" fmla="*/ 3737499 h 4261282"/>
              <a:gd name="connsiteX240" fmla="*/ 208 w 9777689"/>
              <a:gd name="connsiteY240" fmla="*/ 3630967 h 4261282"/>
              <a:gd name="connsiteX241" fmla="*/ 26841 w 9777689"/>
              <a:gd name="connsiteY241" fmla="*/ 3506680 h 4261282"/>
              <a:gd name="connsiteX242" fmla="*/ 44597 w 9777689"/>
              <a:gd name="connsiteY242" fmla="*/ 3409026 h 4261282"/>
              <a:gd name="connsiteX243" fmla="*/ 62352 w 9777689"/>
              <a:gd name="connsiteY243" fmla="*/ 3346882 h 4261282"/>
              <a:gd name="connsiteX244" fmla="*/ 80107 w 9777689"/>
              <a:gd name="connsiteY244" fmla="*/ 3249228 h 4261282"/>
              <a:gd name="connsiteX245" fmla="*/ 88985 w 9777689"/>
              <a:gd name="connsiteY245" fmla="*/ 3222595 h 4261282"/>
              <a:gd name="connsiteX246" fmla="*/ 97863 w 9777689"/>
              <a:gd name="connsiteY246" fmla="*/ 3187084 h 4261282"/>
              <a:gd name="connsiteX247" fmla="*/ 115618 w 9777689"/>
              <a:gd name="connsiteY247" fmla="*/ 3160451 h 4261282"/>
              <a:gd name="connsiteX248" fmla="*/ 142251 w 9777689"/>
              <a:gd name="connsiteY248" fmla="*/ 3116063 h 4261282"/>
              <a:gd name="connsiteX249" fmla="*/ 168884 w 9777689"/>
              <a:gd name="connsiteY249" fmla="*/ 3071674 h 4261282"/>
              <a:gd name="connsiteX250" fmla="*/ 177762 w 9777689"/>
              <a:gd name="connsiteY250" fmla="*/ 3045041 h 4261282"/>
              <a:gd name="connsiteX251" fmla="*/ 195517 w 9777689"/>
              <a:gd name="connsiteY251" fmla="*/ 3018408 h 4261282"/>
              <a:gd name="connsiteX252" fmla="*/ 204395 w 9777689"/>
              <a:gd name="connsiteY252" fmla="*/ 2982898 h 4261282"/>
              <a:gd name="connsiteX253" fmla="*/ 222150 w 9777689"/>
              <a:gd name="connsiteY253" fmla="*/ 2929632 h 4261282"/>
              <a:gd name="connsiteX254" fmla="*/ 213272 w 9777689"/>
              <a:gd name="connsiteY254" fmla="*/ 2610035 h 4261282"/>
              <a:gd name="connsiteX255" fmla="*/ 195517 w 9777689"/>
              <a:gd name="connsiteY255" fmla="*/ 2476870 h 4261282"/>
              <a:gd name="connsiteX256" fmla="*/ 177762 w 9777689"/>
              <a:gd name="connsiteY256" fmla="*/ 2308195 h 4261282"/>
              <a:gd name="connsiteX257" fmla="*/ 186639 w 9777689"/>
              <a:gd name="connsiteY257" fmla="*/ 1766657 h 4261282"/>
              <a:gd name="connsiteX258" fmla="*/ 195517 w 9777689"/>
              <a:gd name="connsiteY258" fmla="*/ 1713391 h 4261282"/>
              <a:gd name="connsiteX259" fmla="*/ 204395 w 9777689"/>
              <a:gd name="connsiteY259" fmla="*/ 1686758 h 4261282"/>
              <a:gd name="connsiteX260" fmla="*/ 213272 w 9777689"/>
              <a:gd name="connsiteY260" fmla="*/ 1580226 h 4261282"/>
              <a:gd name="connsiteX261" fmla="*/ 222150 w 9777689"/>
              <a:gd name="connsiteY261" fmla="*/ 1429305 h 4261282"/>
              <a:gd name="connsiteX262" fmla="*/ 231028 w 9777689"/>
              <a:gd name="connsiteY262" fmla="*/ 1358284 h 4261282"/>
              <a:gd name="connsiteX263" fmla="*/ 239905 w 9777689"/>
              <a:gd name="connsiteY263" fmla="*/ 976544 h 4261282"/>
              <a:gd name="connsiteX264" fmla="*/ 248783 w 9777689"/>
              <a:gd name="connsiteY264" fmla="*/ 949911 h 4261282"/>
              <a:gd name="connsiteX265" fmla="*/ 257661 w 9777689"/>
              <a:gd name="connsiteY265" fmla="*/ 905523 h 4261282"/>
              <a:gd name="connsiteX266" fmla="*/ 266538 w 9777689"/>
              <a:gd name="connsiteY266" fmla="*/ 878890 h 4261282"/>
              <a:gd name="connsiteX267" fmla="*/ 275416 w 9777689"/>
              <a:gd name="connsiteY267" fmla="*/ 834501 h 4261282"/>
              <a:gd name="connsiteX268" fmla="*/ 284294 w 9777689"/>
              <a:gd name="connsiteY268" fmla="*/ 807868 h 4261282"/>
              <a:gd name="connsiteX269" fmla="*/ 293171 w 9777689"/>
              <a:gd name="connsiteY269" fmla="*/ 763480 h 4261282"/>
              <a:gd name="connsiteX270" fmla="*/ 310927 w 9777689"/>
              <a:gd name="connsiteY270" fmla="*/ 710214 h 4261282"/>
              <a:gd name="connsiteX271" fmla="*/ 328682 w 9777689"/>
              <a:gd name="connsiteY271" fmla="*/ 568171 h 4261282"/>
              <a:gd name="connsiteX272" fmla="*/ 337560 w 9777689"/>
              <a:gd name="connsiteY272" fmla="*/ 532661 h 4261282"/>
              <a:gd name="connsiteX273" fmla="*/ 355315 w 9777689"/>
              <a:gd name="connsiteY273" fmla="*/ 479395 h 4261282"/>
              <a:gd name="connsiteX274" fmla="*/ 373070 w 9777689"/>
              <a:gd name="connsiteY274" fmla="*/ 319597 h 4261282"/>
              <a:gd name="connsiteX275" fmla="*/ 381948 w 9777689"/>
              <a:gd name="connsiteY275" fmla="*/ 284086 h 4261282"/>
              <a:gd name="connsiteX276" fmla="*/ 381948 w 9777689"/>
              <a:gd name="connsiteY276" fmla="*/ 142043 h 4261282"/>
              <a:gd name="connsiteX277" fmla="*/ 355315 w 9777689"/>
              <a:gd name="connsiteY277" fmla="*/ 124288 h 4261282"/>
              <a:gd name="connsiteX278" fmla="*/ 337560 w 9777689"/>
              <a:gd name="connsiteY278" fmla="*/ 53266 h 426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9777689" h="4261282">
                <a:moveTo>
                  <a:pt x="337560" y="53266"/>
                </a:moveTo>
                <a:lnTo>
                  <a:pt x="337560" y="53266"/>
                </a:lnTo>
                <a:cubicBezTo>
                  <a:pt x="358274" y="68062"/>
                  <a:pt x="381703" y="79655"/>
                  <a:pt x="399703" y="97655"/>
                </a:cubicBezTo>
                <a:cubicBezTo>
                  <a:pt x="409061" y="107013"/>
                  <a:pt x="408846" y="123118"/>
                  <a:pt x="417459" y="133166"/>
                </a:cubicBezTo>
                <a:cubicBezTo>
                  <a:pt x="427088" y="144400"/>
                  <a:pt x="441602" y="150327"/>
                  <a:pt x="452969" y="159799"/>
                </a:cubicBezTo>
                <a:cubicBezTo>
                  <a:pt x="488790" y="189649"/>
                  <a:pt x="452265" y="167971"/>
                  <a:pt x="497358" y="213065"/>
                </a:cubicBezTo>
                <a:cubicBezTo>
                  <a:pt x="507820" y="223527"/>
                  <a:pt x="521809" y="229868"/>
                  <a:pt x="532868" y="239698"/>
                </a:cubicBezTo>
                <a:cubicBezTo>
                  <a:pt x="548508" y="253600"/>
                  <a:pt x="560517" y="271531"/>
                  <a:pt x="577257" y="284086"/>
                </a:cubicBezTo>
                <a:cubicBezTo>
                  <a:pt x="589094" y="292964"/>
                  <a:pt x="601708" y="300889"/>
                  <a:pt x="612767" y="310719"/>
                </a:cubicBezTo>
                <a:cubicBezTo>
                  <a:pt x="628407" y="324621"/>
                  <a:pt x="639746" y="343500"/>
                  <a:pt x="657156" y="355107"/>
                </a:cubicBezTo>
                <a:cubicBezTo>
                  <a:pt x="666034" y="361026"/>
                  <a:pt x="675814" y="365774"/>
                  <a:pt x="683789" y="372863"/>
                </a:cubicBezTo>
                <a:cubicBezTo>
                  <a:pt x="702556" y="389545"/>
                  <a:pt x="719300" y="408374"/>
                  <a:pt x="737055" y="426129"/>
                </a:cubicBezTo>
                <a:lnTo>
                  <a:pt x="799198" y="488272"/>
                </a:lnTo>
                <a:lnTo>
                  <a:pt x="825831" y="514905"/>
                </a:lnTo>
                <a:cubicBezTo>
                  <a:pt x="831750" y="520824"/>
                  <a:pt x="836891" y="527639"/>
                  <a:pt x="843587" y="532661"/>
                </a:cubicBezTo>
                <a:cubicBezTo>
                  <a:pt x="855424" y="541539"/>
                  <a:pt x="867058" y="550694"/>
                  <a:pt x="879098" y="559294"/>
                </a:cubicBezTo>
                <a:cubicBezTo>
                  <a:pt x="907205" y="579370"/>
                  <a:pt x="912223" y="578809"/>
                  <a:pt x="941241" y="603682"/>
                </a:cubicBezTo>
                <a:cubicBezTo>
                  <a:pt x="950773" y="611853"/>
                  <a:pt x="958342" y="622144"/>
                  <a:pt x="967874" y="630315"/>
                </a:cubicBezTo>
                <a:cubicBezTo>
                  <a:pt x="979108" y="639944"/>
                  <a:pt x="992923" y="646486"/>
                  <a:pt x="1003385" y="656948"/>
                </a:cubicBezTo>
                <a:cubicBezTo>
                  <a:pt x="1013847" y="667410"/>
                  <a:pt x="1019556" y="681997"/>
                  <a:pt x="1030018" y="692459"/>
                </a:cubicBezTo>
                <a:cubicBezTo>
                  <a:pt x="1042566" y="705007"/>
                  <a:pt x="1078237" y="721006"/>
                  <a:pt x="1092162" y="727969"/>
                </a:cubicBezTo>
                <a:cubicBezTo>
                  <a:pt x="1124901" y="760709"/>
                  <a:pt x="1128926" y="770538"/>
                  <a:pt x="1163183" y="790113"/>
                </a:cubicBezTo>
                <a:cubicBezTo>
                  <a:pt x="1174673" y="796679"/>
                  <a:pt x="1187204" y="801302"/>
                  <a:pt x="1198694" y="807868"/>
                </a:cubicBezTo>
                <a:cubicBezTo>
                  <a:pt x="1207958" y="813162"/>
                  <a:pt x="1215337" y="821878"/>
                  <a:pt x="1225327" y="825624"/>
                </a:cubicBezTo>
                <a:cubicBezTo>
                  <a:pt x="1265861" y="840824"/>
                  <a:pt x="1263482" y="826946"/>
                  <a:pt x="1296348" y="843379"/>
                </a:cubicBezTo>
                <a:cubicBezTo>
                  <a:pt x="1335308" y="862859"/>
                  <a:pt x="1311806" y="863328"/>
                  <a:pt x="1358492" y="878890"/>
                </a:cubicBezTo>
                <a:cubicBezTo>
                  <a:pt x="1372807" y="883662"/>
                  <a:pt x="1388242" y="884107"/>
                  <a:pt x="1402880" y="887767"/>
                </a:cubicBezTo>
                <a:cubicBezTo>
                  <a:pt x="1411959" y="890037"/>
                  <a:pt x="1420337" y="894810"/>
                  <a:pt x="1429513" y="896645"/>
                </a:cubicBezTo>
                <a:cubicBezTo>
                  <a:pt x="1450032" y="900749"/>
                  <a:pt x="1471070" y="901780"/>
                  <a:pt x="1491657" y="905523"/>
                </a:cubicBezTo>
                <a:cubicBezTo>
                  <a:pt x="1503661" y="907706"/>
                  <a:pt x="1515073" y="912788"/>
                  <a:pt x="1527167" y="914400"/>
                </a:cubicBezTo>
                <a:cubicBezTo>
                  <a:pt x="1559566" y="918720"/>
                  <a:pt x="1592270" y="920319"/>
                  <a:pt x="1624822" y="923278"/>
                </a:cubicBezTo>
                <a:cubicBezTo>
                  <a:pt x="1728395" y="920319"/>
                  <a:pt x="1832176" y="921611"/>
                  <a:pt x="1935540" y="914400"/>
                </a:cubicBezTo>
                <a:cubicBezTo>
                  <a:pt x="1959883" y="912702"/>
                  <a:pt x="1982888" y="902563"/>
                  <a:pt x="2006562" y="896645"/>
                </a:cubicBezTo>
                <a:cubicBezTo>
                  <a:pt x="2018399" y="893686"/>
                  <a:pt x="2030497" y="891625"/>
                  <a:pt x="2042072" y="887767"/>
                </a:cubicBezTo>
                <a:cubicBezTo>
                  <a:pt x="2050950" y="884808"/>
                  <a:pt x="2059570" y="880920"/>
                  <a:pt x="2068705" y="878890"/>
                </a:cubicBezTo>
                <a:cubicBezTo>
                  <a:pt x="2086277" y="874985"/>
                  <a:pt x="2104216" y="872971"/>
                  <a:pt x="2121971" y="870012"/>
                </a:cubicBezTo>
                <a:cubicBezTo>
                  <a:pt x="2168782" y="838805"/>
                  <a:pt x="2126788" y="862488"/>
                  <a:pt x="2184115" y="843379"/>
                </a:cubicBezTo>
                <a:cubicBezTo>
                  <a:pt x="2192624" y="840543"/>
                  <a:pt x="2239556" y="819862"/>
                  <a:pt x="2255136" y="816746"/>
                </a:cubicBezTo>
                <a:cubicBezTo>
                  <a:pt x="2275655" y="812642"/>
                  <a:pt x="2296565" y="810827"/>
                  <a:pt x="2317280" y="807868"/>
                </a:cubicBezTo>
                <a:cubicBezTo>
                  <a:pt x="2435068" y="748976"/>
                  <a:pt x="2287976" y="820427"/>
                  <a:pt x="2379424" y="781235"/>
                </a:cubicBezTo>
                <a:cubicBezTo>
                  <a:pt x="2391588" y="776022"/>
                  <a:pt x="2402841" y="768855"/>
                  <a:pt x="2414934" y="763480"/>
                </a:cubicBezTo>
                <a:cubicBezTo>
                  <a:pt x="2429497" y="757008"/>
                  <a:pt x="2445392" y="753464"/>
                  <a:pt x="2459323" y="745725"/>
                </a:cubicBezTo>
                <a:cubicBezTo>
                  <a:pt x="2472257" y="738540"/>
                  <a:pt x="2481599" y="725709"/>
                  <a:pt x="2494833" y="719092"/>
                </a:cubicBezTo>
                <a:cubicBezTo>
                  <a:pt x="2511573" y="710722"/>
                  <a:pt x="2548099" y="701336"/>
                  <a:pt x="2548099" y="701336"/>
                </a:cubicBezTo>
                <a:cubicBezTo>
                  <a:pt x="2559936" y="692458"/>
                  <a:pt x="2570376" y="681320"/>
                  <a:pt x="2583610" y="674703"/>
                </a:cubicBezTo>
                <a:cubicBezTo>
                  <a:pt x="2729112" y="601953"/>
                  <a:pt x="2563793" y="701246"/>
                  <a:pt x="2672387" y="639193"/>
                </a:cubicBezTo>
                <a:cubicBezTo>
                  <a:pt x="2702350" y="622071"/>
                  <a:pt x="2730297" y="601361"/>
                  <a:pt x="2761164" y="585927"/>
                </a:cubicBezTo>
                <a:cubicBezTo>
                  <a:pt x="2773001" y="580008"/>
                  <a:pt x="2785184" y="574737"/>
                  <a:pt x="2796674" y="568171"/>
                </a:cubicBezTo>
                <a:cubicBezTo>
                  <a:pt x="2805938" y="562877"/>
                  <a:pt x="2813764" y="555187"/>
                  <a:pt x="2823307" y="550416"/>
                </a:cubicBezTo>
                <a:cubicBezTo>
                  <a:pt x="2876750" y="523695"/>
                  <a:pt x="2856128" y="543152"/>
                  <a:pt x="2903206" y="514905"/>
                </a:cubicBezTo>
                <a:cubicBezTo>
                  <a:pt x="2944882" y="489899"/>
                  <a:pt x="2951403" y="477871"/>
                  <a:pt x="2991983" y="461639"/>
                </a:cubicBezTo>
                <a:cubicBezTo>
                  <a:pt x="3009360" y="454688"/>
                  <a:pt x="3027494" y="449802"/>
                  <a:pt x="3045249" y="443884"/>
                </a:cubicBezTo>
                <a:cubicBezTo>
                  <a:pt x="3057086" y="435006"/>
                  <a:pt x="3067526" y="423868"/>
                  <a:pt x="3080760" y="417251"/>
                </a:cubicBezTo>
                <a:cubicBezTo>
                  <a:pt x="3097500" y="408881"/>
                  <a:pt x="3116649" y="406447"/>
                  <a:pt x="3134026" y="399496"/>
                </a:cubicBezTo>
                <a:cubicBezTo>
                  <a:pt x="3146313" y="394581"/>
                  <a:pt x="3157249" y="386655"/>
                  <a:pt x="3169536" y="381740"/>
                </a:cubicBezTo>
                <a:cubicBezTo>
                  <a:pt x="3186913" y="374789"/>
                  <a:pt x="3222802" y="363985"/>
                  <a:pt x="3222802" y="363985"/>
                </a:cubicBezTo>
                <a:cubicBezTo>
                  <a:pt x="3228721" y="358067"/>
                  <a:pt x="3233072" y="349973"/>
                  <a:pt x="3240558" y="346230"/>
                </a:cubicBezTo>
                <a:cubicBezTo>
                  <a:pt x="3257298" y="337860"/>
                  <a:pt x="3276069" y="334392"/>
                  <a:pt x="3293824" y="328474"/>
                </a:cubicBezTo>
                <a:cubicBezTo>
                  <a:pt x="3302702" y="325515"/>
                  <a:pt x="3312087" y="323782"/>
                  <a:pt x="3320457" y="319597"/>
                </a:cubicBezTo>
                <a:cubicBezTo>
                  <a:pt x="3332294" y="313678"/>
                  <a:pt x="3343874" y="307216"/>
                  <a:pt x="3355967" y="301841"/>
                </a:cubicBezTo>
                <a:cubicBezTo>
                  <a:pt x="3379038" y="291587"/>
                  <a:pt x="3414009" y="280902"/>
                  <a:pt x="3435866" y="266331"/>
                </a:cubicBezTo>
                <a:cubicBezTo>
                  <a:pt x="3442830" y="261688"/>
                  <a:pt x="3446135" y="252318"/>
                  <a:pt x="3453622" y="248575"/>
                </a:cubicBezTo>
                <a:cubicBezTo>
                  <a:pt x="3470362" y="240205"/>
                  <a:pt x="3490148" y="239190"/>
                  <a:pt x="3506888" y="230820"/>
                </a:cubicBezTo>
                <a:cubicBezTo>
                  <a:pt x="3530562" y="218983"/>
                  <a:pt x="3552799" y="203679"/>
                  <a:pt x="3577909" y="195309"/>
                </a:cubicBezTo>
                <a:lnTo>
                  <a:pt x="3631175" y="177554"/>
                </a:lnTo>
                <a:lnTo>
                  <a:pt x="3657808" y="168676"/>
                </a:lnTo>
                <a:cubicBezTo>
                  <a:pt x="3669645" y="159798"/>
                  <a:pt x="3679849" y="148166"/>
                  <a:pt x="3693319" y="142043"/>
                </a:cubicBezTo>
                <a:cubicBezTo>
                  <a:pt x="3729561" y="125570"/>
                  <a:pt x="3762641" y="124712"/>
                  <a:pt x="3799851" y="115410"/>
                </a:cubicBezTo>
                <a:cubicBezTo>
                  <a:pt x="3881956" y="94884"/>
                  <a:pt x="3733476" y="118159"/>
                  <a:pt x="3897505" y="97655"/>
                </a:cubicBezTo>
                <a:cubicBezTo>
                  <a:pt x="3915260" y="91736"/>
                  <a:pt x="3932844" y="85277"/>
                  <a:pt x="3950771" y="79899"/>
                </a:cubicBezTo>
                <a:cubicBezTo>
                  <a:pt x="3962458" y="76393"/>
                  <a:pt x="3974707" y="74880"/>
                  <a:pt x="3986282" y="71022"/>
                </a:cubicBezTo>
                <a:cubicBezTo>
                  <a:pt x="4001400" y="65983"/>
                  <a:pt x="4015694" y="58712"/>
                  <a:pt x="4030670" y="53266"/>
                </a:cubicBezTo>
                <a:cubicBezTo>
                  <a:pt x="4095988" y="29514"/>
                  <a:pt x="4067408" y="40170"/>
                  <a:pt x="4128325" y="26633"/>
                </a:cubicBezTo>
                <a:cubicBezTo>
                  <a:pt x="4140235" y="23986"/>
                  <a:pt x="4151831" y="19939"/>
                  <a:pt x="4163835" y="17756"/>
                </a:cubicBezTo>
                <a:cubicBezTo>
                  <a:pt x="4234097" y="4981"/>
                  <a:pt x="4281470" y="5178"/>
                  <a:pt x="4359144" y="0"/>
                </a:cubicBezTo>
                <a:cubicBezTo>
                  <a:pt x="4482978" y="3642"/>
                  <a:pt x="4602692" y="-4141"/>
                  <a:pt x="4723129" y="17756"/>
                </a:cubicBezTo>
                <a:cubicBezTo>
                  <a:pt x="4735133" y="19939"/>
                  <a:pt x="4746953" y="23127"/>
                  <a:pt x="4758639" y="26633"/>
                </a:cubicBezTo>
                <a:cubicBezTo>
                  <a:pt x="4785529" y="34700"/>
                  <a:pt x="4811905" y="44388"/>
                  <a:pt x="4838538" y="53266"/>
                </a:cubicBezTo>
                <a:cubicBezTo>
                  <a:pt x="4847416" y="56225"/>
                  <a:pt x="4856093" y="59874"/>
                  <a:pt x="4865171" y="62144"/>
                </a:cubicBezTo>
                <a:cubicBezTo>
                  <a:pt x="4877008" y="65103"/>
                  <a:pt x="4889258" y="66738"/>
                  <a:pt x="4900682" y="71022"/>
                </a:cubicBezTo>
                <a:cubicBezTo>
                  <a:pt x="4913073" y="75669"/>
                  <a:pt x="4924029" y="83564"/>
                  <a:pt x="4936193" y="88777"/>
                </a:cubicBezTo>
                <a:cubicBezTo>
                  <a:pt x="4944794" y="92463"/>
                  <a:pt x="4954064" y="94369"/>
                  <a:pt x="4962826" y="97655"/>
                </a:cubicBezTo>
                <a:cubicBezTo>
                  <a:pt x="4977747" y="103250"/>
                  <a:pt x="4992096" y="110371"/>
                  <a:pt x="5007214" y="115410"/>
                </a:cubicBezTo>
                <a:cubicBezTo>
                  <a:pt x="5030287" y="123101"/>
                  <a:pt x="5064245" y="127889"/>
                  <a:pt x="5087113" y="133166"/>
                </a:cubicBezTo>
                <a:cubicBezTo>
                  <a:pt x="5110890" y="138653"/>
                  <a:pt x="5134206" y="146135"/>
                  <a:pt x="5158134" y="150921"/>
                </a:cubicBezTo>
                <a:cubicBezTo>
                  <a:pt x="5172930" y="153880"/>
                  <a:pt x="5187820" y="156406"/>
                  <a:pt x="5202523" y="159799"/>
                </a:cubicBezTo>
                <a:cubicBezTo>
                  <a:pt x="5226300" y="165286"/>
                  <a:pt x="5251718" y="166641"/>
                  <a:pt x="5273544" y="177554"/>
                </a:cubicBezTo>
                <a:cubicBezTo>
                  <a:pt x="5297218" y="189391"/>
                  <a:pt x="5318887" y="206646"/>
                  <a:pt x="5344565" y="213065"/>
                </a:cubicBezTo>
                <a:cubicBezTo>
                  <a:pt x="5356402" y="216024"/>
                  <a:pt x="5368389" y="218436"/>
                  <a:pt x="5380076" y="221942"/>
                </a:cubicBezTo>
                <a:cubicBezTo>
                  <a:pt x="5398003" y="227320"/>
                  <a:pt x="5414990" y="236028"/>
                  <a:pt x="5433342" y="239698"/>
                </a:cubicBezTo>
                <a:lnTo>
                  <a:pt x="5477731" y="248575"/>
                </a:lnTo>
                <a:cubicBezTo>
                  <a:pt x="5486609" y="254494"/>
                  <a:pt x="5494374" y="262585"/>
                  <a:pt x="5504364" y="266331"/>
                </a:cubicBezTo>
                <a:cubicBezTo>
                  <a:pt x="5518492" y="271629"/>
                  <a:pt x="5534114" y="271548"/>
                  <a:pt x="5548752" y="275208"/>
                </a:cubicBezTo>
                <a:cubicBezTo>
                  <a:pt x="5557831" y="277478"/>
                  <a:pt x="5566387" y="281515"/>
                  <a:pt x="5575385" y="284086"/>
                </a:cubicBezTo>
                <a:cubicBezTo>
                  <a:pt x="5587117" y="287438"/>
                  <a:pt x="5599059" y="290005"/>
                  <a:pt x="5610896" y="292964"/>
                </a:cubicBezTo>
                <a:cubicBezTo>
                  <a:pt x="5625692" y="301842"/>
                  <a:pt x="5639851" y="311880"/>
                  <a:pt x="5655284" y="319597"/>
                </a:cubicBezTo>
                <a:cubicBezTo>
                  <a:pt x="5663654" y="323782"/>
                  <a:pt x="5673547" y="324289"/>
                  <a:pt x="5681917" y="328474"/>
                </a:cubicBezTo>
                <a:cubicBezTo>
                  <a:pt x="5691460" y="333246"/>
                  <a:pt x="5699868" y="340028"/>
                  <a:pt x="5708550" y="346230"/>
                </a:cubicBezTo>
                <a:cubicBezTo>
                  <a:pt x="5720590" y="354830"/>
                  <a:pt x="5730323" y="367368"/>
                  <a:pt x="5744061" y="372863"/>
                </a:cubicBezTo>
                <a:cubicBezTo>
                  <a:pt x="5760774" y="379548"/>
                  <a:pt x="5779572" y="378781"/>
                  <a:pt x="5797327" y="381740"/>
                </a:cubicBezTo>
                <a:cubicBezTo>
                  <a:pt x="5809164" y="387659"/>
                  <a:pt x="5821268" y="393069"/>
                  <a:pt x="5832837" y="399496"/>
                </a:cubicBezTo>
                <a:cubicBezTo>
                  <a:pt x="5870714" y="420539"/>
                  <a:pt x="5875490" y="427921"/>
                  <a:pt x="5912736" y="443884"/>
                </a:cubicBezTo>
                <a:cubicBezTo>
                  <a:pt x="5921337" y="447570"/>
                  <a:pt x="5930768" y="449076"/>
                  <a:pt x="5939369" y="452762"/>
                </a:cubicBezTo>
                <a:cubicBezTo>
                  <a:pt x="5951533" y="457975"/>
                  <a:pt x="5962489" y="465870"/>
                  <a:pt x="5974880" y="470517"/>
                </a:cubicBezTo>
                <a:cubicBezTo>
                  <a:pt x="5986304" y="474801"/>
                  <a:pt x="5998704" y="475889"/>
                  <a:pt x="6010391" y="479395"/>
                </a:cubicBezTo>
                <a:cubicBezTo>
                  <a:pt x="6028317" y="484773"/>
                  <a:pt x="6045902" y="491232"/>
                  <a:pt x="6063657" y="497150"/>
                </a:cubicBezTo>
                <a:lnTo>
                  <a:pt x="6143556" y="523783"/>
                </a:lnTo>
                <a:cubicBezTo>
                  <a:pt x="6167230" y="529701"/>
                  <a:pt x="6191427" y="533821"/>
                  <a:pt x="6214577" y="541538"/>
                </a:cubicBezTo>
                <a:cubicBezTo>
                  <a:pt x="6232332" y="547457"/>
                  <a:pt x="6249382" y="556217"/>
                  <a:pt x="6267843" y="559294"/>
                </a:cubicBezTo>
                <a:cubicBezTo>
                  <a:pt x="6303354" y="565212"/>
                  <a:pt x="6339449" y="568317"/>
                  <a:pt x="6374375" y="577049"/>
                </a:cubicBezTo>
                <a:cubicBezTo>
                  <a:pt x="6408910" y="585683"/>
                  <a:pt x="6417232" y="588362"/>
                  <a:pt x="6454274" y="594804"/>
                </a:cubicBezTo>
                <a:lnTo>
                  <a:pt x="6614072" y="621437"/>
                </a:lnTo>
                <a:lnTo>
                  <a:pt x="6711727" y="639193"/>
                </a:lnTo>
                <a:cubicBezTo>
                  <a:pt x="6726558" y="641974"/>
                  <a:pt x="6741231" y="645589"/>
                  <a:pt x="6756115" y="648070"/>
                </a:cubicBezTo>
                <a:lnTo>
                  <a:pt x="6809381" y="656948"/>
                </a:lnTo>
                <a:cubicBezTo>
                  <a:pt x="6824227" y="659647"/>
                  <a:pt x="6838832" y="663692"/>
                  <a:pt x="6853769" y="665826"/>
                </a:cubicBezTo>
                <a:cubicBezTo>
                  <a:pt x="6880297" y="669616"/>
                  <a:pt x="6907140" y="670913"/>
                  <a:pt x="6933668" y="674703"/>
                </a:cubicBezTo>
                <a:cubicBezTo>
                  <a:pt x="6948606" y="676837"/>
                  <a:pt x="6963173" y="681100"/>
                  <a:pt x="6978057" y="683581"/>
                </a:cubicBezTo>
                <a:cubicBezTo>
                  <a:pt x="6998697" y="687021"/>
                  <a:pt x="7019519" y="689277"/>
                  <a:pt x="7040200" y="692459"/>
                </a:cubicBezTo>
                <a:cubicBezTo>
                  <a:pt x="7200311" y="717091"/>
                  <a:pt x="6975435" y="684474"/>
                  <a:pt x="7155610" y="710214"/>
                </a:cubicBezTo>
                <a:cubicBezTo>
                  <a:pt x="7170406" y="719092"/>
                  <a:pt x="7185366" y="727702"/>
                  <a:pt x="7199998" y="736847"/>
                </a:cubicBezTo>
                <a:cubicBezTo>
                  <a:pt x="7209046" y="742502"/>
                  <a:pt x="7216124" y="752748"/>
                  <a:pt x="7226631" y="754602"/>
                </a:cubicBezTo>
                <a:cubicBezTo>
                  <a:pt x="7267534" y="761820"/>
                  <a:pt x="7309620" y="759055"/>
                  <a:pt x="7350919" y="763480"/>
                </a:cubicBezTo>
                <a:cubicBezTo>
                  <a:pt x="7392530" y="767938"/>
                  <a:pt x="7433777" y="775317"/>
                  <a:pt x="7475206" y="781235"/>
                </a:cubicBezTo>
                <a:lnTo>
                  <a:pt x="7883579" y="772358"/>
                </a:lnTo>
                <a:cubicBezTo>
                  <a:pt x="7913300" y="771297"/>
                  <a:pt x="7942915" y="767686"/>
                  <a:pt x="7972356" y="763480"/>
                </a:cubicBezTo>
                <a:cubicBezTo>
                  <a:pt x="8050194" y="752360"/>
                  <a:pt x="7958009" y="751469"/>
                  <a:pt x="8070010" y="745725"/>
                </a:cubicBezTo>
                <a:cubicBezTo>
                  <a:pt x="8164627" y="740873"/>
                  <a:pt x="8259401" y="739806"/>
                  <a:pt x="8354096" y="736847"/>
                </a:cubicBezTo>
                <a:cubicBezTo>
                  <a:pt x="8371851" y="733888"/>
                  <a:pt x="8389443" y="729676"/>
                  <a:pt x="8407362" y="727969"/>
                </a:cubicBezTo>
                <a:cubicBezTo>
                  <a:pt x="8451648" y="723751"/>
                  <a:pt x="8496532" y="725691"/>
                  <a:pt x="8540527" y="719092"/>
                </a:cubicBezTo>
                <a:cubicBezTo>
                  <a:pt x="8556287" y="716728"/>
                  <a:pt x="8568991" y="701941"/>
                  <a:pt x="8584915" y="701336"/>
                </a:cubicBezTo>
                <a:cubicBezTo>
                  <a:pt x="8803760" y="693025"/>
                  <a:pt x="9022880" y="695418"/>
                  <a:pt x="9241863" y="692459"/>
                </a:cubicBezTo>
                <a:lnTo>
                  <a:pt x="9286251" y="683581"/>
                </a:lnTo>
                <a:cubicBezTo>
                  <a:pt x="9339233" y="673948"/>
                  <a:pt x="9334581" y="676787"/>
                  <a:pt x="9383905" y="665826"/>
                </a:cubicBezTo>
                <a:cubicBezTo>
                  <a:pt x="9424149" y="656883"/>
                  <a:pt x="9428432" y="653943"/>
                  <a:pt x="9472682" y="639193"/>
                </a:cubicBezTo>
                <a:lnTo>
                  <a:pt x="9499315" y="630315"/>
                </a:lnTo>
                <a:cubicBezTo>
                  <a:pt x="9508193" y="627356"/>
                  <a:pt x="9516717" y="622975"/>
                  <a:pt x="9525948" y="621437"/>
                </a:cubicBezTo>
                <a:cubicBezTo>
                  <a:pt x="9594098" y="610080"/>
                  <a:pt x="9561563" y="616090"/>
                  <a:pt x="9623602" y="603682"/>
                </a:cubicBezTo>
                <a:cubicBezTo>
                  <a:pt x="9650235" y="606641"/>
                  <a:pt x="9678621" y="602608"/>
                  <a:pt x="9703501" y="612560"/>
                </a:cubicBezTo>
                <a:cubicBezTo>
                  <a:pt x="9712190" y="616035"/>
                  <a:pt x="9709808" y="630195"/>
                  <a:pt x="9712379" y="639193"/>
                </a:cubicBezTo>
                <a:cubicBezTo>
                  <a:pt x="9734682" y="717250"/>
                  <a:pt x="9708843" y="637459"/>
                  <a:pt x="9730134" y="701336"/>
                </a:cubicBezTo>
                <a:cubicBezTo>
                  <a:pt x="9733093" y="778276"/>
                  <a:pt x="9739012" y="855159"/>
                  <a:pt x="9739012" y="932156"/>
                </a:cubicBezTo>
                <a:cubicBezTo>
                  <a:pt x="9739012" y="1012431"/>
                  <a:pt x="9733776" y="1029355"/>
                  <a:pt x="9721257" y="1091954"/>
                </a:cubicBezTo>
                <a:cubicBezTo>
                  <a:pt x="9724216" y="1183690"/>
                  <a:pt x="9722512" y="1275695"/>
                  <a:pt x="9730134" y="1367162"/>
                </a:cubicBezTo>
                <a:cubicBezTo>
                  <a:pt x="9731457" y="1383043"/>
                  <a:pt x="9742295" y="1396629"/>
                  <a:pt x="9747890" y="1411550"/>
                </a:cubicBezTo>
                <a:cubicBezTo>
                  <a:pt x="9757439" y="1437013"/>
                  <a:pt x="9758652" y="1445722"/>
                  <a:pt x="9765645" y="1473694"/>
                </a:cubicBezTo>
                <a:cubicBezTo>
                  <a:pt x="9782751" y="1798702"/>
                  <a:pt x="9780622" y="1684973"/>
                  <a:pt x="9765645" y="2201663"/>
                </a:cubicBezTo>
                <a:cubicBezTo>
                  <a:pt x="9765123" y="2219656"/>
                  <a:pt x="9759987" y="2237219"/>
                  <a:pt x="9756767" y="2254929"/>
                </a:cubicBezTo>
                <a:cubicBezTo>
                  <a:pt x="9731952" y="2391415"/>
                  <a:pt x="9765173" y="2195622"/>
                  <a:pt x="9739012" y="2352583"/>
                </a:cubicBezTo>
                <a:cubicBezTo>
                  <a:pt x="9736053" y="2417686"/>
                  <a:pt x="9734618" y="2482876"/>
                  <a:pt x="9730134" y="2547892"/>
                </a:cubicBezTo>
                <a:cubicBezTo>
                  <a:pt x="9728694" y="2568767"/>
                  <a:pt x="9724697" y="2589395"/>
                  <a:pt x="9721257" y="2610035"/>
                </a:cubicBezTo>
                <a:cubicBezTo>
                  <a:pt x="9715622" y="2643846"/>
                  <a:pt x="9711482" y="2658012"/>
                  <a:pt x="9703501" y="2689934"/>
                </a:cubicBezTo>
                <a:cubicBezTo>
                  <a:pt x="9700542" y="2716567"/>
                  <a:pt x="9699029" y="2743401"/>
                  <a:pt x="9694624" y="2769833"/>
                </a:cubicBezTo>
                <a:cubicBezTo>
                  <a:pt x="9693086" y="2779064"/>
                  <a:pt x="9687284" y="2787235"/>
                  <a:pt x="9685746" y="2796466"/>
                </a:cubicBezTo>
                <a:cubicBezTo>
                  <a:pt x="9660180" y="2949859"/>
                  <a:pt x="9690352" y="2822428"/>
                  <a:pt x="9667991" y="2911876"/>
                </a:cubicBezTo>
                <a:cubicBezTo>
                  <a:pt x="9663159" y="2998843"/>
                  <a:pt x="9668194" y="3044223"/>
                  <a:pt x="9650235" y="3116063"/>
                </a:cubicBezTo>
                <a:cubicBezTo>
                  <a:pt x="9647965" y="3125141"/>
                  <a:pt x="9644317" y="3133818"/>
                  <a:pt x="9641358" y="3142696"/>
                </a:cubicBezTo>
                <a:cubicBezTo>
                  <a:pt x="9626385" y="3307388"/>
                  <a:pt x="9623267" y="3298129"/>
                  <a:pt x="9641358" y="3533313"/>
                </a:cubicBezTo>
                <a:cubicBezTo>
                  <a:pt x="9642793" y="3551974"/>
                  <a:pt x="9654574" y="3568422"/>
                  <a:pt x="9659113" y="3586579"/>
                </a:cubicBezTo>
                <a:cubicBezTo>
                  <a:pt x="9665031" y="3610253"/>
                  <a:pt x="9669151" y="3634450"/>
                  <a:pt x="9676868" y="3657600"/>
                </a:cubicBezTo>
                <a:lnTo>
                  <a:pt x="9694624" y="3710866"/>
                </a:lnTo>
                <a:cubicBezTo>
                  <a:pt x="9697583" y="3728622"/>
                  <a:pt x="9699135" y="3746670"/>
                  <a:pt x="9703501" y="3764133"/>
                </a:cubicBezTo>
                <a:cubicBezTo>
                  <a:pt x="9708040" y="3782290"/>
                  <a:pt x="9721257" y="3817399"/>
                  <a:pt x="9721257" y="3817399"/>
                </a:cubicBezTo>
                <a:cubicBezTo>
                  <a:pt x="9712379" y="3823317"/>
                  <a:pt x="9702956" y="3828489"/>
                  <a:pt x="9694624" y="3835154"/>
                </a:cubicBezTo>
                <a:cubicBezTo>
                  <a:pt x="9688088" y="3840383"/>
                  <a:pt x="9684045" y="3848603"/>
                  <a:pt x="9676868" y="3852909"/>
                </a:cubicBezTo>
                <a:cubicBezTo>
                  <a:pt x="9668844" y="3857724"/>
                  <a:pt x="9658605" y="3857602"/>
                  <a:pt x="9650235" y="3861787"/>
                </a:cubicBezTo>
                <a:cubicBezTo>
                  <a:pt x="9640692" y="3866559"/>
                  <a:pt x="9633145" y="3874770"/>
                  <a:pt x="9623602" y="3879542"/>
                </a:cubicBezTo>
                <a:cubicBezTo>
                  <a:pt x="9602051" y="3890317"/>
                  <a:pt x="9574869" y="3891220"/>
                  <a:pt x="9552581" y="3897298"/>
                </a:cubicBezTo>
                <a:cubicBezTo>
                  <a:pt x="9428683" y="3931088"/>
                  <a:pt x="9563071" y="3902301"/>
                  <a:pt x="9454927" y="3923931"/>
                </a:cubicBezTo>
                <a:cubicBezTo>
                  <a:pt x="9377987" y="3920972"/>
                  <a:pt x="9300963" y="3919711"/>
                  <a:pt x="9224107" y="3915053"/>
                </a:cubicBezTo>
                <a:cubicBezTo>
                  <a:pt x="9203221" y="3913787"/>
                  <a:pt x="9182889" y="3906175"/>
                  <a:pt x="9161964" y="3906175"/>
                </a:cubicBezTo>
                <a:cubicBezTo>
                  <a:pt x="9108616" y="3906175"/>
                  <a:pt x="9055431" y="3912094"/>
                  <a:pt x="9002165" y="3915053"/>
                </a:cubicBezTo>
                <a:cubicBezTo>
                  <a:pt x="8987369" y="3918012"/>
                  <a:pt x="8972507" y="3920658"/>
                  <a:pt x="8957777" y="3923931"/>
                </a:cubicBezTo>
                <a:cubicBezTo>
                  <a:pt x="8945866" y="3926578"/>
                  <a:pt x="8934230" y="3930415"/>
                  <a:pt x="8922266" y="3932808"/>
                </a:cubicBezTo>
                <a:cubicBezTo>
                  <a:pt x="8904615" y="3936338"/>
                  <a:pt x="8886710" y="3938466"/>
                  <a:pt x="8869000" y="3941686"/>
                </a:cubicBezTo>
                <a:cubicBezTo>
                  <a:pt x="8854154" y="3944385"/>
                  <a:pt x="8839549" y="3948430"/>
                  <a:pt x="8824612" y="3950564"/>
                </a:cubicBezTo>
                <a:cubicBezTo>
                  <a:pt x="8798084" y="3954354"/>
                  <a:pt x="8771346" y="3956482"/>
                  <a:pt x="8744713" y="3959441"/>
                </a:cubicBezTo>
                <a:cubicBezTo>
                  <a:pt x="8732876" y="3962400"/>
                  <a:pt x="8720934" y="3964967"/>
                  <a:pt x="8709202" y="3968319"/>
                </a:cubicBezTo>
                <a:cubicBezTo>
                  <a:pt x="8700204" y="3970890"/>
                  <a:pt x="8691648" y="3974927"/>
                  <a:pt x="8682569" y="3977197"/>
                </a:cubicBezTo>
                <a:cubicBezTo>
                  <a:pt x="8667931" y="3980857"/>
                  <a:pt x="8652911" y="3982801"/>
                  <a:pt x="8638181" y="3986074"/>
                </a:cubicBezTo>
                <a:cubicBezTo>
                  <a:pt x="8604861" y="3993478"/>
                  <a:pt x="8585711" y="4001561"/>
                  <a:pt x="8549404" y="4003830"/>
                </a:cubicBezTo>
                <a:cubicBezTo>
                  <a:pt x="8472557" y="4008633"/>
                  <a:pt x="8395525" y="4009748"/>
                  <a:pt x="8318585" y="4012707"/>
                </a:cubicBezTo>
                <a:cubicBezTo>
                  <a:pt x="8258596" y="4032704"/>
                  <a:pt x="8317607" y="4015206"/>
                  <a:pt x="8203175" y="4030463"/>
                </a:cubicBezTo>
                <a:cubicBezTo>
                  <a:pt x="8104473" y="4043623"/>
                  <a:pt x="8207670" y="4034152"/>
                  <a:pt x="8123276" y="4048218"/>
                </a:cubicBezTo>
                <a:cubicBezTo>
                  <a:pt x="8099743" y="4052140"/>
                  <a:pt x="8075904" y="4053943"/>
                  <a:pt x="8052255" y="4057096"/>
                </a:cubicBezTo>
                <a:lnTo>
                  <a:pt x="7990111" y="4065973"/>
                </a:lnTo>
                <a:cubicBezTo>
                  <a:pt x="7972320" y="4068710"/>
                  <a:pt x="7954803" y="4073612"/>
                  <a:pt x="7936845" y="4074851"/>
                </a:cubicBezTo>
                <a:cubicBezTo>
                  <a:pt x="7868880" y="4079538"/>
                  <a:pt x="7800721" y="4080770"/>
                  <a:pt x="7732659" y="4083729"/>
                </a:cubicBezTo>
                <a:cubicBezTo>
                  <a:pt x="7689399" y="4089136"/>
                  <a:pt x="7591139" y="4102408"/>
                  <a:pt x="7555105" y="4101484"/>
                </a:cubicBezTo>
                <a:cubicBezTo>
                  <a:pt x="7475013" y="4099431"/>
                  <a:pt x="7395307" y="4089647"/>
                  <a:pt x="7315408" y="4083729"/>
                </a:cubicBezTo>
                <a:cubicBezTo>
                  <a:pt x="7175554" y="4043769"/>
                  <a:pt x="7347383" y="4089818"/>
                  <a:pt x="7128977" y="4048218"/>
                </a:cubicBezTo>
                <a:cubicBezTo>
                  <a:pt x="7107814" y="4044187"/>
                  <a:pt x="7087996" y="4034494"/>
                  <a:pt x="7066833" y="4030463"/>
                </a:cubicBezTo>
                <a:cubicBezTo>
                  <a:pt x="6967581" y="4011558"/>
                  <a:pt x="6918635" y="4010999"/>
                  <a:pt x="6818259" y="4003830"/>
                </a:cubicBezTo>
                <a:lnTo>
                  <a:pt x="6329987" y="4012707"/>
                </a:lnTo>
                <a:cubicBezTo>
                  <a:pt x="6314906" y="4013210"/>
                  <a:pt x="6300482" y="4019104"/>
                  <a:pt x="6285598" y="4021585"/>
                </a:cubicBezTo>
                <a:cubicBezTo>
                  <a:pt x="6264958" y="4025025"/>
                  <a:pt x="6243915" y="4026079"/>
                  <a:pt x="6223455" y="4030463"/>
                </a:cubicBezTo>
                <a:cubicBezTo>
                  <a:pt x="6202390" y="4034977"/>
                  <a:pt x="6182474" y="4044187"/>
                  <a:pt x="6161311" y="4048218"/>
                </a:cubicBezTo>
                <a:cubicBezTo>
                  <a:pt x="6120201" y="4056048"/>
                  <a:pt x="6078453" y="4060055"/>
                  <a:pt x="6037024" y="4065973"/>
                </a:cubicBezTo>
                <a:lnTo>
                  <a:pt x="5974880" y="4074851"/>
                </a:lnTo>
                <a:cubicBezTo>
                  <a:pt x="5954165" y="4077810"/>
                  <a:pt x="5933036" y="4078654"/>
                  <a:pt x="5912736" y="4083729"/>
                </a:cubicBezTo>
                <a:cubicBezTo>
                  <a:pt x="5714883" y="4133192"/>
                  <a:pt x="5795576" y="4119489"/>
                  <a:pt x="5673039" y="4136995"/>
                </a:cubicBezTo>
                <a:cubicBezTo>
                  <a:pt x="5640488" y="4148832"/>
                  <a:pt x="5608445" y="4162174"/>
                  <a:pt x="5575385" y="4172505"/>
                </a:cubicBezTo>
                <a:cubicBezTo>
                  <a:pt x="5560983" y="4177006"/>
                  <a:pt x="5545312" y="4176611"/>
                  <a:pt x="5530997" y="4181383"/>
                </a:cubicBezTo>
                <a:cubicBezTo>
                  <a:pt x="5518442" y="4185568"/>
                  <a:pt x="5507534" y="4193662"/>
                  <a:pt x="5495486" y="4199138"/>
                </a:cubicBezTo>
                <a:cubicBezTo>
                  <a:pt x="5474969" y="4208464"/>
                  <a:pt x="5454522" y="4218069"/>
                  <a:pt x="5433342" y="4225771"/>
                </a:cubicBezTo>
                <a:cubicBezTo>
                  <a:pt x="5421875" y="4229941"/>
                  <a:pt x="5409563" y="4231297"/>
                  <a:pt x="5397831" y="4234649"/>
                </a:cubicBezTo>
                <a:cubicBezTo>
                  <a:pt x="5328922" y="4254338"/>
                  <a:pt x="5425202" y="4238127"/>
                  <a:pt x="5282422" y="4252404"/>
                </a:cubicBezTo>
                <a:lnTo>
                  <a:pt x="3755463" y="4243527"/>
                </a:lnTo>
                <a:cubicBezTo>
                  <a:pt x="3730411" y="4243244"/>
                  <a:pt x="3667816" y="4220491"/>
                  <a:pt x="3648931" y="4216894"/>
                </a:cubicBezTo>
                <a:cubicBezTo>
                  <a:pt x="3607820" y="4209063"/>
                  <a:pt x="3566072" y="4205056"/>
                  <a:pt x="3524643" y="4199138"/>
                </a:cubicBezTo>
                <a:cubicBezTo>
                  <a:pt x="3424320" y="4184806"/>
                  <a:pt x="3483332" y="4191864"/>
                  <a:pt x="3347090" y="4181383"/>
                </a:cubicBezTo>
                <a:lnTo>
                  <a:pt x="2743408" y="4190261"/>
                </a:lnTo>
                <a:cubicBezTo>
                  <a:pt x="2672681" y="4192147"/>
                  <a:pt x="2688264" y="4203724"/>
                  <a:pt x="2619121" y="4216894"/>
                </a:cubicBezTo>
                <a:cubicBezTo>
                  <a:pt x="2578010" y="4224725"/>
                  <a:pt x="2536526" y="4231024"/>
                  <a:pt x="2494833" y="4234649"/>
                </a:cubicBezTo>
                <a:cubicBezTo>
                  <a:pt x="2249269" y="4256002"/>
                  <a:pt x="2358792" y="4247536"/>
                  <a:pt x="2166360" y="4261282"/>
                </a:cubicBezTo>
                <a:cubicBezTo>
                  <a:pt x="2101257" y="4258323"/>
                  <a:pt x="2036067" y="4256888"/>
                  <a:pt x="1971051" y="4252404"/>
                </a:cubicBezTo>
                <a:cubicBezTo>
                  <a:pt x="1935813" y="4249974"/>
                  <a:pt x="1888121" y="4242011"/>
                  <a:pt x="1855641" y="4225771"/>
                </a:cubicBezTo>
                <a:cubicBezTo>
                  <a:pt x="1827617" y="4211759"/>
                  <a:pt x="1788294" y="4193933"/>
                  <a:pt x="1766865" y="4172505"/>
                </a:cubicBezTo>
                <a:cubicBezTo>
                  <a:pt x="1760946" y="4166587"/>
                  <a:pt x="1755645" y="4159979"/>
                  <a:pt x="1749109" y="4154750"/>
                </a:cubicBezTo>
                <a:cubicBezTo>
                  <a:pt x="1740777" y="4148085"/>
                  <a:pt x="1730807" y="4143660"/>
                  <a:pt x="1722476" y="4136995"/>
                </a:cubicBezTo>
                <a:cubicBezTo>
                  <a:pt x="1715940" y="4131766"/>
                  <a:pt x="1711257" y="4124468"/>
                  <a:pt x="1704721" y="4119239"/>
                </a:cubicBezTo>
                <a:cubicBezTo>
                  <a:pt x="1696390" y="4112574"/>
                  <a:pt x="1686189" y="4108428"/>
                  <a:pt x="1678088" y="4101484"/>
                </a:cubicBezTo>
                <a:cubicBezTo>
                  <a:pt x="1665378" y="4090590"/>
                  <a:pt x="1658817" y="4070033"/>
                  <a:pt x="1642577" y="4065973"/>
                </a:cubicBezTo>
                <a:lnTo>
                  <a:pt x="1607066" y="4057096"/>
                </a:lnTo>
                <a:cubicBezTo>
                  <a:pt x="1598188" y="4051177"/>
                  <a:pt x="1589800" y="4044449"/>
                  <a:pt x="1580433" y="4039340"/>
                </a:cubicBezTo>
                <a:cubicBezTo>
                  <a:pt x="1557197" y="4026666"/>
                  <a:pt x="1531434" y="4018512"/>
                  <a:pt x="1509412" y="4003830"/>
                </a:cubicBezTo>
                <a:cubicBezTo>
                  <a:pt x="1482662" y="3985996"/>
                  <a:pt x="1478810" y="3981837"/>
                  <a:pt x="1447268" y="3968319"/>
                </a:cubicBezTo>
                <a:cubicBezTo>
                  <a:pt x="1429433" y="3960676"/>
                  <a:pt x="1403151" y="3955070"/>
                  <a:pt x="1385125" y="3950564"/>
                </a:cubicBezTo>
                <a:lnTo>
                  <a:pt x="719299" y="3959441"/>
                </a:lnTo>
                <a:cubicBezTo>
                  <a:pt x="643564" y="3961244"/>
                  <a:pt x="654887" y="3967986"/>
                  <a:pt x="595012" y="3977197"/>
                </a:cubicBezTo>
                <a:cubicBezTo>
                  <a:pt x="571432" y="3980825"/>
                  <a:pt x="547609" y="3982700"/>
                  <a:pt x="523991" y="3986074"/>
                </a:cubicBezTo>
                <a:cubicBezTo>
                  <a:pt x="506172" y="3988620"/>
                  <a:pt x="488435" y="3991732"/>
                  <a:pt x="470725" y="3994952"/>
                </a:cubicBezTo>
                <a:cubicBezTo>
                  <a:pt x="455879" y="3997651"/>
                  <a:pt x="441293" y="4001836"/>
                  <a:pt x="426336" y="4003830"/>
                </a:cubicBezTo>
                <a:cubicBezTo>
                  <a:pt x="396857" y="4007760"/>
                  <a:pt x="367152" y="4009748"/>
                  <a:pt x="337560" y="4012707"/>
                </a:cubicBezTo>
                <a:cubicBezTo>
                  <a:pt x="296653" y="4007594"/>
                  <a:pt x="273718" y="4009443"/>
                  <a:pt x="239905" y="3994952"/>
                </a:cubicBezTo>
                <a:cubicBezTo>
                  <a:pt x="227741" y="3989739"/>
                  <a:pt x="215885" y="3983763"/>
                  <a:pt x="204395" y="3977197"/>
                </a:cubicBezTo>
                <a:cubicBezTo>
                  <a:pt x="183326" y="3965157"/>
                  <a:pt x="148215" y="3937289"/>
                  <a:pt x="133373" y="3923931"/>
                </a:cubicBezTo>
                <a:cubicBezTo>
                  <a:pt x="117820" y="3909933"/>
                  <a:pt x="103781" y="3894338"/>
                  <a:pt x="88985" y="3879542"/>
                </a:cubicBezTo>
                <a:cubicBezTo>
                  <a:pt x="80107" y="3870664"/>
                  <a:pt x="67967" y="3864138"/>
                  <a:pt x="62352" y="3852909"/>
                </a:cubicBezTo>
                <a:cubicBezTo>
                  <a:pt x="13779" y="3755763"/>
                  <a:pt x="28426" y="3795520"/>
                  <a:pt x="9086" y="3737499"/>
                </a:cubicBezTo>
                <a:cubicBezTo>
                  <a:pt x="6127" y="3701988"/>
                  <a:pt x="-1340" y="3666567"/>
                  <a:pt x="208" y="3630967"/>
                </a:cubicBezTo>
                <a:cubicBezTo>
                  <a:pt x="6802" y="3479322"/>
                  <a:pt x="11133" y="3577367"/>
                  <a:pt x="26841" y="3506680"/>
                </a:cubicBezTo>
                <a:cubicBezTo>
                  <a:pt x="42672" y="3435438"/>
                  <a:pt x="28439" y="3473657"/>
                  <a:pt x="44597" y="3409026"/>
                </a:cubicBezTo>
                <a:cubicBezTo>
                  <a:pt x="61517" y="3341346"/>
                  <a:pt x="45748" y="3429899"/>
                  <a:pt x="62352" y="3346882"/>
                </a:cubicBezTo>
                <a:cubicBezTo>
                  <a:pt x="70263" y="3307328"/>
                  <a:pt x="70590" y="3287296"/>
                  <a:pt x="80107" y="3249228"/>
                </a:cubicBezTo>
                <a:cubicBezTo>
                  <a:pt x="82377" y="3240149"/>
                  <a:pt x="86414" y="3231593"/>
                  <a:pt x="88985" y="3222595"/>
                </a:cubicBezTo>
                <a:cubicBezTo>
                  <a:pt x="92337" y="3210863"/>
                  <a:pt x="93057" y="3198299"/>
                  <a:pt x="97863" y="3187084"/>
                </a:cubicBezTo>
                <a:cubicBezTo>
                  <a:pt x="102066" y="3177277"/>
                  <a:pt x="109963" y="3169499"/>
                  <a:pt x="115618" y="3160451"/>
                </a:cubicBezTo>
                <a:cubicBezTo>
                  <a:pt x="124763" y="3145819"/>
                  <a:pt x="134534" y="3131496"/>
                  <a:pt x="142251" y="3116063"/>
                </a:cubicBezTo>
                <a:cubicBezTo>
                  <a:pt x="165301" y="3069964"/>
                  <a:pt x="134204" y="3106356"/>
                  <a:pt x="168884" y="3071674"/>
                </a:cubicBezTo>
                <a:cubicBezTo>
                  <a:pt x="171843" y="3062796"/>
                  <a:pt x="173577" y="3053411"/>
                  <a:pt x="177762" y="3045041"/>
                </a:cubicBezTo>
                <a:cubicBezTo>
                  <a:pt x="182534" y="3035498"/>
                  <a:pt x="191314" y="3028215"/>
                  <a:pt x="195517" y="3018408"/>
                </a:cubicBezTo>
                <a:cubicBezTo>
                  <a:pt x="200323" y="3007194"/>
                  <a:pt x="200889" y="2994584"/>
                  <a:pt x="204395" y="2982898"/>
                </a:cubicBezTo>
                <a:cubicBezTo>
                  <a:pt x="209773" y="2964972"/>
                  <a:pt x="222150" y="2929632"/>
                  <a:pt x="222150" y="2929632"/>
                </a:cubicBezTo>
                <a:cubicBezTo>
                  <a:pt x="219191" y="2823100"/>
                  <a:pt x="218111" y="2716499"/>
                  <a:pt x="213272" y="2610035"/>
                </a:cubicBezTo>
                <a:cubicBezTo>
                  <a:pt x="211854" y="2578842"/>
                  <a:pt x="198951" y="2509489"/>
                  <a:pt x="195517" y="2476870"/>
                </a:cubicBezTo>
                <a:cubicBezTo>
                  <a:pt x="174283" y="2275150"/>
                  <a:pt x="197913" y="2449264"/>
                  <a:pt x="177762" y="2308195"/>
                </a:cubicBezTo>
                <a:cubicBezTo>
                  <a:pt x="180721" y="2127682"/>
                  <a:pt x="181252" y="1947114"/>
                  <a:pt x="186639" y="1766657"/>
                </a:cubicBezTo>
                <a:cubicBezTo>
                  <a:pt x="187176" y="1748665"/>
                  <a:pt x="191612" y="1730963"/>
                  <a:pt x="195517" y="1713391"/>
                </a:cubicBezTo>
                <a:cubicBezTo>
                  <a:pt x="197547" y="1704256"/>
                  <a:pt x="201436" y="1695636"/>
                  <a:pt x="204395" y="1686758"/>
                </a:cubicBezTo>
                <a:cubicBezTo>
                  <a:pt x="207354" y="1651247"/>
                  <a:pt x="210820" y="1615775"/>
                  <a:pt x="213272" y="1580226"/>
                </a:cubicBezTo>
                <a:cubicBezTo>
                  <a:pt x="216739" y="1529951"/>
                  <a:pt x="218131" y="1479538"/>
                  <a:pt x="222150" y="1429305"/>
                </a:cubicBezTo>
                <a:cubicBezTo>
                  <a:pt x="224053" y="1405523"/>
                  <a:pt x="228069" y="1381958"/>
                  <a:pt x="231028" y="1358284"/>
                </a:cubicBezTo>
                <a:cubicBezTo>
                  <a:pt x="233987" y="1231037"/>
                  <a:pt x="234376" y="1103705"/>
                  <a:pt x="239905" y="976544"/>
                </a:cubicBezTo>
                <a:cubicBezTo>
                  <a:pt x="240311" y="967195"/>
                  <a:pt x="246513" y="958989"/>
                  <a:pt x="248783" y="949911"/>
                </a:cubicBezTo>
                <a:cubicBezTo>
                  <a:pt x="252443" y="935273"/>
                  <a:pt x="254001" y="920162"/>
                  <a:pt x="257661" y="905523"/>
                </a:cubicBezTo>
                <a:cubicBezTo>
                  <a:pt x="259931" y="896445"/>
                  <a:pt x="264268" y="887968"/>
                  <a:pt x="266538" y="878890"/>
                </a:cubicBezTo>
                <a:cubicBezTo>
                  <a:pt x="270198" y="864251"/>
                  <a:pt x="271756" y="849140"/>
                  <a:pt x="275416" y="834501"/>
                </a:cubicBezTo>
                <a:cubicBezTo>
                  <a:pt x="277686" y="825423"/>
                  <a:pt x="282024" y="816947"/>
                  <a:pt x="284294" y="807868"/>
                </a:cubicBezTo>
                <a:cubicBezTo>
                  <a:pt x="287954" y="793230"/>
                  <a:pt x="289201" y="778037"/>
                  <a:pt x="293171" y="763480"/>
                </a:cubicBezTo>
                <a:cubicBezTo>
                  <a:pt x="298095" y="745424"/>
                  <a:pt x="310927" y="710214"/>
                  <a:pt x="310927" y="710214"/>
                </a:cubicBezTo>
                <a:cubicBezTo>
                  <a:pt x="325095" y="526016"/>
                  <a:pt x="306493" y="645828"/>
                  <a:pt x="328682" y="568171"/>
                </a:cubicBezTo>
                <a:cubicBezTo>
                  <a:pt x="332034" y="556439"/>
                  <a:pt x="334054" y="544347"/>
                  <a:pt x="337560" y="532661"/>
                </a:cubicBezTo>
                <a:cubicBezTo>
                  <a:pt x="342938" y="514735"/>
                  <a:pt x="355315" y="479395"/>
                  <a:pt x="355315" y="479395"/>
                </a:cubicBezTo>
                <a:cubicBezTo>
                  <a:pt x="358733" y="445220"/>
                  <a:pt x="366789" y="357282"/>
                  <a:pt x="373070" y="319597"/>
                </a:cubicBezTo>
                <a:cubicBezTo>
                  <a:pt x="375076" y="307562"/>
                  <a:pt x="378989" y="295923"/>
                  <a:pt x="381948" y="284086"/>
                </a:cubicBezTo>
                <a:cubicBezTo>
                  <a:pt x="386287" y="245033"/>
                  <a:pt x="399964" y="182579"/>
                  <a:pt x="381948" y="142043"/>
                </a:cubicBezTo>
                <a:cubicBezTo>
                  <a:pt x="377615" y="132293"/>
                  <a:pt x="364193" y="130206"/>
                  <a:pt x="355315" y="124288"/>
                </a:cubicBezTo>
                <a:cubicBezTo>
                  <a:pt x="329353" y="85344"/>
                  <a:pt x="340519" y="65103"/>
                  <a:pt x="337560" y="532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61BBCC3-7B0D-4052-ACAE-3AA6BC77DE74}"/>
              </a:ext>
            </a:extLst>
          </p:cNvPr>
          <p:cNvSpPr/>
          <p:nvPr userDrawn="1"/>
        </p:nvSpPr>
        <p:spPr>
          <a:xfrm>
            <a:off x="186416" y="1298362"/>
            <a:ext cx="4320480" cy="4261275"/>
          </a:xfrm>
          <a:custGeom>
            <a:avLst/>
            <a:gdLst>
              <a:gd name="connsiteX0" fmla="*/ 2210540 w 3844031"/>
              <a:gd name="connsiteY0" fmla="*/ 382330 h 3721195"/>
              <a:gd name="connsiteX1" fmla="*/ 2210540 w 3844031"/>
              <a:gd name="connsiteY1" fmla="*/ 382330 h 3721195"/>
              <a:gd name="connsiteX2" fmla="*/ 2121763 w 3844031"/>
              <a:gd name="connsiteY2" fmla="*/ 400085 h 3721195"/>
              <a:gd name="connsiteX3" fmla="*/ 2068497 w 3844031"/>
              <a:gd name="connsiteY3" fmla="*/ 417840 h 3721195"/>
              <a:gd name="connsiteX4" fmla="*/ 2032986 w 3844031"/>
              <a:gd name="connsiteY4" fmla="*/ 426718 h 3721195"/>
              <a:gd name="connsiteX5" fmla="*/ 1979720 w 3844031"/>
              <a:gd name="connsiteY5" fmla="*/ 444473 h 3721195"/>
              <a:gd name="connsiteX6" fmla="*/ 1935332 w 3844031"/>
              <a:gd name="connsiteY6" fmla="*/ 479984 h 3721195"/>
              <a:gd name="connsiteX7" fmla="*/ 1908699 w 3844031"/>
              <a:gd name="connsiteY7" fmla="*/ 488862 h 3721195"/>
              <a:gd name="connsiteX8" fmla="*/ 1846555 w 3844031"/>
              <a:gd name="connsiteY8" fmla="*/ 524373 h 3721195"/>
              <a:gd name="connsiteX9" fmla="*/ 1811045 w 3844031"/>
              <a:gd name="connsiteY9" fmla="*/ 533250 h 3721195"/>
              <a:gd name="connsiteX10" fmla="*/ 1740023 w 3844031"/>
              <a:gd name="connsiteY10" fmla="*/ 568761 h 3721195"/>
              <a:gd name="connsiteX11" fmla="*/ 1713390 w 3844031"/>
              <a:gd name="connsiteY11" fmla="*/ 586516 h 3721195"/>
              <a:gd name="connsiteX12" fmla="*/ 1695635 w 3844031"/>
              <a:gd name="connsiteY12" fmla="*/ 604272 h 3721195"/>
              <a:gd name="connsiteX13" fmla="*/ 1669002 w 3844031"/>
              <a:gd name="connsiteY13" fmla="*/ 613149 h 3721195"/>
              <a:gd name="connsiteX14" fmla="*/ 1615736 w 3844031"/>
              <a:gd name="connsiteY14" fmla="*/ 648660 h 3721195"/>
              <a:gd name="connsiteX15" fmla="*/ 1589103 w 3844031"/>
              <a:gd name="connsiteY15" fmla="*/ 666415 h 3721195"/>
              <a:gd name="connsiteX16" fmla="*/ 1562470 w 3844031"/>
              <a:gd name="connsiteY16" fmla="*/ 675293 h 3721195"/>
              <a:gd name="connsiteX17" fmla="*/ 1535837 w 3844031"/>
              <a:gd name="connsiteY17" fmla="*/ 693048 h 3721195"/>
              <a:gd name="connsiteX18" fmla="*/ 1500326 w 3844031"/>
              <a:gd name="connsiteY18" fmla="*/ 710804 h 3721195"/>
              <a:gd name="connsiteX19" fmla="*/ 1473693 w 3844031"/>
              <a:gd name="connsiteY19" fmla="*/ 728559 h 3721195"/>
              <a:gd name="connsiteX20" fmla="*/ 1411550 w 3844031"/>
              <a:gd name="connsiteY20" fmla="*/ 755192 h 3721195"/>
              <a:gd name="connsiteX21" fmla="*/ 1376039 w 3844031"/>
              <a:gd name="connsiteY21" fmla="*/ 781825 h 3721195"/>
              <a:gd name="connsiteX22" fmla="*/ 1313895 w 3844031"/>
              <a:gd name="connsiteY22" fmla="*/ 843969 h 3721195"/>
              <a:gd name="connsiteX23" fmla="*/ 1278385 w 3844031"/>
              <a:gd name="connsiteY23" fmla="*/ 861724 h 3721195"/>
              <a:gd name="connsiteX24" fmla="*/ 1207363 w 3844031"/>
              <a:gd name="connsiteY24" fmla="*/ 914990 h 3721195"/>
              <a:gd name="connsiteX25" fmla="*/ 1171853 w 3844031"/>
              <a:gd name="connsiteY25" fmla="*/ 941623 h 3721195"/>
              <a:gd name="connsiteX26" fmla="*/ 1145220 w 3844031"/>
              <a:gd name="connsiteY26" fmla="*/ 968256 h 3721195"/>
              <a:gd name="connsiteX27" fmla="*/ 1109709 w 3844031"/>
              <a:gd name="connsiteY27" fmla="*/ 986011 h 3721195"/>
              <a:gd name="connsiteX28" fmla="*/ 1029810 w 3844031"/>
              <a:gd name="connsiteY28" fmla="*/ 1057033 h 3721195"/>
              <a:gd name="connsiteX29" fmla="*/ 994299 w 3844031"/>
              <a:gd name="connsiteY29" fmla="*/ 1074788 h 3721195"/>
              <a:gd name="connsiteX30" fmla="*/ 905522 w 3844031"/>
              <a:gd name="connsiteY30" fmla="*/ 1145809 h 3721195"/>
              <a:gd name="connsiteX31" fmla="*/ 887767 w 3844031"/>
              <a:gd name="connsiteY31" fmla="*/ 1163565 h 3721195"/>
              <a:gd name="connsiteX32" fmla="*/ 825623 w 3844031"/>
              <a:gd name="connsiteY32" fmla="*/ 1199075 h 3721195"/>
              <a:gd name="connsiteX33" fmla="*/ 807868 w 3844031"/>
              <a:gd name="connsiteY33" fmla="*/ 1216831 h 3721195"/>
              <a:gd name="connsiteX34" fmla="*/ 754602 w 3844031"/>
              <a:gd name="connsiteY34" fmla="*/ 1252341 h 3721195"/>
              <a:gd name="connsiteX35" fmla="*/ 674703 w 3844031"/>
              <a:gd name="connsiteY35" fmla="*/ 1314485 h 3721195"/>
              <a:gd name="connsiteX36" fmla="*/ 630315 w 3844031"/>
              <a:gd name="connsiteY36" fmla="*/ 1349996 h 3721195"/>
              <a:gd name="connsiteX37" fmla="*/ 585926 w 3844031"/>
              <a:gd name="connsiteY37" fmla="*/ 1394384 h 3721195"/>
              <a:gd name="connsiteX38" fmla="*/ 559293 w 3844031"/>
              <a:gd name="connsiteY38" fmla="*/ 1421017 h 3721195"/>
              <a:gd name="connsiteX39" fmla="*/ 541538 w 3844031"/>
              <a:gd name="connsiteY39" fmla="*/ 1438773 h 3721195"/>
              <a:gd name="connsiteX40" fmla="*/ 488272 w 3844031"/>
              <a:gd name="connsiteY40" fmla="*/ 1500916 h 3721195"/>
              <a:gd name="connsiteX41" fmla="*/ 470517 w 3844031"/>
              <a:gd name="connsiteY41" fmla="*/ 1536427 h 3721195"/>
              <a:gd name="connsiteX42" fmla="*/ 452761 w 3844031"/>
              <a:gd name="connsiteY42" fmla="*/ 1554182 h 3721195"/>
              <a:gd name="connsiteX43" fmla="*/ 435006 w 3844031"/>
              <a:gd name="connsiteY43" fmla="*/ 1580815 h 3721195"/>
              <a:gd name="connsiteX44" fmla="*/ 417251 w 3844031"/>
              <a:gd name="connsiteY44" fmla="*/ 1598571 h 3721195"/>
              <a:gd name="connsiteX45" fmla="*/ 399495 w 3844031"/>
              <a:gd name="connsiteY45" fmla="*/ 1625204 h 3721195"/>
              <a:gd name="connsiteX46" fmla="*/ 381740 w 3844031"/>
              <a:gd name="connsiteY46" fmla="*/ 1660714 h 3721195"/>
              <a:gd name="connsiteX47" fmla="*/ 355107 w 3844031"/>
              <a:gd name="connsiteY47" fmla="*/ 1678470 h 3721195"/>
              <a:gd name="connsiteX48" fmla="*/ 319596 w 3844031"/>
              <a:gd name="connsiteY48" fmla="*/ 1731736 h 3721195"/>
              <a:gd name="connsiteX49" fmla="*/ 301841 w 3844031"/>
              <a:gd name="connsiteY49" fmla="*/ 1767246 h 3721195"/>
              <a:gd name="connsiteX50" fmla="*/ 275208 w 3844031"/>
              <a:gd name="connsiteY50" fmla="*/ 1793879 h 3721195"/>
              <a:gd name="connsiteX51" fmla="*/ 257453 w 3844031"/>
              <a:gd name="connsiteY51" fmla="*/ 1820512 h 3721195"/>
              <a:gd name="connsiteX52" fmla="*/ 239697 w 3844031"/>
              <a:gd name="connsiteY52" fmla="*/ 1838268 h 3721195"/>
              <a:gd name="connsiteX53" fmla="*/ 221942 w 3844031"/>
              <a:gd name="connsiteY53" fmla="*/ 1864901 h 3721195"/>
              <a:gd name="connsiteX54" fmla="*/ 204186 w 3844031"/>
              <a:gd name="connsiteY54" fmla="*/ 1882656 h 3721195"/>
              <a:gd name="connsiteX55" fmla="*/ 168676 w 3844031"/>
              <a:gd name="connsiteY55" fmla="*/ 1935922 h 3721195"/>
              <a:gd name="connsiteX56" fmla="*/ 150920 w 3844031"/>
              <a:gd name="connsiteY56" fmla="*/ 1953677 h 3721195"/>
              <a:gd name="connsiteX57" fmla="*/ 124287 w 3844031"/>
              <a:gd name="connsiteY57" fmla="*/ 2006943 h 3721195"/>
              <a:gd name="connsiteX58" fmla="*/ 106532 w 3844031"/>
              <a:gd name="connsiteY58" fmla="*/ 2024699 h 3721195"/>
              <a:gd name="connsiteX59" fmla="*/ 71021 w 3844031"/>
              <a:gd name="connsiteY59" fmla="*/ 2069087 h 3721195"/>
              <a:gd name="connsiteX60" fmla="*/ 62144 w 3844031"/>
              <a:gd name="connsiteY60" fmla="*/ 2095720 h 3721195"/>
              <a:gd name="connsiteX61" fmla="*/ 124287 w 3844031"/>
              <a:gd name="connsiteY61" fmla="*/ 2095720 h 3721195"/>
              <a:gd name="connsiteX62" fmla="*/ 221942 w 3844031"/>
              <a:gd name="connsiteY62" fmla="*/ 2069087 h 3721195"/>
              <a:gd name="connsiteX63" fmla="*/ 275208 w 3844031"/>
              <a:gd name="connsiteY63" fmla="*/ 2086842 h 3721195"/>
              <a:gd name="connsiteX64" fmla="*/ 266330 w 3844031"/>
              <a:gd name="connsiteY64" fmla="*/ 2113475 h 3721195"/>
              <a:gd name="connsiteX65" fmla="*/ 213064 w 3844031"/>
              <a:gd name="connsiteY65" fmla="*/ 2157864 h 3721195"/>
              <a:gd name="connsiteX66" fmla="*/ 195309 w 3844031"/>
              <a:gd name="connsiteY66" fmla="*/ 2193374 h 3721195"/>
              <a:gd name="connsiteX67" fmla="*/ 150920 w 3844031"/>
              <a:gd name="connsiteY67" fmla="*/ 2228885 h 3721195"/>
              <a:gd name="connsiteX68" fmla="*/ 97654 w 3844031"/>
              <a:gd name="connsiteY68" fmla="*/ 2282151 h 3721195"/>
              <a:gd name="connsiteX69" fmla="*/ 79899 w 3844031"/>
              <a:gd name="connsiteY69" fmla="*/ 2308784 h 3721195"/>
              <a:gd name="connsiteX70" fmla="*/ 35511 w 3844031"/>
              <a:gd name="connsiteY70" fmla="*/ 2353173 h 3721195"/>
              <a:gd name="connsiteX71" fmla="*/ 17755 w 3844031"/>
              <a:gd name="connsiteY71" fmla="*/ 2370928 h 3721195"/>
              <a:gd name="connsiteX72" fmla="*/ 0 w 3844031"/>
              <a:gd name="connsiteY72" fmla="*/ 2397561 h 3721195"/>
              <a:gd name="connsiteX73" fmla="*/ 26633 w 3844031"/>
              <a:gd name="connsiteY73" fmla="*/ 2415316 h 3721195"/>
              <a:gd name="connsiteX74" fmla="*/ 88777 w 3844031"/>
              <a:gd name="connsiteY74" fmla="*/ 2406439 h 3721195"/>
              <a:gd name="connsiteX75" fmla="*/ 159798 w 3844031"/>
              <a:gd name="connsiteY75" fmla="*/ 2388683 h 3721195"/>
              <a:gd name="connsiteX76" fmla="*/ 195309 w 3844031"/>
              <a:gd name="connsiteY76" fmla="*/ 2379806 h 3721195"/>
              <a:gd name="connsiteX77" fmla="*/ 257453 w 3844031"/>
              <a:gd name="connsiteY77" fmla="*/ 2362050 h 3721195"/>
              <a:gd name="connsiteX78" fmla="*/ 292963 w 3844031"/>
              <a:gd name="connsiteY78" fmla="*/ 2379806 h 3721195"/>
              <a:gd name="connsiteX79" fmla="*/ 275208 w 3844031"/>
              <a:gd name="connsiteY79" fmla="*/ 2406439 h 3721195"/>
              <a:gd name="connsiteX80" fmla="*/ 248575 w 3844031"/>
              <a:gd name="connsiteY80" fmla="*/ 2450827 h 3721195"/>
              <a:gd name="connsiteX81" fmla="*/ 230820 w 3844031"/>
              <a:gd name="connsiteY81" fmla="*/ 2486338 h 3721195"/>
              <a:gd name="connsiteX82" fmla="*/ 213064 w 3844031"/>
              <a:gd name="connsiteY82" fmla="*/ 2504093 h 3721195"/>
              <a:gd name="connsiteX83" fmla="*/ 230820 w 3844031"/>
              <a:gd name="connsiteY83" fmla="*/ 2566237 h 3721195"/>
              <a:gd name="connsiteX84" fmla="*/ 284086 w 3844031"/>
              <a:gd name="connsiteY84" fmla="*/ 2548481 h 3721195"/>
              <a:gd name="connsiteX85" fmla="*/ 310719 w 3844031"/>
              <a:gd name="connsiteY85" fmla="*/ 2539604 h 3721195"/>
              <a:gd name="connsiteX86" fmla="*/ 328474 w 3844031"/>
              <a:gd name="connsiteY86" fmla="*/ 2521848 h 3721195"/>
              <a:gd name="connsiteX87" fmla="*/ 372862 w 3844031"/>
              <a:gd name="connsiteY87" fmla="*/ 2495215 h 3721195"/>
              <a:gd name="connsiteX88" fmla="*/ 363985 w 3844031"/>
              <a:gd name="connsiteY88" fmla="*/ 2583992 h 3721195"/>
              <a:gd name="connsiteX89" fmla="*/ 328474 w 3844031"/>
              <a:gd name="connsiteY89" fmla="*/ 2646136 h 3721195"/>
              <a:gd name="connsiteX90" fmla="*/ 310719 w 3844031"/>
              <a:gd name="connsiteY90" fmla="*/ 2726035 h 3721195"/>
              <a:gd name="connsiteX91" fmla="*/ 292963 w 3844031"/>
              <a:gd name="connsiteY91" fmla="*/ 2779301 h 3721195"/>
              <a:gd name="connsiteX92" fmla="*/ 266330 w 3844031"/>
              <a:gd name="connsiteY92" fmla="*/ 2859200 h 3721195"/>
              <a:gd name="connsiteX93" fmla="*/ 248575 w 3844031"/>
              <a:gd name="connsiteY93" fmla="*/ 2912466 h 3721195"/>
              <a:gd name="connsiteX94" fmla="*/ 230820 w 3844031"/>
              <a:gd name="connsiteY94" fmla="*/ 2947976 h 3721195"/>
              <a:gd name="connsiteX95" fmla="*/ 221942 w 3844031"/>
              <a:gd name="connsiteY95" fmla="*/ 2974609 h 3721195"/>
              <a:gd name="connsiteX96" fmla="*/ 239697 w 3844031"/>
              <a:gd name="connsiteY96" fmla="*/ 2939099 h 3721195"/>
              <a:gd name="connsiteX97" fmla="*/ 310719 w 3844031"/>
              <a:gd name="connsiteY97" fmla="*/ 2885833 h 3721195"/>
              <a:gd name="connsiteX98" fmla="*/ 337352 w 3844031"/>
              <a:gd name="connsiteY98" fmla="*/ 2859200 h 3721195"/>
              <a:gd name="connsiteX99" fmla="*/ 390618 w 3844031"/>
              <a:gd name="connsiteY99" fmla="*/ 2823689 h 3721195"/>
              <a:gd name="connsiteX100" fmla="*/ 426128 w 3844031"/>
              <a:gd name="connsiteY100" fmla="*/ 2797056 h 3721195"/>
              <a:gd name="connsiteX101" fmla="*/ 452761 w 3844031"/>
              <a:gd name="connsiteY101" fmla="*/ 2779301 h 3721195"/>
              <a:gd name="connsiteX102" fmla="*/ 497150 w 3844031"/>
              <a:gd name="connsiteY102" fmla="*/ 2743790 h 3721195"/>
              <a:gd name="connsiteX103" fmla="*/ 523783 w 3844031"/>
              <a:gd name="connsiteY103" fmla="*/ 2734912 h 3721195"/>
              <a:gd name="connsiteX104" fmla="*/ 559293 w 3844031"/>
              <a:gd name="connsiteY104" fmla="*/ 2717157 h 3721195"/>
              <a:gd name="connsiteX105" fmla="*/ 585926 w 3844031"/>
              <a:gd name="connsiteY105" fmla="*/ 2708279 h 3721195"/>
              <a:gd name="connsiteX106" fmla="*/ 639192 w 3844031"/>
              <a:gd name="connsiteY106" fmla="*/ 2681646 h 3721195"/>
              <a:gd name="connsiteX107" fmla="*/ 630315 w 3844031"/>
              <a:gd name="connsiteY107" fmla="*/ 2726035 h 3721195"/>
              <a:gd name="connsiteX108" fmla="*/ 612559 w 3844031"/>
              <a:gd name="connsiteY108" fmla="*/ 2752668 h 3721195"/>
              <a:gd name="connsiteX109" fmla="*/ 523783 w 3844031"/>
              <a:gd name="connsiteY109" fmla="*/ 2850322 h 3721195"/>
              <a:gd name="connsiteX110" fmla="*/ 514905 w 3844031"/>
              <a:gd name="connsiteY110" fmla="*/ 2885833 h 3721195"/>
              <a:gd name="connsiteX111" fmla="*/ 488272 w 3844031"/>
              <a:gd name="connsiteY111" fmla="*/ 2903588 h 3721195"/>
              <a:gd name="connsiteX112" fmla="*/ 470517 w 3844031"/>
              <a:gd name="connsiteY112" fmla="*/ 2930221 h 3721195"/>
              <a:gd name="connsiteX113" fmla="*/ 435006 w 3844031"/>
              <a:gd name="connsiteY113" fmla="*/ 2983487 h 3721195"/>
              <a:gd name="connsiteX114" fmla="*/ 417251 w 3844031"/>
              <a:gd name="connsiteY114" fmla="*/ 3036753 h 3721195"/>
              <a:gd name="connsiteX115" fmla="*/ 399495 w 3844031"/>
              <a:gd name="connsiteY115" fmla="*/ 3098897 h 3721195"/>
              <a:gd name="connsiteX116" fmla="*/ 381740 w 3844031"/>
              <a:gd name="connsiteY116" fmla="*/ 3152163 h 3721195"/>
              <a:gd name="connsiteX117" fmla="*/ 372862 w 3844031"/>
              <a:gd name="connsiteY117" fmla="*/ 3178796 h 3721195"/>
              <a:gd name="connsiteX118" fmla="*/ 363985 w 3844031"/>
              <a:gd name="connsiteY118" fmla="*/ 3214306 h 3721195"/>
              <a:gd name="connsiteX119" fmla="*/ 355107 w 3844031"/>
              <a:gd name="connsiteY119" fmla="*/ 3240939 h 3721195"/>
              <a:gd name="connsiteX120" fmla="*/ 390618 w 3844031"/>
              <a:gd name="connsiteY120" fmla="*/ 3223184 h 3721195"/>
              <a:gd name="connsiteX121" fmla="*/ 417251 w 3844031"/>
              <a:gd name="connsiteY121" fmla="*/ 3205429 h 3721195"/>
              <a:gd name="connsiteX122" fmla="*/ 435006 w 3844031"/>
              <a:gd name="connsiteY122" fmla="*/ 3187673 h 3721195"/>
              <a:gd name="connsiteX123" fmla="*/ 470517 w 3844031"/>
              <a:gd name="connsiteY123" fmla="*/ 3178796 h 3721195"/>
              <a:gd name="connsiteX124" fmla="*/ 523783 w 3844031"/>
              <a:gd name="connsiteY124" fmla="*/ 3143285 h 3721195"/>
              <a:gd name="connsiteX125" fmla="*/ 577049 w 3844031"/>
              <a:gd name="connsiteY125" fmla="*/ 3125530 h 3721195"/>
              <a:gd name="connsiteX126" fmla="*/ 630315 w 3844031"/>
              <a:gd name="connsiteY126" fmla="*/ 3090019 h 3721195"/>
              <a:gd name="connsiteX127" fmla="*/ 656948 w 3844031"/>
              <a:gd name="connsiteY127" fmla="*/ 3072264 h 3721195"/>
              <a:gd name="connsiteX128" fmla="*/ 710214 w 3844031"/>
              <a:gd name="connsiteY128" fmla="*/ 3054508 h 3721195"/>
              <a:gd name="connsiteX129" fmla="*/ 745724 w 3844031"/>
              <a:gd name="connsiteY129" fmla="*/ 3036753 h 3721195"/>
              <a:gd name="connsiteX130" fmla="*/ 807868 w 3844031"/>
              <a:gd name="connsiteY130" fmla="*/ 3018998 h 3721195"/>
              <a:gd name="connsiteX131" fmla="*/ 825623 w 3844031"/>
              <a:gd name="connsiteY131" fmla="*/ 3054508 h 3721195"/>
              <a:gd name="connsiteX132" fmla="*/ 790113 w 3844031"/>
              <a:gd name="connsiteY132" fmla="*/ 3125530 h 3721195"/>
              <a:gd name="connsiteX133" fmla="*/ 781235 w 3844031"/>
              <a:gd name="connsiteY133" fmla="*/ 3161040 h 3721195"/>
              <a:gd name="connsiteX134" fmla="*/ 763480 w 3844031"/>
              <a:gd name="connsiteY134" fmla="*/ 3178796 h 3721195"/>
              <a:gd name="connsiteX135" fmla="*/ 754602 w 3844031"/>
              <a:gd name="connsiteY135" fmla="*/ 3214306 h 3721195"/>
              <a:gd name="connsiteX136" fmla="*/ 736847 w 3844031"/>
              <a:gd name="connsiteY136" fmla="*/ 3267573 h 3721195"/>
              <a:gd name="connsiteX137" fmla="*/ 727969 w 3844031"/>
              <a:gd name="connsiteY137" fmla="*/ 3294206 h 3721195"/>
              <a:gd name="connsiteX138" fmla="*/ 763480 w 3844031"/>
              <a:gd name="connsiteY138" fmla="*/ 3285328 h 3721195"/>
              <a:gd name="connsiteX139" fmla="*/ 825623 w 3844031"/>
              <a:gd name="connsiteY139" fmla="*/ 3258695 h 3721195"/>
              <a:gd name="connsiteX140" fmla="*/ 843379 w 3844031"/>
              <a:gd name="connsiteY140" fmla="*/ 3240939 h 3721195"/>
              <a:gd name="connsiteX141" fmla="*/ 870012 w 3844031"/>
              <a:gd name="connsiteY141" fmla="*/ 3223184 h 3721195"/>
              <a:gd name="connsiteX142" fmla="*/ 887767 w 3844031"/>
              <a:gd name="connsiteY142" fmla="*/ 3249817 h 3721195"/>
              <a:gd name="connsiteX143" fmla="*/ 878889 w 3844031"/>
              <a:gd name="connsiteY143" fmla="*/ 3294206 h 3721195"/>
              <a:gd name="connsiteX144" fmla="*/ 852256 w 3844031"/>
              <a:gd name="connsiteY144" fmla="*/ 3347472 h 3721195"/>
              <a:gd name="connsiteX145" fmla="*/ 834501 w 3844031"/>
              <a:gd name="connsiteY145" fmla="*/ 3436248 h 3721195"/>
              <a:gd name="connsiteX146" fmla="*/ 825623 w 3844031"/>
              <a:gd name="connsiteY146" fmla="*/ 3471759 h 3721195"/>
              <a:gd name="connsiteX147" fmla="*/ 923278 w 3844031"/>
              <a:gd name="connsiteY147" fmla="*/ 3391860 h 3721195"/>
              <a:gd name="connsiteX148" fmla="*/ 949911 w 3844031"/>
              <a:gd name="connsiteY148" fmla="*/ 3382982 h 3721195"/>
              <a:gd name="connsiteX149" fmla="*/ 1003177 w 3844031"/>
              <a:gd name="connsiteY149" fmla="*/ 3347472 h 3721195"/>
              <a:gd name="connsiteX150" fmla="*/ 1012054 w 3844031"/>
              <a:gd name="connsiteY150" fmla="*/ 3374105 h 3721195"/>
              <a:gd name="connsiteX151" fmla="*/ 994299 w 3844031"/>
              <a:gd name="connsiteY151" fmla="*/ 3409615 h 3721195"/>
              <a:gd name="connsiteX152" fmla="*/ 967666 w 3844031"/>
              <a:gd name="connsiteY152" fmla="*/ 3462881 h 3721195"/>
              <a:gd name="connsiteX153" fmla="*/ 949911 w 3844031"/>
              <a:gd name="connsiteY153" fmla="*/ 3542780 h 3721195"/>
              <a:gd name="connsiteX154" fmla="*/ 932155 w 3844031"/>
              <a:gd name="connsiteY154" fmla="*/ 3613802 h 3721195"/>
              <a:gd name="connsiteX155" fmla="*/ 923278 w 3844031"/>
              <a:gd name="connsiteY155" fmla="*/ 3693701 h 3721195"/>
              <a:gd name="connsiteX156" fmla="*/ 914400 w 3844031"/>
              <a:gd name="connsiteY156" fmla="*/ 3720334 h 3721195"/>
              <a:gd name="connsiteX157" fmla="*/ 941033 w 3844031"/>
              <a:gd name="connsiteY157" fmla="*/ 3702578 h 3721195"/>
              <a:gd name="connsiteX158" fmla="*/ 976544 w 3844031"/>
              <a:gd name="connsiteY158" fmla="*/ 3675945 h 3721195"/>
              <a:gd name="connsiteX159" fmla="*/ 1003177 w 3844031"/>
              <a:gd name="connsiteY159" fmla="*/ 3640435 h 3721195"/>
              <a:gd name="connsiteX160" fmla="*/ 1020932 w 3844031"/>
              <a:gd name="connsiteY160" fmla="*/ 3622679 h 3721195"/>
              <a:gd name="connsiteX161" fmla="*/ 1056443 w 3844031"/>
              <a:gd name="connsiteY161" fmla="*/ 3578291 h 3721195"/>
              <a:gd name="connsiteX162" fmla="*/ 1118586 w 3844031"/>
              <a:gd name="connsiteY162" fmla="*/ 3542780 h 3721195"/>
              <a:gd name="connsiteX163" fmla="*/ 1171853 w 3844031"/>
              <a:gd name="connsiteY163" fmla="*/ 3507270 h 3721195"/>
              <a:gd name="connsiteX164" fmla="*/ 1198486 w 3844031"/>
              <a:gd name="connsiteY164" fmla="*/ 3489514 h 3721195"/>
              <a:gd name="connsiteX165" fmla="*/ 1233996 w 3844031"/>
              <a:gd name="connsiteY165" fmla="*/ 3471759 h 3721195"/>
              <a:gd name="connsiteX166" fmla="*/ 1251752 w 3844031"/>
              <a:gd name="connsiteY166" fmla="*/ 3454004 h 3721195"/>
              <a:gd name="connsiteX167" fmla="*/ 1305018 w 3844031"/>
              <a:gd name="connsiteY167" fmla="*/ 3418493 h 3721195"/>
              <a:gd name="connsiteX168" fmla="*/ 1331651 w 3844031"/>
              <a:gd name="connsiteY168" fmla="*/ 3400738 h 3721195"/>
              <a:gd name="connsiteX169" fmla="*/ 1367161 w 3844031"/>
              <a:gd name="connsiteY169" fmla="*/ 3382982 h 3721195"/>
              <a:gd name="connsiteX170" fmla="*/ 1393794 w 3844031"/>
              <a:gd name="connsiteY170" fmla="*/ 3365227 h 3721195"/>
              <a:gd name="connsiteX171" fmla="*/ 1438183 w 3844031"/>
              <a:gd name="connsiteY171" fmla="*/ 3320839 h 3721195"/>
              <a:gd name="connsiteX172" fmla="*/ 1473693 w 3844031"/>
              <a:gd name="connsiteY172" fmla="*/ 3311961 h 3721195"/>
              <a:gd name="connsiteX173" fmla="*/ 1526959 w 3844031"/>
              <a:gd name="connsiteY173" fmla="*/ 3285328 h 3721195"/>
              <a:gd name="connsiteX174" fmla="*/ 1553592 w 3844031"/>
              <a:gd name="connsiteY174" fmla="*/ 3267573 h 3721195"/>
              <a:gd name="connsiteX175" fmla="*/ 1580225 w 3844031"/>
              <a:gd name="connsiteY175" fmla="*/ 3276450 h 3721195"/>
              <a:gd name="connsiteX176" fmla="*/ 1571348 w 3844031"/>
              <a:gd name="connsiteY176" fmla="*/ 3347472 h 3721195"/>
              <a:gd name="connsiteX177" fmla="*/ 1562470 w 3844031"/>
              <a:gd name="connsiteY177" fmla="*/ 3374105 h 3721195"/>
              <a:gd name="connsiteX178" fmla="*/ 1553592 w 3844031"/>
              <a:gd name="connsiteY178" fmla="*/ 3418493 h 3721195"/>
              <a:gd name="connsiteX179" fmla="*/ 1535837 w 3844031"/>
              <a:gd name="connsiteY179" fmla="*/ 3445126 h 3721195"/>
              <a:gd name="connsiteX180" fmla="*/ 1526959 w 3844031"/>
              <a:gd name="connsiteY180" fmla="*/ 3471759 h 3721195"/>
              <a:gd name="connsiteX181" fmla="*/ 1518082 w 3844031"/>
              <a:gd name="connsiteY181" fmla="*/ 3533903 h 3721195"/>
              <a:gd name="connsiteX182" fmla="*/ 1509204 w 3844031"/>
              <a:gd name="connsiteY182" fmla="*/ 3560536 h 3721195"/>
              <a:gd name="connsiteX183" fmla="*/ 1553592 w 3844031"/>
              <a:gd name="connsiteY183" fmla="*/ 3516147 h 3721195"/>
              <a:gd name="connsiteX184" fmla="*/ 1589103 w 3844031"/>
              <a:gd name="connsiteY184" fmla="*/ 3498392 h 3721195"/>
              <a:gd name="connsiteX185" fmla="*/ 1624614 w 3844031"/>
              <a:gd name="connsiteY185" fmla="*/ 3454004 h 3721195"/>
              <a:gd name="connsiteX186" fmla="*/ 1642369 w 3844031"/>
              <a:gd name="connsiteY186" fmla="*/ 3427371 h 3721195"/>
              <a:gd name="connsiteX187" fmla="*/ 1669002 w 3844031"/>
              <a:gd name="connsiteY187" fmla="*/ 3418493 h 3721195"/>
              <a:gd name="connsiteX188" fmla="*/ 1695635 w 3844031"/>
              <a:gd name="connsiteY188" fmla="*/ 3400738 h 3721195"/>
              <a:gd name="connsiteX189" fmla="*/ 1713390 w 3844031"/>
              <a:gd name="connsiteY189" fmla="*/ 3374105 h 3721195"/>
              <a:gd name="connsiteX190" fmla="*/ 1766656 w 3844031"/>
              <a:gd name="connsiteY190" fmla="*/ 3329716 h 3721195"/>
              <a:gd name="connsiteX191" fmla="*/ 1793289 w 3844031"/>
              <a:gd name="connsiteY191" fmla="*/ 3320839 h 3721195"/>
              <a:gd name="connsiteX192" fmla="*/ 1846555 w 3844031"/>
              <a:gd name="connsiteY192" fmla="*/ 3276450 h 3721195"/>
              <a:gd name="connsiteX193" fmla="*/ 1864311 w 3844031"/>
              <a:gd name="connsiteY193" fmla="*/ 3258695 h 3721195"/>
              <a:gd name="connsiteX194" fmla="*/ 1890944 w 3844031"/>
              <a:gd name="connsiteY194" fmla="*/ 3249817 h 3721195"/>
              <a:gd name="connsiteX195" fmla="*/ 1979720 w 3844031"/>
              <a:gd name="connsiteY195" fmla="*/ 3187673 h 3721195"/>
              <a:gd name="connsiteX196" fmla="*/ 2006353 w 3844031"/>
              <a:gd name="connsiteY196" fmla="*/ 3169918 h 3721195"/>
              <a:gd name="connsiteX197" fmla="*/ 2032986 w 3844031"/>
              <a:gd name="connsiteY197" fmla="*/ 3143285 h 3721195"/>
              <a:gd name="connsiteX198" fmla="*/ 2077375 w 3844031"/>
              <a:gd name="connsiteY198" fmla="*/ 3134407 h 3721195"/>
              <a:gd name="connsiteX199" fmla="*/ 2148396 w 3844031"/>
              <a:gd name="connsiteY199" fmla="*/ 3090019 h 3721195"/>
              <a:gd name="connsiteX200" fmla="*/ 2175029 w 3844031"/>
              <a:gd name="connsiteY200" fmla="*/ 3072264 h 3721195"/>
              <a:gd name="connsiteX201" fmla="*/ 2219418 w 3844031"/>
              <a:gd name="connsiteY201" fmla="*/ 3027875 h 3721195"/>
              <a:gd name="connsiteX202" fmla="*/ 2254928 w 3844031"/>
              <a:gd name="connsiteY202" fmla="*/ 3010120 h 3721195"/>
              <a:gd name="connsiteX203" fmla="*/ 2281561 w 3844031"/>
              <a:gd name="connsiteY203" fmla="*/ 2992365 h 3721195"/>
              <a:gd name="connsiteX204" fmla="*/ 2317072 w 3844031"/>
              <a:gd name="connsiteY204" fmla="*/ 2983487 h 3721195"/>
              <a:gd name="connsiteX205" fmla="*/ 2343705 w 3844031"/>
              <a:gd name="connsiteY205" fmla="*/ 2965732 h 3721195"/>
              <a:gd name="connsiteX206" fmla="*/ 2396971 w 3844031"/>
              <a:gd name="connsiteY206" fmla="*/ 2947976 h 3721195"/>
              <a:gd name="connsiteX207" fmla="*/ 2432482 w 3844031"/>
              <a:gd name="connsiteY207" fmla="*/ 2921343 h 3721195"/>
              <a:gd name="connsiteX208" fmla="*/ 2494625 w 3844031"/>
              <a:gd name="connsiteY208" fmla="*/ 2876955 h 3721195"/>
              <a:gd name="connsiteX209" fmla="*/ 2512381 w 3844031"/>
              <a:gd name="connsiteY209" fmla="*/ 2859200 h 3721195"/>
              <a:gd name="connsiteX210" fmla="*/ 2547891 w 3844031"/>
              <a:gd name="connsiteY210" fmla="*/ 2832567 h 3721195"/>
              <a:gd name="connsiteX211" fmla="*/ 2592280 w 3844031"/>
              <a:gd name="connsiteY211" fmla="*/ 2788178 h 3721195"/>
              <a:gd name="connsiteX212" fmla="*/ 2627790 w 3844031"/>
              <a:gd name="connsiteY212" fmla="*/ 2761545 h 3721195"/>
              <a:gd name="connsiteX213" fmla="*/ 2645546 w 3844031"/>
              <a:gd name="connsiteY213" fmla="*/ 2743790 h 3721195"/>
              <a:gd name="connsiteX214" fmla="*/ 2672179 w 3844031"/>
              <a:gd name="connsiteY214" fmla="*/ 2726035 h 3721195"/>
              <a:gd name="connsiteX215" fmla="*/ 2707689 w 3844031"/>
              <a:gd name="connsiteY215" fmla="*/ 2681646 h 3721195"/>
              <a:gd name="connsiteX216" fmla="*/ 2734322 w 3844031"/>
              <a:gd name="connsiteY216" fmla="*/ 2663891 h 3721195"/>
              <a:gd name="connsiteX217" fmla="*/ 2752078 w 3844031"/>
              <a:gd name="connsiteY217" fmla="*/ 2646136 h 3721195"/>
              <a:gd name="connsiteX218" fmla="*/ 2787588 w 3844031"/>
              <a:gd name="connsiteY218" fmla="*/ 2619503 h 3721195"/>
              <a:gd name="connsiteX219" fmla="*/ 2831977 w 3844031"/>
              <a:gd name="connsiteY219" fmla="*/ 2575114 h 3721195"/>
              <a:gd name="connsiteX220" fmla="*/ 2885243 w 3844031"/>
              <a:gd name="connsiteY220" fmla="*/ 2521848 h 3721195"/>
              <a:gd name="connsiteX221" fmla="*/ 2911876 w 3844031"/>
              <a:gd name="connsiteY221" fmla="*/ 2495215 h 3721195"/>
              <a:gd name="connsiteX222" fmla="*/ 2947386 w 3844031"/>
              <a:gd name="connsiteY222" fmla="*/ 2468582 h 3721195"/>
              <a:gd name="connsiteX223" fmla="*/ 2974020 w 3844031"/>
              <a:gd name="connsiteY223" fmla="*/ 2441949 h 3721195"/>
              <a:gd name="connsiteX224" fmla="*/ 3009530 w 3844031"/>
              <a:gd name="connsiteY224" fmla="*/ 2415316 h 3721195"/>
              <a:gd name="connsiteX225" fmla="*/ 3053919 w 3844031"/>
              <a:gd name="connsiteY225" fmla="*/ 2362050 h 3721195"/>
              <a:gd name="connsiteX226" fmla="*/ 3089429 w 3844031"/>
              <a:gd name="connsiteY226" fmla="*/ 2335417 h 3721195"/>
              <a:gd name="connsiteX227" fmla="*/ 3151573 w 3844031"/>
              <a:gd name="connsiteY227" fmla="*/ 2282151 h 3721195"/>
              <a:gd name="connsiteX228" fmla="*/ 3178206 w 3844031"/>
              <a:gd name="connsiteY228" fmla="*/ 2246640 h 3721195"/>
              <a:gd name="connsiteX229" fmla="*/ 3240350 w 3844031"/>
              <a:gd name="connsiteY229" fmla="*/ 2202252 h 3721195"/>
              <a:gd name="connsiteX230" fmla="*/ 3302493 w 3844031"/>
              <a:gd name="connsiteY230" fmla="*/ 2148986 h 3721195"/>
              <a:gd name="connsiteX231" fmla="*/ 3346882 w 3844031"/>
              <a:gd name="connsiteY231" fmla="*/ 2095720 h 3721195"/>
              <a:gd name="connsiteX232" fmla="*/ 3382392 w 3844031"/>
              <a:gd name="connsiteY232" fmla="*/ 2069087 h 3721195"/>
              <a:gd name="connsiteX233" fmla="*/ 3409025 w 3844031"/>
              <a:gd name="connsiteY233" fmla="*/ 2033576 h 3721195"/>
              <a:gd name="connsiteX234" fmla="*/ 3435658 w 3844031"/>
              <a:gd name="connsiteY234" fmla="*/ 2006943 h 3721195"/>
              <a:gd name="connsiteX235" fmla="*/ 3462291 w 3844031"/>
              <a:gd name="connsiteY235" fmla="*/ 1971433 h 3721195"/>
              <a:gd name="connsiteX236" fmla="*/ 3480047 w 3844031"/>
              <a:gd name="connsiteY236" fmla="*/ 1953677 h 3721195"/>
              <a:gd name="connsiteX237" fmla="*/ 3497802 w 3844031"/>
              <a:gd name="connsiteY237" fmla="*/ 1927044 h 3721195"/>
              <a:gd name="connsiteX238" fmla="*/ 3524435 w 3844031"/>
              <a:gd name="connsiteY238" fmla="*/ 1909289 h 3721195"/>
              <a:gd name="connsiteX239" fmla="*/ 3542190 w 3844031"/>
              <a:gd name="connsiteY239" fmla="*/ 1882656 h 3721195"/>
              <a:gd name="connsiteX240" fmla="*/ 3577701 w 3844031"/>
              <a:gd name="connsiteY240" fmla="*/ 1856023 h 3721195"/>
              <a:gd name="connsiteX241" fmla="*/ 3604334 w 3844031"/>
              <a:gd name="connsiteY241" fmla="*/ 1829390 h 3721195"/>
              <a:gd name="connsiteX242" fmla="*/ 3648722 w 3844031"/>
              <a:gd name="connsiteY242" fmla="*/ 1776124 h 3721195"/>
              <a:gd name="connsiteX243" fmla="*/ 3675355 w 3844031"/>
              <a:gd name="connsiteY243" fmla="*/ 1740613 h 3721195"/>
              <a:gd name="connsiteX244" fmla="*/ 3693111 w 3844031"/>
              <a:gd name="connsiteY244" fmla="*/ 1722858 h 3721195"/>
              <a:gd name="connsiteX245" fmla="*/ 3728621 w 3844031"/>
              <a:gd name="connsiteY245" fmla="*/ 1642959 h 3721195"/>
              <a:gd name="connsiteX246" fmla="*/ 3737499 w 3844031"/>
              <a:gd name="connsiteY246" fmla="*/ 1616326 h 3721195"/>
              <a:gd name="connsiteX247" fmla="*/ 3773010 w 3844031"/>
              <a:gd name="connsiteY247" fmla="*/ 1580815 h 3721195"/>
              <a:gd name="connsiteX248" fmla="*/ 3826276 w 3844031"/>
              <a:gd name="connsiteY248" fmla="*/ 1492039 h 3721195"/>
              <a:gd name="connsiteX249" fmla="*/ 3844031 w 3844031"/>
              <a:gd name="connsiteY249" fmla="*/ 1465406 h 3721195"/>
              <a:gd name="connsiteX250" fmla="*/ 3817398 w 3844031"/>
              <a:gd name="connsiteY250" fmla="*/ 1456528 h 3721195"/>
              <a:gd name="connsiteX251" fmla="*/ 3790765 w 3844031"/>
              <a:gd name="connsiteY251" fmla="*/ 1474283 h 3721195"/>
              <a:gd name="connsiteX252" fmla="*/ 3764132 w 3844031"/>
              <a:gd name="connsiteY252" fmla="*/ 1483161 h 3721195"/>
              <a:gd name="connsiteX253" fmla="*/ 3675355 w 3844031"/>
              <a:gd name="connsiteY253" fmla="*/ 1500916 h 3721195"/>
              <a:gd name="connsiteX254" fmla="*/ 3648722 w 3844031"/>
              <a:gd name="connsiteY254" fmla="*/ 1509794 h 3721195"/>
              <a:gd name="connsiteX255" fmla="*/ 3568823 w 3844031"/>
              <a:gd name="connsiteY255" fmla="*/ 1527549 h 3721195"/>
              <a:gd name="connsiteX256" fmla="*/ 3533313 w 3844031"/>
              <a:gd name="connsiteY256" fmla="*/ 1545305 h 3721195"/>
              <a:gd name="connsiteX257" fmla="*/ 3524435 w 3844031"/>
              <a:gd name="connsiteY257" fmla="*/ 1474283 h 3721195"/>
              <a:gd name="connsiteX258" fmla="*/ 3542190 w 3844031"/>
              <a:gd name="connsiteY258" fmla="*/ 1438773 h 3721195"/>
              <a:gd name="connsiteX259" fmla="*/ 3559946 w 3844031"/>
              <a:gd name="connsiteY259" fmla="*/ 1421017 h 3721195"/>
              <a:gd name="connsiteX260" fmla="*/ 3604334 w 3844031"/>
              <a:gd name="connsiteY260" fmla="*/ 1367751 h 3721195"/>
              <a:gd name="connsiteX261" fmla="*/ 3657600 w 3844031"/>
              <a:gd name="connsiteY261" fmla="*/ 1278974 h 3721195"/>
              <a:gd name="connsiteX262" fmla="*/ 3675355 w 3844031"/>
              <a:gd name="connsiteY262" fmla="*/ 1252341 h 3721195"/>
              <a:gd name="connsiteX263" fmla="*/ 3693111 w 3844031"/>
              <a:gd name="connsiteY263" fmla="*/ 1234586 h 3721195"/>
              <a:gd name="connsiteX264" fmla="*/ 3737499 w 3844031"/>
              <a:gd name="connsiteY264" fmla="*/ 1172442 h 3721195"/>
              <a:gd name="connsiteX265" fmla="*/ 3773010 w 3844031"/>
              <a:gd name="connsiteY265" fmla="*/ 1145809 h 3721195"/>
              <a:gd name="connsiteX266" fmla="*/ 3799643 w 3844031"/>
              <a:gd name="connsiteY266" fmla="*/ 1110299 h 3721195"/>
              <a:gd name="connsiteX267" fmla="*/ 3817398 w 3844031"/>
              <a:gd name="connsiteY267" fmla="*/ 1092543 h 3721195"/>
              <a:gd name="connsiteX268" fmla="*/ 3781887 w 3844031"/>
              <a:gd name="connsiteY268" fmla="*/ 1083666 h 3721195"/>
              <a:gd name="connsiteX269" fmla="*/ 3755254 w 3844031"/>
              <a:gd name="connsiteY269" fmla="*/ 1101421 h 3721195"/>
              <a:gd name="connsiteX270" fmla="*/ 3719744 w 3844031"/>
              <a:gd name="connsiteY270" fmla="*/ 1110299 h 3721195"/>
              <a:gd name="connsiteX271" fmla="*/ 3693111 w 3844031"/>
              <a:gd name="connsiteY271" fmla="*/ 1128054 h 3721195"/>
              <a:gd name="connsiteX272" fmla="*/ 3666478 w 3844031"/>
              <a:gd name="connsiteY272" fmla="*/ 1136932 h 3721195"/>
              <a:gd name="connsiteX273" fmla="*/ 3648722 w 3844031"/>
              <a:gd name="connsiteY273" fmla="*/ 1154687 h 3721195"/>
              <a:gd name="connsiteX274" fmla="*/ 3622089 w 3844031"/>
              <a:gd name="connsiteY274" fmla="*/ 1163565 h 3721195"/>
              <a:gd name="connsiteX275" fmla="*/ 3568823 w 3844031"/>
              <a:gd name="connsiteY275" fmla="*/ 1199075 h 3721195"/>
              <a:gd name="connsiteX276" fmla="*/ 3515557 w 3844031"/>
              <a:gd name="connsiteY276" fmla="*/ 1216831 h 3721195"/>
              <a:gd name="connsiteX277" fmla="*/ 3480047 w 3844031"/>
              <a:gd name="connsiteY277" fmla="*/ 1252341 h 3721195"/>
              <a:gd name="connsiteX278" fmla="*/ 3453414 w 3844031"/>
              <a:gd name="connsiteY278" fmla="*/ 1270097 h 3721195"/>
              <a:gd name="connsiteX279" fmla="*/ 3462291 w 3844031"/>
              <a:gd name="connsiteY279" fmla="*/ 1243464 h 3721195"/>
              <a:gd name="connsiteX280" fmla="*/ 3480047 w 3844031"/>
              <a:gd name="connsiteY280" fmla="*/ 1199075 h 3721195"/>
              <a:gd name="connsiteX281" fmla="*/ 3542190 w 3844031"/>
              <a:gd name="connsiteY281" fmla="*/ 1136932 h 3721195"/>
              <a:gd name="connsiteX282" fmla="*/ 3559946 w 3844031"/>
              <a:gd name="connsiteY282" fmla="*/ 1119176 h 3721195"/>
              <a:gd name="connsiteX283" fmla="*/ 3604334 w 3844031"/>
              <a:gd name="connsiteY283" fmla="*/ 1039277 h 3721195"/>
              <a:gd name="connsiteX284" fmla="*/ 3568823 w 3844031"/>
              <a:gd name="connsiteY284" fmla="*/ 1030400 h 3721195"/>
              <a:gd name="connsiteX285" fmla="*/ 3542190 w 3844031"/>
              <a:gd name="connsiteY285" fmla="*/ 1048155 h 3721195"/>
              <a:gd name="connsiteX286" fmla="*/ 3506680 w 3844031"/>
              <a:gd name="connsiteY286" fmla="*/ 1074788 h 3721195"/>
              <a:gd name="connsiteX287" fmla="*/ 3488924 w 3844031"/>
              <a:gd name="connsiteY287" fmla="*/ 1092543 h 3721195"/>
              <a:gd name="connsiteX288" fmla="*/ 3462291 w 3844031"/>
              <a:gd name="connsiteY288" fmla="*/ 1101421 h 3721195"/>
              <a:gd name="connsiteX289" fmla="*/ 3426781 w 3844031"/>
              <a:gd name="connsiteY289" fmla="*/ 1128054 h 3721195"/>
              <a:gd name="connsiteX290" fmla="*/ 3400148 w 3844031"/>
              <a:gd name="connsiteY290" fmla="*/ 1154687 h 3721195"/>
              <a:gd name="connsiteX291" fmla="*/ 3364637 w 3844031"/>
              <a:gd name="connsiteY291" fmla="*/ 1163565 h 3721195"/>
              <a:gd name="connsiteX292" fmla="*/ 3329126 w 3844031"/>
              <a:gd name="connsiteY292" fmla="*/ 1181320 h 3721195"/>
              <a:gd name="connsiteX293" fmla="*/ 3338004 w 3844031"/>
              <a:gd name="connsiteY293" fmla="*/ 1110299 h 3721195"/>
              <a:gd name="connsiteX294" fmla="*/ 3364637 w 3844031"/>
              <a:gd name="connsiteY294" fmla="*/ 1048155 h 3721195"/>
              <a:gd name="connsiteX295" fmla="*/ 3373515 w 3844031"/>
              <a:gd name="connsiteY295" fmla="*/ 1021522 h 3721195"/>
              <a:gd name="connsiteX296" fmla="*/ 3391270 w 3844031"/>
              <a:gd name="connsiteY296" fmla="*/ 950501 h 3721195"/>
              <a:gd name="connsiteX297" fmla="*/ 3400148 w 3844031"/>
              <a:gd name="connsiteY297" fmla="*/ 914990 h 3721195"/>
              <a:gd name="connsiteX298" fmla="*/ 3417903 w 3844031"/>
              <a:gd name="connsiteY298" fmla="*/ 852846 h 3721195"/>
              <a:gd name="connsiteX299" fmla="*/ 3426781 w 3844031"/>
              <a:gd name="connsiteY299" fmla="*/ 799580 h 3721195"/>
              <a:gd name="connsiteX300" fmla="*/ 3444536 w 3844031"/>
              <a:gd name="connsiteY300" fmla="*/ 746314 h 3721195"/>
              <a:gd name="connsiteX301" fmla="*/ 3453414 w 3844031"/>
              <a:gd name="connsiteY301" fmla="*/ 701926 h 3721195"/>
              <a:gd name="connsiteX302" fmla="*/ 3462291 w 3844031"/>
              <a:gd name="connsiteY302" fmla="*/ 675293 h 3721195"/>
              <a:gd name="connsiteX303" fmla="*/ 3435658 w 3844031"/>
              <a:gd name="connsiteY303" fmla="*/ 684171 h 3721195"/>
              <a:gd name="connsiteX304" fmla="*/ 3373515 w 3844031"/>
              <a:gd name="connsiteY304" fmla="*/ 746314 h 3721195"/>
              <a:gd name="connsiteX305" fmla="*/ 3329126 w 3844031"/>
              <a:gd name="connsiteY305" fmla="*/ 790703 h 3721195"/>
              <a:gd name="connsiteX306" fmla="*/ 3266983 w 3844031"/>
              <a:gd name="connsiteY306" fmla="*/ 835091 h 3721195"/>
              <a:gd name="connsiteX307" fmla="*/ 3240350 w 3844031"/>
              <a:gd name="connsiteY307" fmla="*/ 852846 h 3721195"/>
              <a:gd name="connsiteX308" fmla="*/ 3187084 w 3844031"/>
              <a:gd name="connsiteY308" fmla="*/ 906112 h 3721195"/>
              <a:gd name="connsiteX309" fmla="*/ 3142695 w 3844031"/>
              <a:gd name="connsiteY309" fmla="*/ 941623 h 3721195"/>
              <a:gd name="connsiteX310" fmla="*/ 3107185 w 3844031"/>
              <a:gd name="connsiteY310" fmla="*/ 968256 h 3721195"/>
              <a:gd name="connsiteX311" fmla="*/ 3045041 w 3844031"/>
              <a:gd name="connsiteY311" fmla="*/ 1012644 h 3721195"/>
              <a:gd name="connsiteX312" fmla="*/ 3036163 w 3844031"/>
              <a:gd name="connsiteY312" fmla="*/ 986011 h 3721195"/>
              <a:gd name="connsiteX313" fmla="*/ 3053919 w 3844031"/>
              <a:gd name="connsiteY313" fmla="*/ 968256 h 3721195"/>
              <a:gd name="connsiteX314" fmla="*/ 3071674 w 3844031"/>
              <a:gd name="connsiteY314" fmla="*/ 906112 h 3721195"/>
              <a:gd name="connsiteX315" fmla="*/ 3098307 w 3844031"/>
              <a:gd name="connsiteY315" fmla="*/ 879479 h 3721195"/>
              <a:gd name="connsiteX316" fmla="*/ 3107185 w 3844031"/>
              <a:gd name="connsiteY316" fmla="*/ 852846 h 3721195"/>
              <a:gd name="connsiteX317" fmla="*/ 3124940 w 3844031"/>
              <a:gd name="connsiteY317" fmla="*/ 826213 h 3721195"/>
              <a:gd name="connsiteX318" fmla="*/ 3133818 w 3844031"/>
              <a:gd name="connsiteY318" fmla="*/ 790703 h 3721195"/>
              <a:gd name="connsiteX319" fmla="*/ 3116062 w 3844031"/>
              <a:gd name="connsiteY319" fmla="*/ 772947 h 3721195"/>
              <a:gd name="connsiteX320" fmla="*/ 3089429 w 3844031"/>
              <a:gd name="connsiteY320" fmla="*/ 790703 h 3721195"/>
              <a:gd name="connsiteX321" fmla="*/ 3018408 w 3844031"/>
              <a:gd name="connsiteY321" fmla="*/ 817336 h 3721195"/>
              <a:gd name="connsiteX322" fmla="*/ 2947386 w 3844031"/>
              <a:gd name="connsiteY322" fmla="*/ 835091 h 3721195"/>
              <a:gd name="connsiteX323" fmla="*/ 2956264 w 3844031"/>
              <a:gd name="connsiteY323" fmla="*/ 772947 h 3721195"/>
              <a:gd name="connsiteX324" fmla="*/ 2974020 w 3844031"/>
              <a:gd name="connsiteY324" fmla="*/ 755192 h 3721195"/>
              <a:gd name="connsiteX325" fmla="*/ 2991775 w 3844031"/>
              <a:gd name="connsiteY325" fmla="*/ 728559 h 3721195"/>
              <a:gd name="connsiteX326" fmla="*/ 3027286 w 3844031"/>
              <a:gd name="connsiteY326" fmla="*/ 657538 h 3721195"/>
              <a:gd name="connsiteX327" fmla="*/ 3045041 w 3844031"/>
              <a:gd name="connsiteY327" fmla="*/ 630905 h 3721195"/>
              <a:gd name="connsiteX328" fmla="*/ 3071674 w 3844031"/>
              <a:gd name="connsiteY328" fmla="*/ 586516 h 3721195"/>
              <a:gd name="connsiteX329" fmla="*/ 3107185 w 3844031"/>
              <a:gd name="connsiteY329" fmla="*/ 533250 h 3721195"/>
              <a:gd name="connsiteX330" fmla="*/ 3133818 w 3844031"/>
              <a:gd name="connsiteY330" fmla="*/ 497739 h 3721195"/>
              <a:gd name="connsiteX331" fmla="*/ 3187084 w 3844031"/>
              <a:gd name="connsiteY331" fmla="*/ 444473 h 3721195"/>
              <a:gd name="connsiteX332" fmla="*/ 3213717 w 3844031"/>
              <a:gd name="connsiteY332" fmla="*/ 417840 h 3721195"/>
              <a:gd name="connsiteX333" fmla="*/ 3195961 w 3844031"/>
              <a:gd name="connsiteY333" fmla="*/ 400085 h 3721195"/>
              <a:gd name="connsiteX334" fmla="*/ 3160451 w 3844031"/>
              <a:gd name="connsiteY334" fmla="*/ 417840 h 3721195"/>
              <a:gd name="connsiteX335" fmla="*/ 3071674 w 3844031"/>
              <a:gd name="connsiteY335" fmla="*/ 435596 h 3721195"/>
              <a:gd name="connsiteX336" fmla="*/ 2982897 w 3844031"/>
              <a:gd name="connsiteY336" fmla="*/ 471106 h 3721195"/>
              <a:gd name="connsiteX337" fmla="*/ 2894120 w 3844031"/>
              <a:gd name="connsiteY337" fmla="*/ 515495 h 3721195"/>
              <a:gd name="connsiteX338" fmla="*/ 2867487 w 3844031"/>
              <a:gd name="connsiteY338" fmla="*/ 542128 h 3721195"/>
              <a:gd name="connsiteX339" fmla="*/ 2840854 w 3844031"/>
              <a:gd name="connsiteY339" fmla="*/ 551006 h 3721195"/>
              <a:gd name="connsiteX340" fmla="*/ 2805344 w 3844031"/>
              <a:gd name="connsiteY340" fmla="*/ 568761 h 3721195"/>
              <a:gd name="connsiteX341" fmla="*/ 2752078 w 3844031"/>
              <a:gd name="connsiteY341" fmla="*/ 586516 h 3721195"/>
              <a:gd name="connsiteX342" fmla="*/ 2689934 w 3844031"/>
              <a:gd name="connsiteY342" fmla="*/ 622027 h 3721195"/>
              <a:gd name="connsiteX343" fmla="*/ 2663301 w 3844031"/>
              <a:gd name="connsiteY343" fmla="*/ 630905 h 3721195"/>
              <a:gd name="connsiteX344" fmla="*/ 2689934 w 3844031"/>
              <a:gd name="connsiteY344" fmla="*/ 542128 h 3721195"/>
              <a:gd name="connsiteX345" fmla="*/ 2725445 w 3844031"/>
              <a:gd name="connsiteY345" fmla="*/ 479984 h 3721195"/>
              <a:gd name="connsiteX346" fmla="*/ 2734322 w 3844031"/>
              <a:gd name="connsiteY346" fmla="*/ 444473 h 3721195"/>
              <a:gd name="connsiteX347" fmla="*/ 2743200 w 3844031"/>
              <a:gd name="connsiteY347" fmla="*/ 417840 h 3721195"/>
              <a:gd name="connsiteX348" fmla="*/ 2707689 w 3844031"/>
              <a:gd name="connsiteY348" fmla="*/ 426718 h 3721195"/>
              <a:gd name="connsiteX349" fmla="*/ 2645546 w 3844031"/>
              <a:gd name="connsiteY349" fmla="*/ 453351 h 3721195"/>
              <a:gd name="connsiteX350" fmla="*/ 2618913 w 3844031"/>
              <a:gd name="connsiteY350" fmla="*/ 471106 h 3721195"/>
              <a:gd name="connsiteX351" fmla="*/ 2592280 w 3844031"/>
              <a:gd name="connsiteY351" fmla="*/ 479984 h 3721195"/>
              <a:gd name="connsiteX352" fmla="*/ 2574524 w 3844031"/>
              <a:gd name="connsiteY352" fmla="*/ 453351 h 3721195"/>
              <a:gd name="connsiteX353" fmla="*/ 2583402 w 3844031"/>
              <a:gd name="connsiteY353" fmla="*/ 417840 h 3721195"/>
              <a:gd name="connsiteX354" fmla="*/ 2601157 w 3844031"/>
              <a:gd name="connsiteY354" fmla="*/ 364574 h 3721195"/>
              <a:gd name="connsiteX355" fmla="*/ 2610035 w 3844031"/>
              <a:gd name="connsiteY355" fmla="*/ 329064 h 3721195"/>
              <a:gd name="connsiteX356" fmla="*/ 2663301 w 3844031"/>
              <a:gd name="connsiteY356" fmla="*/ 231409 h 3721195"/>
              <a:gd name="connsiteX357" fmla="*/ 2689934 w 3844031"/>
              <a:gd name="connsiteY357" fmla="*/ 133755 h 3721195"/>
              <a:gd name="connsiteX358" fmla="*/ 2707689 w 3844031"/>
              <a:gd name="connsiteY358" fmla="*/ 98244 h 3721195"/>
              <a:gd name="connsiteX359" fmla="*/ 2725445 w 3844031"/>
              <a:gd name="connsiteY359" fmla="*/ 27223 h 3721195"/>
              <a:gd name="connsiteX360" fmla="*/ 2689934 w 3844031"/>
              <a:gd name="connsiteY360" fmla="*/ 27223 h 3721195"/>
              <a:gd name="connsiteX361" fmla="*/ 2663301 w 3844031"/>
              <a:gd name="connsiteY361" fmla="*/ 36101 h 3721195"/>
              <a:gd name="connsiteX362" fmla="*/ 2636668 w 3844031"/>
              <a:gd name="connsiteY362" fmla="*/ 62734 h 3721195"/>
              <a:gd name="connsiteX363" fmla="*/ 2583402 w 3844031"/>
              <a:gd name="connsiteY363" fmla="*/ 98244 h 3721195"/>
              <a:gd name="connsiteX364" fmla="*/ 2539014 w 3844031"/>
              <a:gd name="connsiteY364" fmla="*/ 124877 h 3721195"/>
              <a:gd name="connsiteX365" fmla="*/ 2521258 w 3844031"/>
              <a:gd name="connsiteY365" fmla="*/ 142633 h 3721195"/>
              <a:gd name="connsiteX366" fmla="*/ 2503503 w 3844031"/>
              <a:gd name="connsiteY366" fmla="*/ 169266 h 3721195"/>
              <a:gd name="connsiteX367" fmla="*/ 2467992 w 3844031"/>
              <a:gd name="connsiteY367" fmla="*/ 187021 h 3721195"/>
              <a:gd name="connsiteX368" fmla="*/ 2423604 w 3844031"/>
              <a:gd name="connsiteY368" fmla="*/ 222532 h 3721195"/>
              <a:gd name="connsiteX369" fmla="*/ 2396971 w 3844031"/>
              <a:gd name="connsiteY369" fmla="*/ 240287 h 3721195"/>
              <a:gd name="connsiteX370" fmla="*/ 2361460 w 3844031"/>
              <a:gd name="connsiteY370" fmla="*/ 284675 h 3721195"/>
              <a:gd name="connsiteX371" fmla="*/ 2334827 w 3844031"/>
              <a:gd name="connsiteY371" fmla="*/ 293553 h 3721195"/>
              <a:gd name="connsiteX372" fmla="*/ 2281561 w 3844031"/>
              <a:gd name="connsiteY372" fmla="*/ 337941 h 3721195"/>
              <a:gd name="connsiteX373" fmla="*/ 2263806 w 3844031"/>
              <a:gd name="connsiteY373" fmla="*/ 355697 h 3721195"/>
              <a:gd name="connsiteX374" fmla="*/ 2210540 w 3844031"/>
              <a:gd name="connsiteY374" fmla="*/ 382330 h 372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3844031" h="3721195">
                <a:moveTo>
                  <a:pt x="2210540" y="382330"/>
                </a:moveTo>
                <a:lnTo>
                  <a:pt x="2210540" y="382330"/>
                </a:lnTo>
                <a:cubicBezTo>
                  <a:pt x="2180948" y="388248"/>
                  <a:pt x="2151040" y="392766"/>
                  <a:pt x="2121763" y="400085"/>
                </a:cubicBezTo>
                <a:cubicBezTo>
                  <a:pt x="2103606" y="404624"/>
                  <a:pt x="2086654" y="413301"/>
                  <a:pt x="2068497" y="417840"/>
                </a:cubicBezTo>
                <a:cubicBezTo>
                  <a:pt x="2056660" y="420799"/>
                  <a:pt x="2044673" y="423212"/>
                  <a:pt x="2032986" y="426718"/>
                </a:cubicBezTo>
                <a:cubicBezTo>
                  <a:pt x="2015060" y="432096"/>
                  <a:pt x="1979720" y="444473"/>
                  <a:pt x="1979720" y="444473"/>
                </a:cubicBezTo>
                <a:cubicBezTo>
                  <a:pt x="1963204" y="460989"/>
                  <a:pt x="1957732" y="468784"/>
                  <a:pt x="1935332" y="479984"/>
                </a:cubicBezTo>
                <a:cubicBezTo>
                  <a:pt x="1926962" y="484169"/>
                  <a:pt x="1917069" y="484677"/>
                  <a:pt x="1908699" y="488862"/>
                </a:cubicBezTo>
                <a:cubicBezTo>
                  <a:pt x="1857192" y="514616"/>
                  <a:pt x="1908804" y="501030"/>
                  <a:pt x="1846555" y="524373"/>
                </a:cubicBezTo>
                <a:cubicBezTo>
                  <a:pt x="1835131" y="528657"/>
                  <a:pt x="1822882" y="530291"/>
                  <a:pt x="1811045" y="533250"/>
                </a:cubicBezTo>
                <a:cubicBezTo>
                  <a:pt x="1787371" y="545087"/>
                  <a:pt x="1762046" y="554079"/>
                  <a:pt x="1740023" y="568761"/>
                </a:cubicBezTo>
                <a:cubicBezTo>
                  <a:pt x="1731145" y="574679"/>
                  <a:pt x="1721721" y="579851"/>
                  <a:pt x="1713390" y="586516"/>
                </a:cubicBezTo>
                <a:cubicBezTo>
                  <a:pt x="1706854" y="591745"/>
                  <a:pt x="1702812" y="599966"/>
                  <a:pt x="1695635" y="604272"/>
                </a:cubicBezTo>
                <a:cubicBezTo>
                  <a:pt x="1687611" y="609087"/>
                  <a:pt x="1677880" y="610190"/>
                  <a:pt x="1669002" y="613149"/>
                </a:cubicBezTo>
                <a:lnTo>
                  <a:pt x="1615736" y="648660"/>
                </a:lnTo>
                <a:cubicBezTo>
                  <a:pt x="1606858" y="654578"/>
                  <a:pt x="1599225" y="663041"/>
                  <a:pt x="1589103" y="666415"/>
                </a:cubicBezTo>
                <a:cubicBezTo>
                  <a:pt x="1580225" y="669374"/>
                  <a:pt x="1570840" y="671108"/>
                  <a:pt x="1562470" y="675293"/>
                </a:cubicBezTo>
                <a:cubicBezTo>
                  <a:pt x="1552927" y="680065"/>
                  <a:pt x="1545101" y="687754"/>
                  <a:pt x="1535837" y="693048"/>
                </a:cubicBezTo>
                <a:cubicBezTo>
                  <a:pt x="1524346" y="699614"/>
                  <a:pt x="1511817" y="704238"/>
                  <a:pt x="1500326" y="710804"/>
                </a:cubicBezTo>
                <a:cubicBezTo>
                  <a:pt x="1491062" y="716098"/>
                  <a:pt x="1482957" y="723265"/>
                  <a:pt x="1473693" y="728559"/>
                </a:cubicBezTo>
                <a:cubicBezTo>
                  <a:pt x="1442977" y="746111"/>
                  <a:pt x="1441429" y="745232"/>
                  <a:pt x="1411550" y="755192"/>
                </a:cubicBezTo>
                <a:cubicBezTo>
                  <a:pt x="1399713" y="764070"/>
                  <a:pt x="1386987" y="771872"/>
                  <a:pt x="1376039" y="781825"/>
                </a:cubicBezTo>
                <a:cubicBezTo>
                  <a:pt x="1354362" y="801531"/>
                  <a:pt x="1340097" y="830868"/>
                  <a:pt x="1313895" y="843969"/>
                </a:cubicBezTo>
                <a:cubicBezTo>
                  <a:pt x="1302058" y="849887"/>
                  <a:pt x="1288831" y="853599"/>
                  <a:pt x="1278385" y="861724"/>
                </a:cubicBezTo>
                <a:cubicBezTo>
                  <a:pt x="1201876" y="921230"/>
                  <a:pt x="1265252" y="895693"/>
                  <a:pt x="1207363" y="914990"/>
                </a:cubicBezTo>
                <a:cubicBezTo>
                  <a:pt x="1195526" y="923868"/>
                  <a:pt x="1183087" y="931994"/>
                  <a:pt x="1171853" y="941623"/>
                </a:cubicBezTo>
                <a:cubicBezTo>
                  <a:pt x="1162321" y="949794"/>
                  <a:pt x="1155436" y="960959"/>
                  <a:pt x="1145220" y="968256"/>
                </a:cubicBezTo>
                <a:cubicBezTo>
                  <a:pt x="1134451" y="975948"/>
                  <a:pt x="1121546" y="980093"/>
                  <a:pt x="1109709" y="986011"/>
                </a:cubicBezTo>
                <a:cubicBezTo>
                  <a:pt x="1079492" y="1016228"/>
                  <a:pt x="1064641" y="1035264"/>
                  <a:pt x="1029810" y="1057033"/>
                </a:cubicBezTo>
                <a:cubicBezTo>
                  <a:pt x="1018588" y="1064047"/>
                  <a:pt x="1006136" y="1068870"/>
                  <a:pt x="994299" y="1074788"/>
                </a:cubicBezTo>
                <a:cubicBezTo>
                  <a:pt x="925538" y="1143549"/>
                  <a:pt x="959947" y="1127669"/>
                  <a:pt x="905522" y="1145809"/>
                </a:cubicBezTo>
                <a:cubicBezTo>
                  <a:pt x="899604" y="1151728"/>
                  <a:pt x="894731" y="1158922"/>
                  <a:pt x="887767" y="1163565"/>
                </a:cubicBezTo>
                <a:cubicBezTo>
                  <a:pt x="833091" y="1200016"/>
                  <a:pt x="871025" y="1162753"/>
                  <a:pt x="825623" y="1199075"/>
                </a:cubicBezTo>
                <a:cubicBezTo>
                  <a:pt x="819087" y="1204304"/>
                  <a:pt x="814564" y="1211809"/>
                  <a:pt x="807868" y="1216831"/>
                </a:cubicBezTo>
                <a:cubicBezTo>
                  <a:pt x="790797" y="1229635"/>
                  <a:pt x="769691" y="1237252"/>
                  <a:pt x="754602" y="1252341"/>
                </a:cubicBezTo>
                <a:cubicBezTo>
                  <a:pt x="700856" y="1306088"/>
                  <a:pt x="728930" y="1287372"/>
                  <a:pt x="674703" y="1314485"/>
                </a:cubicBezTo>
                <a:cubicBezTo>
                  <a:pt x="628478" y="1383824"/>
                  <a:pt x="687488" y="1307117"/>
                  <a:pt x="630315" y="1349996"/>
                </a:cubicBezTo>
                <a:cubicBezTo>
                  <a:pt x="613575" y="1362551"/>
                  <a:pt x="600722" y="1379588"/>
                  <a:pt x="585926" y="1394384"/>
                </a:cubicBezTo>
                <a:lnTo>
                  <a:pt x="559293" y="1421017"/>
                </a:lnTo>
                <a:cubicBezTo>
                  <a:pt x="553375" y="1426936"/>
                  <a:pt x="546560" y="1432077"/>
                  <a:pt x="541538" y="1438773"/>
                </a:cubicBezTo>
                <a:cubicBezTo>
                  <a:pt x="507372" y="1484327"/>
                  <a:pt x="525367" y="1463821"/>
                  <a:pt x="488272" y="1500916"/>
                </a:cubicBezTo>
                <a:cubicBezTo>
                  <a:pt x="482354" y="1512753"/>
                  <a:pt x="477858" y="1525416"/>
                  <a:pt x="470517" y="1536427"/>
                </a:cubicBezTo>
                <a:cubicBezTo>
                  <a:pt x="465874" y="1543391"/>
                  <a:pt x="457990" y="1547646"/>
                  <a:pt x="452761" y="1554182"/>
                </a:cubicBezTo>
                <a:cubicBezTo>
                  <a:pt x="446096" y="1562513"/>
                  <a:pt x="441671" y="1572483"/>
                  <a:pt x="435006" y="1580815"/>
                </a:cubicBezTo>
                <a:cubicBezTo>
                  <a:pt x="429777" y="1587351"/>
                  <a:pt x="422480" y="1592035"/>
                  <a:pt x="417251" y="1598571"/>
                </a:cubicBezTo>
                <a:cubicBezTo>
                  <a:pt x="410586" y="1606903"/>
                  <a:pt x="404789" y="1615940"/>
                  <a:pt x="399495" y="1625204"/>
                </a:cubicBezTo>
                <a:cubicBezTo>
                  <a:pt x="392929" y="1636694"/>
                  <a:pt x="390212" y="1650547"/>
                  <a:pt x="381740" y="1660714"/>
                </a:cubicBezTo>
                <a:cubicBezTo>
                  <a:pt x="374909" y="1668911"/>
                  <a:pt x="363985" y="1672551"/>
                  <a:pt x="355107" y="1678470"/>
                </a:cubicBezTo>
                <a:cubicBezTo>
                  <a:pt x="343270" y="1696225"/>
                  <a:pt x="329139" y="1712650"/>
                  <a:pt x="319596" y="1731736"/>
                </a:cubicBezTo>
                <a:cubicBezTo>
                  <a:pt x="313678" y="1743573"/>
                  <a:pt x="309533" y="1756477"/>
                  <a:pt x="301841" y="1767246"/>
                </a:cubicBezTo>
                <a:cubicBezTo>
                  <a:pt x="294544" y="1777462"/>
                  <a:pt x="283245" y="1784234"/>
                  <a:pt x="275208" y="1793879"/>
                </a:cubicBezTo>
                <a:cubicBezTo>
                  <a:pt x="268378" y="1802076"/>
                  <a:pt x="264118" y="1812180"/>
                  <a:pt x="257453" y="1820512"/>
                </a:cubicBezTo>
                <a:cubicBezTo>
                  <a:pt x="252224" y="1827048"/>
                  <a:pt x="244926" y="1831732"/>
                  <a:pt x="239697" y="1838268"/>
                </a:cubicBezTo>
                <a:cubicBezTo>
                  <a:pt x="233032" y="1846600"/>
                  <a:pt x="228607" y="1856570"/>
                  <a:pt x="221942" y="1864901"/>
                </a:cubicBezTo>
                <a:cubicBezTo>
                  <a:pt x="216713" y="1871437"/>
                  <a:pt x="209208" y="1875960"/>
                  <a:pt x="204186" y="1882656"/>
                </a:cubicBezTo>
                <a:cubicBezTo>
                  <a:pt x="191382" y="1899727"/>
                  <a:pt x="183765" y="1920833"/>
                  <a:pt x="168676" y="1935922"/>
                </a:cubicBezTo>
                <a:cubicBezTo>
                  <a:pt x="162757" y="1941840"/>
                  <a:pt x="156149" y="1947141"/>
                  <a:pt x="150920" y="1953677"/>
                </a:cubicBezTo>
                <a:cubicBezTo>
                  <a:pt x="97050" y="2021013"/>
                  <a:pt x="163662" y="1941318"/>
                  <a:pt x="124287" y="2006943"/>
                </a:cubicBezTo>
                <a:cubicBezTo>
                  <a:pt x="119981" y="2014120"/>
                  <a:pt x="111761" y="2018163"/>
                  <a:pt x="106532" y="2024699"/>
                </a:cubicBezTo>
                <a:cubicBezTo>
                  <a:pt x="61747" y="2080683"/>
                  <a:pt x="113884" y="2026226"/>
                  <a:pt x="71021" y="2069087"/>
                </a:cubicBezTo>
                <a:cubicBezTo>
                  <a:pt x="68062" y="2077965"/>
                  <a:pt x="56529" y="2088234"/>
                  <a:pt x="62144" y="2095720"/>
                </a:cubicBezTo>
                <a:cubicBezTo>
                  <a:pt x="78537" y="2117577"/>
                  <a:pt x="107705" y="2100242"/>
                  <a:pt x="124287" y="2095720"/>
                </a:cubicBezTo>
                <a:cubicBezTo>
                  <a:pt x="234425" y="2065683"/>
                  <a:pt x="160640" y="2089522"/>
                  <a:pt x="221942" y="2069087"/>
                </a:cubicBezTo>
                <a:cubicBezTo>
                  <a:pt x="239697" y="2075005"/>
                  <a:pt x="261974" y="2073608"/>
                  <a:pt x="275208" y="2086842"/>
                </a:cubicBezTo>
                <a:cubicBezTo>
                  <a:pt x="281825" y="2093459"/>
                  <a:pt x="271145" y="2105451"/>
                  <a:pt x="266330" y="2113475"/>
                </a:cubicBezTo>
                <a:cubicBezTo>
                  <a:pt x="258633" y="2126304"/>
                  <a:pt x="218997" y="2153414"/>
                  <a:pt x="213064" y="2157864"/>
                </a:cubicBezTo>
                <a:cubicBezTo>
                  <a:pt x="207146" y="2169701"/>
                  <a:pt x="202650" y="2182363"/>
                  <a:pt x="195309" y="2193374"/>
                </a:cubicBezTo>
                <a:cubicBezTo>
                  <a:pt x="181124" y="2214652"/>
                  <a:pt x="170349" y="2211615"/>
                  <a:pt x="150920" y="2228885"/>
                </a:cubicBezTo>
                <a:cubicBezTo>
                  <a:pt x="132153" y="2245567"/>
                  <a:pt x="111582" y="2261258"/>
                  <a:pt x="97654" y="2282151"/>
                </a:cubicBezTo>
                <a:cubicBezTo>
                  <a:pt x="91736" y="2291029"/>
                  <a:pt x="86925" y="2300754"/>
                  <a:pt x="79899" y="2308784"/>
                </a:cubicBezTo>
                <a:cubicBezTo>
                  <a:pt x="66120" y="2324532"/>
                  <a:pt x="50307" y="2338377"/>
                  <a:pt x="35511" y="2353173"/>
                </a:cubicBezTo>
                <a:cubicBezTo>
                  <a:pt x="29592" y="2359092"/>
                  <a:pt x="22398" y="2363964"/>
                  <a:pt x="17755" y="2370928"/>
                </a:cubicBezTo>
                <a:lnTo>
                  <a:pt x="0" y="2397561"/>
                </a:lnTo>
                <a:cubicBezTo>
                  <a:pt x="8878" y="2403479"/>
                  <a:pt x="16016" y="2414254"/>
                  <a:pt x="26633" y="2415316"/>
                </a:cubicBezTo>
                <a:cubicBezTo>
                  <a:pt x="47454" y="2417398"/>
                  <a:pt x="68137" y="2409879"/>
                  <a:pt x="88777" y="2406439"/>
                </a:cubicBezTo>
                <a:cubicBezTo>
                  <a:pt x="153759" y="2395609"/>
                  <a:pt x="111769" y="2402405"/>
                  <a:pt x="159798" y="2388683"/>
                </a:cubicBezTo>
                <a:cubicBezTo>
                  <a:pt x="171530" y="2385331"/>
                  <a:pt x="183577" y="2383158"/>
                  <a:pt x="195309" y="2379806"/>
                </a:cubicBezTo>
                <a:cubicBezTo>
                  <a:pt x="284502" y="2354323"/>
                  <a:pt x="146387" y="2389817"/>
                  <a:pt x="257453" y="2362050"/>
                </a:cubicBezTo>
                <a:cubicBezTo>
                  <a:pt x="276825" y="2349136"/>
                  <a:pt x="301411" y="2320669"/>
                  <a:pt x="292963" y="2379806"/>
                </a:cubicBezTo>
                <a:cubicBezTo>
                  <a:pt x="291454" y="2390368"/>
                  <a:pt x="280863" y="2397391"/>
                  <a:pt x="275208" y="2406439"/>
                </a:cubicBezTo>
                <a:cubicBezTo>
                  <a:pt x="266063" y="2421071"/>
                  <a:pt x="256955" y="2435743"/>
                  <a:pt x="248575" y="2450827"/>
                </a:cubicBezTo>
                <a:cubicBezTo>
                  <a:pt x="242148" y="2462396"/>
                  <a:pt x="238161" y="2475327"/>
                  <a:pt x="230820" y="2486338"/>
                </a:cubicBezTo>
                <a:cubicBezTo>
                  <a:pt x="226177" y="2493302"/>
                  <a:pt x="218983" y="2498175"/>
                  <a:pt x="213064" y="2504093"/>
                </a:cubicBezTo>
                <a:cubicBezTo>
                  <a:pt x="191451" y="2568934"/>
                  <a:pt x="177152" y="2552820"/>
                  <a:pt x="230820" y="2566237"/>
                </a:cubicBezTo>
                <a:lnTo>
                  <a:pt x="284086" y="2548481"/>
                </a:lnTo>
                <a:lnTo>
                  <a:pt x="310719" y="2539604"/>
                </a:lnTo>
                <a:cubicBezTo>
                  <a:pt x="316637" y="2533685"/>
                  <a:pt x="321297" y="2526154"/>
                  <a:pt x="328474" y="2521848"/>
                </a:cubicBezTo>
                <a:cubicBezTo>
                  <a:pt x="386096" y="2487274"/>
                  <a:pt x="327875" y="2540205"/>
                  <a:pt x="372862" y="2495215"/>
                </a:cubicBezTo>
                <a:cubicBezTo>
                  <a:pt x="369903" y="2524807"/>
                  <a:pt x="370216" y="2554912"/>
                  <a:pt x="363985" y="2583992"/>
                </a:cubicBezTo>
                <a:cubicBezTo>
                  <a:pt x="360429" y="2600589"/>
                  <a:pt x="338275" y="2631434"/>
                  <a:pt x="328474" y="2646136"/>
                </a:cubicBezTo>
                <a:cubicBezTo>
                  <a:pt x="323408" y="2671463"/>
                  <a:pt x="318238" y="2700973"/>
                  <a:pt x="310719" y="2726035"/>
                </a:cubicBezTo>
                <a:cubicBezTo>
                  <a:pt x="305341" y="2743962"/>
                  <a:pt x="292963" y="2779301"/>
                  <a:pt x="292963" y="2779301"/>
                </a:cubicBezTo>
                <a:cubicBezTo>
                  <a:pt x="272973" y="2899251"/>
                  <a:pt x="299619" y="2784301"/>
                  <a:pt x="266330" y="2859200"/>
                </a:cubicBezTo>
                <a:cubicBezTo>
                  <a:pt x="258729" y="2876303"/>
                  <a:pt x="256945" y="2895726"/>
                  <a:pt x="248575" y="2912466"/>
                </a:cubicBezTo>
                <a:cubicBezTo>
                  <a:pt x="242657" y="2924303"/>
                  <a:pt x="236033" y="2935812"/>
                  <a:pt x="230820" y="2947976"/>
                </a:cubicBezTo>
                <a:cubicBezTo>
                  <a:pt x="227134" y="2956577"/>
                  <a:pt x="215325" y="2981226"/>
                  <a:pt x="221942" y="2974609"/>
                </a:cubicBezTo>
                <a:cubicBezTo>
                  <a:pt x="231300" y="2965251"/>
                  <a:pt x="230339" y="2948457"/>
                  <a:pt x="239697" y="2939099"/>
                </a:cubicBezTo>
                <a:cubicBezTo>
                  <a:pt x="260622" y="2918174"/>
                  <a:pt x="289794" y="2906758"/>
                  <a:pt x="310719" y="2885833"/>
                </a:cubicBezTo>
                <a:cubicBezTo>
                  <a:pt x="319597" y="2876955"/>
                  <a:pt x="327442" y="2866908"/>
                  <a:pt x="337352" y="2859200"/>
                </a:cubicBezTo>
                <a:cubicBezTo>
                  <a:pt x="354196" y="2846099"/>
                  <a:pt x="373547" y="2836493"/>
                  <a:pt x="390618" y="2823689"/>
                </a:cubicBezTo>
                <a:cubicBezTo>
                  <a:pt x="402455" y="2814811"/>
                  <a:pt x="414088" y="2805656"/>
                  <a:pt x="426128" y="2797056"/>
                </a:cubicBezTo>
                <a:cubicBezTo>
                  <a:pt x="434810" y="2790854"/>
                  <a:pt x="444429" y="2785966"/>
                  <a:pt x="452761" y="2779301"/>
                </a:cubicBezTo>
                <a:cubicBezTo>
                  <a:pt x="480287" y="2757280"/>
                  <a:pt x="460715" y="2762007"/>
                  <a:pt x="497150" y="2743790"/>
                </a:cubicBezTo>
                <a:cubicBezTo>
                  <a:pt x="505520" y="2739605"/>
                  <a:pt x="515182" y="2738598"/>
                  <a:pt x="523783" y="2734912"/>
                </a:cubicBezTo>
                <a:cubicBezTo>
                  <a:pt x="535947" y="2729699"/>
                  <a:pt x="547129" y="2722370"/>
                  <a:pt x="559293" y="2717157"/>
                </a:cubicBezTo>
                <a:cubicBezTo>
                  <a:pt x="567894" y="2713471"/>
                  <a:pt x="577556" y="2712464"/>
                  <a:pt x="585926" y="2708279"/>
                </a:cubicBezTo>
                <a:cubicBezTo>
                  <a:pt x="654765" y="2673860"/>
                  <a:pt x="572249" y="2703961"/>
                  <a:pt x="639192" y="2681646"/>
                </a:cubicBezTo>
                <a:cubicBezTo>
                  <a:pt x="636233" y="2696442"/>
                  <a:pt x="635613" y="2711906"/>
                  <a:pt x="630315" y="2726035"/>
                </a:cubicBezTo>
                <a:cubicBezTo>
                  <a:pt x="626569" y="2736025"/>
                  <a:pt x="618835" y="2744039"/>
                  <a:pt x="612559" y="2752668"/>
                </a:cubicBezTo>
                <a:cubicBezTo>
                  <a:pt x="554557" y="2832419"/>
                  <a:pt x="580896" y="2807487"/>
                  <a:pt x="523783" y="2850322"/>
                </a:cubicBezTo>
                <a:cubicBezTo>
                  <a:pt x="520824" y="2862159"/>
                  <a:pt x="521673" y="2875681"/>
                  <a:pt x="514905" y="2885833"/>
                </a:cubicBezTo>
                <a:cubicBezTo>
                  <a:pt x="508987" y="2894711"/>
                  <a:pt x="495817" y="2896043"/>
                  <a:pt x="488272" y="2903588"/>
                </a:cubicBezTo>
                <a:cubicBezTo>
                  <a:pt x="480727" y="2911133"/>
                  <a:pt x="476435" y="2921343"/>
                  <a:pt x="470517" y="2930221"/>
                </a:cubicBezTo>
                <a:cubicBezTo>
                  <a:pt x="442691" y="3041522"/>
                  <a:pt x="486097" y="2901740"/>
                  <a:pt x="435006" y="2983487"/>
                </a:cubicBezTo>
                <a:cubicBezTo>
                  <a:pt x="425087" y="2999358"/>
                  <a:pt x="423169" y="3018998"/>
                  <a:pt x="417251" y="3036753"/>
                </a:cubicBezTo>
                <a:cubicBezTo>
                  <a:pt x="387414" y="3126263"/>
                  <a:pt x="432939" y="2987418"/>
                  <a:pt x="399495" y="3098897"/>
                </a:cubicBezTo>
                <a:cubicBezTo>
                  <a:pt x="394117" y="3116823"/>
                  <a:pt x="387658" y="3134408"/>
                  <a:pt x="381740" y="3152163"/>
                </a:cubicBezTo>
                <a:cubicBezTo>
                  <a:pt x="378781" y="3161041"/>
                  <a:pt x="375132" y="3169717"/>
                  <a:pt x="372862" y="3178796"/>
                </a:cubicBezTo>
                <a:cubicBezTo>
                  <a:pt x="369903" y="3190633"/>
                  <a:pt x="367337" y="3202575"/>
                  <a:pt x="363985" y="3214306"/>
                </a:cubicBezTo>
                <a:cubicBezTo>
                  <a:pt x="361414" y="3223304"/>
                  <a:pt x="346229" y="3237980"/>
                  <a:pt x="355107" y="3240939"/>
                </a:cubicBezTo>
                <a:cubicBezTo>
                  <a:pt x="367662" y="3245124"/>
                  <a:pt x="379128" y="3229750"/>
                  <a:pt x="390618" y="3223184"/>
                </a:cubicBezTo>
                <a:cubicBezTo>
                  <a:pt x="399882" y="3217891"/>
                  <a:pt x="408920" y="3212094"/>
                  <a:pt x="417251" y="3205429"/>
                </a:cubicBezTo>
                <a:cubicBezTo>
                  <a:pt x="423787" y="3200200"/>
                  <a:pt x="427520" y="3191416"/>
                  <a:pt x="435006" y="3187673"/>
                </a:cubicBezTo>
                <a:cubicBezTo>
                  <a:pt x="445919" y="3182216"/>
                  <a:pt x="458680" y="3181755"/>
                  <a:pt x="470517" y="3178796"/>
                </a:cubicBezTo>
                <a:cubicBezTo>
                  <a:pt x="488272" y="3166959"/>
                  <a:pt x="503539" y="3150033"/>
                  <a:pt x="523783" y="3143285"/>
                </a:cubicBezTo>
                <a:lnTo>
                  <a:pt x="577049" y="3125530"/>
                </a:lnTo>
                <a:cubicBezTo>
                  <a:pt x="627535" y="3075044"/>
                  <a:pt x="578925" y="3115714"/>
                  <a:pt x="630315" y="3090019"/>
                </a:cubicBezTo>
                <a:cubicBezTo>
                  <a:pt x="639858" y="3085247"/>
                  <a:pt x="647198" y="3076597"/>
                  <a:pt x="656948" y="3072264"/>
                </a:cubicBezTo>
                <a:cubicBezTo>
                  <a:pt x="674051" y="3064663"/>
                  <a:pt x="693474" y="3062878"/>
                  <a:pt x="710214" y="3054508"/>
                </a:cubicBezTo>
                <a:cubicBezTo>
                  <a:pt x="722051" y="3048590"/>
                  <a:pt x="733560" y="3041966"/>
                  <a:pt x="745724" y="3036753"/>
                </a:cubicBezTo>
                <a:cubicBezTo>
                  <a:pt x="763559" y="3029109"/>
                  <a:pt x="789842" y="3023504"/>
                  <a:pt x="807868" y="3018998"/>
                </a:cubicBezTo>
                <a:cubicBezTo>
                  <a:pt x="813786" y="3030835"/>
                  <a:pt x="823981" y="3041376"/>
                  <a:pt x="825623" y="3054508"/>
                </a:cubicBezTo>
                <a:cubicBezTo>
                  <a:pt x="829185" y="3083003"/>
                  <a:pt x="804631" y="3106173"/>
                  <a:pt x="790113" y="3125530"/>
                </a:cubicBezTo>
                <a:cubicBezTo>
                  <a:pt x="787154" y="3137367"/>
                  <a:pt x="786691" y="3150127"/>
                  <a:pt x="781235" y="3161040"/>
                </a:cubicBezTo>
                <a:cubicBezTo>
                  <a:pt x="777492" y="3168526"/>
                  <a:pt x="767223" y="3171310"/>
                  <a:pt x="763480" y="3178796"/>
                </a:cubicBezTo>
                <a:cubicBezTo>
                  <a:pt x="758024" y="3189709"/>
                  <a:pt x="758108" y="3202620"/>
                  <a:pt x="754602" y="3214306"/>
                </a:cubicBezTo>
                <a:cubicBezTo>
                  <a:pt x="749224" y="3232233"/>
                  <a:pt x="742765" y="3249817"/>
                  <a:pt x="736847" y="3267573"/>
                </a:cubicBezTo>
                <a:cubicBezTo>
                  <a:pt x="733888" y="3276451"/>
                  <a:pt x="718891" y="3296476"/>
                  <a:pt x="727969" y="3294206"/>
                </a:cubicBezTo>
                <a:cubicBezTo>
                  <a:pt x="739806" y="3291247"/>
                  <a:pt x="751748" y="3288680"/>
                  <a:pt x="763480" y="3285328"/>
                </a:cubicBezTo>
                <a:cubicBezTo>
                  <a:pt x="784193" y="3279410"/>
                  <a:pt x="807869" y="3270531"/>
                  <a:pt x="825623" y="3258695"/>
                </a:cubicBezTo>
                <a:cubicBezTo>
                  <a:pt x="832587" y="3254052"/>
                  <a:pt x="836843" y="3246168"/>
                  <a:pt x="843379" y="3240939"/>
                </a:cubicBezTo>
                <a:cubicBezTo>
                  <a:pt x="851711" y="3234274"/>
                  <a:pt x="861134" y="3229102"/>
                  <a:pt x="870012" y="3223184"/>
                </a:cubicBezTo>
                <a:cubicBezTo>
                  <a:pt x="875930" y="3232062"/>
                  <a:pt x="886444" y="3239230"/>
                  <a:pt x="887767" y="3249817"/>
                </a:cubicBezTo>
                <a:cubicBezTo>
                  <a:pt x="889638" y="3264790"/>
                  <a:pt x="882549" y="3279567"/>
                  <a:pt x="878889" y="3294206"/>
                </a:cubicBezTo>
                <a:cubicBezTo>
                  <a:pt x="871538" y="3323612"/>
                  <a:pt x="869617" y="3321432"/>
                  <a:pt x="852256" y="3347472"/>
                </a:cubicBezTo>
                <a:cubicBezTo>
                  <a:pt x="846338" y="3377064"/>
                  <a:pt x="841820" y="3406971"/>
                  <a:pt x="834501" y="3436248"/>
                </a:cubicBezTo>
                <a:cubicBezTo>
                  <a:pt x="831542" y="3448085"/>
                  <a:pt x="813422" y="3471759"/>
                  <a:pt x="825623" y="3471759"/>
                </a:cubicBezTo>
                <a:cubicBezTo>
                  <a:pt x="876252" y="3471759"/>
                  <a:pt x="883458" y="3405134"/>
                  <a:pt x="923278" y="3391860"/>
                </a:cubicBezTo>
                <a:cubicBezTo>
                  <a:pt x="932156" y="3388901"/>
                  <a:pt x="941731" y="3387527"/>
                  <a:pt x="949911" y="3382982"/>
                </a:cubicBezTo>
                <a:cubicBezTo>
                  <a:pt x="968565" y="3372619"/>
                  <a:pt x="1003177" y="3347472"/>
                  <a:pt x="1003177" y="3347472"/>
                </a:cubicBezTo>
                <a:cubicBezTo>
                  <a:pt x="1006136" y="3356350"/>
                  <a:pt x="1013377" y="3364841"/>
                  <a:pt x="1012054" y="3374105"/>
                </a:cubicBezTo>
                <a:cubicBezTo>
                  <a:pt x="1010182" y="3387206"/>
                  <a:pt x="999512" y="3397451"/>
                  <a:pt x="994299" y="3409615"/>
                </a:cubicBezTo>
                <a:cubicBezTo>
                  <a:pt x="972246" y="3461072"/>
                  <a:pt x="1001787" y="3411699"/>
                  <a:pt x="967666" y="3462881"/>
                </a:cubicBezTo>
                <a:cubicBezTo>
                  <a:pt x="961566" y="3493381"/>
                  <a:pt x="958267" y="3513535"/>
                  <a:pt x="949911" y="3542780"/>
                </a:cubicBezTo>
                <a:cubicBezTo>
                  <a:pt x="938108" y="3584092"/>
                  <a:pt x="939891" y="3559650"/>
                  <a:pt x="932155" y="3613802"/>
                </a:cubicBezTo>
                <a:cubicBezTo>
                  <a:pt x="928365" y="3640330"/>
                  <a:pt x="927683" y="3667269"/>
                  <a:pt x="923278" y="3693701"/>
                </a:cubicBezTo>
                <a:cubicBezTo>
                  <a:pt x="921740" y="3702932"/>
                  <a:pt x="906030" y="3716149"/>
                  <a:pt x="914400" y="3720334"/>
                </a:cubicBezTo>
                <a:cubicBezTo>
                  <a:pt x="923943" y="3725105"/>
                  <a:pt x="932351" y="3708780"/>
                  <a:pt x="941033" y="3702578"/>
                </a:cubicBezTo>
                <a:cubicBezTo>
                  <a:pt x="953073" y="3693978"/>
                  <a:pt x="966081" y="3686407"/>
                  <a:pt x="976544" y="3675945"/>
                </a:cubicBezTo>
                <a:cubicBezTo>
                  <a:pt x="987006" y="3665483"/>
                  <a:pt x="993705" y="3651802"/>
                  <a:pt x="1003177" y="3640435"/>
                </a:cubicBezTo>
                <a:cubicBezTo>
                  <a:pt x="1008535" y="3634005"/>
                  <a:pt x="1015703" y="3629215"/>
                  <a:pt x="1020932" y="3622679"/>
                </a:cubicBezTo>
                <a:cubicBezTo>
                  <a:pt x="1041441" y="3597042"/>
                  <a:pt x="1032624" y="3597345"/>
                  <a:pt x="1056443" y="3578291"/>
                </a:cubicBezTo>
                <a:cubicBezTo>
                  <a:pt x="1126347" y="3522370"/>
                  <a:pt x="1033520" y="3603542"/>
                  <a:pt x="1118586" y="3542780"/>
                </a:cubicBezTo>
                <a:cubicBezTo>
                  <a:pt x="1176769" y="3501220"/>
                  <a:pt x="1114726" y="3526311"/>
                  <a:pt x="1171853" y="3507270"/>
                </a:cubicBezTo>
                <a:cubicBezTo>
                  <a:pt x="1180731" y="3501351"/>
                  <a:pt x="1189222" y="3494808"/>
                  <a:pt x="1198486" y="3489514"/>
                </a:cubicBezTo>
                <a:cubicBezTo>
                  <a:pt x="1209976" y="3482948"/>
                  <a:pt x="1222985" y="3479100"/>
                  <a:pt x="1233996" y="3471759"/>
                </a:cubicBezTo>
                <a:cubicBezTo>
                  <a:pt x="1240960" y="3467116"/>
                  <a:pt x="1245056" y="3459026"/>
                  <a:pt x="1251752" y="3454004"/>
                </a:cubicBezTo>
                <a:cubicBezTo>
                  <a:pt x="1268824" y="3441200"/>
                  <a:pt x="1287263" y="3430330"/>
                  <a:pt x="1305018" y="3418493"/>
                </a:cubicBezTo>
                <a:cubicBezTo>
                  <a:pt x="1313896" y="3412575"/>
                  <a:pt x="1322108" y="3405510"/>
                  <a:pt x="1331651" y="3400738"/>
                </a:cubicBezTo>
                <a:cubicBezTo>
                  <a:pt x="1343488" y="3394819"/>
                  <a:pt x="1355671" y="3389548"/>
                  <a:pt x="1367161" y="3382982"/>
                </a:cubicBezTo>
                <a:cubicBezTo>
                  <a:pt x="1376425" y="3377688"/>
                  <a:pt x="1385764" y="3372253"/>
                  <a:pt x="1393794" y="3365227"/>
                </a:cubicBezTo>
                <a:cubicBezTo>
                  <a:pt x="1409542" y="3351448"/>
                  <a:pt x="1417883" y="3325914"/>
                  <a:pt x="1438183" y="3320839"/>
                </a:cubicBezTo>
                <a:lnTo>
                  <a:pt x="1473693" y="3311961"/>
                </a:lnTo>
                <a:cubicBezTo>
                  <a:pt x="1509431" y="3276226"/>
                  <a:pt x="1469694" y="3309871"/>
                  <a:pt x="1526959" y="3285328"/>
                </a:cubicBezTo>
                <a:cubicBezTo>
                  <a:pt x="1536766" y="3281125"/>
                  <a:pt x="1544714" y="3273491"/>
                  <a:pt x="1553592" y="3267573"/>
                </a:cubicBezTo>
                <a:cubicBezTo>
                  <a:pt x="1562470" y="3270532"/>
                  <a:pt x="1578195" y="3267315"/>
                  <a:pt x="1580225" y="3276450"/>
                </a:cubicBezTo>
                <a:cubicBezTo>
                  <a:pt x="1585401" y="3299740"/>
                  <a:pt x="1575616" y="3323999"/>
                  <a:pt x="1571348" y="3347472"/>
                </a:cubicBezTo>
                <a:cubicBezTo>
                  <a:pt x="1569674" y="3356679"/>
                  <a:pt x="1564740" y="3365027"/>
                  <a:pt x="1562470" y="3374105"/>
                </a:cubicBezTo>
                <a:cubicBezTo>
                  <a:pt x="1558810" y="3388743"/>
                  <a:pt x="1558890" y="3404365"/>
                  <a:pt x="1553592" y="3418493"/>
                </a:cubicBezTo>
                <a:cubicBezTo>
                  <a:pt x="1549846" y="3428483"/>
                  <a:pt x="1540609" y="3435583"/>
                  <a:pt x="1535837" y="3445126"/>
                </a:cubicBezTo>
                <a:cubicBezTo>
                  <a:pt x="1531652" y="3453496"/>
                  <a:pt x="1529918" y="3462881"/>
                  <a:pt x="1526959" y="3471759"/>
                </a:cubicBezTo>
                <a:cubicBezTo>
                  <a:pt x="1524000" y="3492474"/>
                  <a:pt x="1522186" y="3513384"/>
                  <a:pt x="1518082" y="3533903"/>
                </a:cubicBezTo>
                <a:cubicBezTo>
                  <a:pt x="1516247" y="3543079"/>
                  <a:pt x="1500834" y="3564721"/>
                  <a:pt x="1509204" y="3560536"/>
                </a:cubicBezTo>
                <a:cubicBezTo>
                  <a:pt x="1527920" y="3551178"/>
                  <a:pt x="1534876" y="3525505"/>
                  <a:pt x="1553592" y="3516147"/>
                </a:cubicBezTo>
                <a:lnTo>
                  <a:pt x="1589103" y="3498392"/>
                </a:lnTo>
                <a:cubicBezTo>
                  <a:pt x="1606387" y="3446542"/>
                  <a:pt x="1584458" y="3494160"/>
                  <a:pt x="1624614" y="3454004"/>
                </a:cubicBezTo>
                <a:cubicBezTo>
                  <a:pt x="1632159" y="3446459"/>
                  <a:pt x="1634038" y="3434036"/>
                  <a:pt x="1642369" y="3427371"/>
                </a:cubicBezTo>
                <a:cubicBezTo>
                  <a:pt x="1649676" y="3421525"/>
                  <a:pt x="1660632" y="3422678"/>
                  <a:pt x="1669002" y="3418493"/>
                </a:cubicBezTo>
                <a:cubicBezTo>
                  <a:pt x="1678545" y="3413721"/>
                  <a:pt x="1686757" y="3406656"/>
                  <a:pt x="1695635" y="3400738"/>
                </a:cubicBezTo>
                <a:cubicBezTo>
                  <a:pt x="1701553" y="3391860"/>
                  <a:pt x="1706560" y="3382302"/>
                  <a:pt x="1713390" y="3374105"/>
                </a:cubicBezTo>
                <a:cubicBezTo>
                  <a:pt x="1727413" y="3357278"/>
                  <a:pt x="1746705" y="3339691"/>
                  <a:pt x="1766656" y="3329716"/>
                </a:cubicBezTo>
                <a:cubicBezTo>
                  <a:pt x="1775026" y="3325531"/>
                  <a:pt x="1784411" y="3323798"/>
                  <a:pt x="1793289" y="3320839"/>
                </a:cubicBezTo>
                <a:cubicBezTo>
                  <a:pt x="1833442" y="3280686"/>
                  <a:pt x="1783252" y="3329202"/>
                  <a:pt x="1846555" y="3276450"/>
                </a:cubicBezTo>
                <a:cubicBezTo>
                  <a:pt x="1852985" y="3271092"/>
                  <a:pt x="1857134" y="3263001"/>
                  <a:pt x="1864311" y="3258695"/>
                </a:cubicBezTo>
                <a:cubicBezTo>
                  <a:pt x="1872335" y="3253880"/>
                  <a:pt x="1882066" y="3252776"/>
                  <a:pt x="1890944" y="3249817"/>
                </a:cubicBezTo>
                <a:cubicBezTo>
                  <a:pt x="1943522" y="3210383"/>
                  <a:pt x="1914148" y="3231388"/>
                  <a:pt x="1979720" y="3187673"/>
                </a:cubicBezTo>
                <a:cubicBezTo>
                  <a:pt x="1988598" y="3181755"/>
                  <a:pt x="1998808" y="3177463"/>
                  <a:pt x="2006353" y="3169918"/>
                </a:cubicBezTo>
                <a:cubicBezTo>
                  <a:pt x="2015231" y="3161040"/>
                  <a:pt x="2021757" y="3148900"/>
                  <a:pt x="2032986" y="3143285"/>
                </a:cubicBezTo>
                <a:cubicBezTo>
                  <a:pt x="2046482" y="3136537"/>
                  <a:pt x="2062579" y="3137366"/>
                  <a:pt x="2077375" y="3134407"/>
                </a:cubicBezTo>
                <a:cubicBezTo>
                  <a:pt x="2132994" y="3106598"/>
                  <a:pt x="2094614" y="3128435"/>
                  <a:pt x="2148396" y="3090019"/>
                </a:cubicBezTo>
                <a:cubicBezTo>
                  <a:pt x="2157078" y="3083817"/>
                  <a:pt x="2166999" y="3079290"/>
                  <a:pt x="2175029" y="3072264"/>
                </a:cubicBezTo>
                <a:cubicBezTo>
                  <a:pt x="2190777" y="3058485"/>
                  <a:pt x="2200702" y="3037233"/>
                  <a:pt x="2219418" y="3027875"/>
                </a:cubicBezTo>
                <a:cubicBezTo>
                  <a:pt x="2231255" y="3021957"/>
                  <a:pt x="2243438" y="3016686"/>
                  <a:pt x="2254928" y="3010120"/>
                </a:cubicBezTo>
                <a:cubicBezTo>
                  <a:pt x="2264192" y="3004826"/>
                  <a:pt x="2271754" y="2996568"/>
                  <a:pt x="2281561" y="2992365"/>
                </a:cubicBezTo>
                <a:cubicBezTo>
                  <a:pt x="2292776" y="2987559"/>
                  <a:pt x="2305235" y="2986446"/>
                  <a:pt x="2317072" y="2983487"/>
                </a:cubicBezTo>
                <a:cubicBezTo>
                  <a:pt x="2325950" y="2977569"/>
                  <a:pt x="2333955" y="2970065"/>
                  <a:pt x="2343705" y="2965732"/>
                </a:cubicBezTo>
                <a:cubicBezTo>
                  <a:pt x="2360808" y="2958131"/>
                  <a:pt x="2396971" y="2947976"/>
                  <a:pt x="2396971" y="2947976"/>
                </a:cubicBezTo>
                <a:cubicBezTo>
                  <a:pt x="2408808" y="2939098"/>
                  <a:pt x="2420442" y="2929943"/>
                  <a:pt x="2432482" y="2921343"/>
                </a:cubicBezTo>
                <a:cubicBezTo>
                  <a:pt x="2464777" y="2898275"/>
                  <a:pt x="2459800" y="2905976"/>
                  <a:pt x="2494625" y="2876955"/>
                </a:cubicBezTo>
                <a:cubicBezTo>
                  <a:pt x="2501055" y="2871597"/>
                  <a:pt x="2505951" y="2864558"/>
                  <a:pt x="2512381" y="2859200"/>
                </a:cubicBezTo>
                <a:cubicBezTo>
                  <a:pt x="2523748" y="2849728"/>
                  <a:pt x="2536832" y="2842397"/>
                  <a:pt x="2547891" y="2832567"/>
                </a:cubicBezTo>
                <a:cubicBezTo>
                  <a:pt x="2563531" y="2818665"/>
                  <a:pt x="2575540" y="2800733"/>
                  <a:pt x="2592280" y="2788178"/>
                </a:cubicBezTo>
                <a:cubicBezTo>
                  <a:pt x="2604117" y="2779300"/>
                  <a:pt x="2616423" y="2771017"/>
                  <a:pt x="2627790" y="2761545"/>
                </a:cubicBezTo>
                <a:cubicBezTo>
                  <a:pt x="2634220" y="2756187"/>
                  <a:pt x="2639010" y="2749019"/>
                  <a:pt x="2645546" y="2743790"/>
                </a:cubicBezTo>
                <a:cubicBezTo>
                  <a:pt x="2653878" y="2737125"/>
                  <a:pt x="2663848" y="2732700"/>
                  <a:pt x="2672179" y="2726035"/>
                </a:cubicBezTo>
                <a:cubicBezTo>
                  <a:pt x="2716104" y="2690895"/>
                  <a:pt x="2661549" y="2727786"/>
                  <a:pt x="2707689" y="2681646"/>
                </a:cubicBezTo>
                <a:cubicBezTo>
                  <a:pt x="2715234" y="2674101"/>
                  <a:pt x="2725990" y="2670556"/>
                  <a:pt x="2734322" y="2663891"/>
                </a:cubicBezTo>
                <a:cubicBezTo>
                  <a:pt x="2740858" y="2658662"/>
                  <a:pt x="2745648" y="2651494"/>
                  <a:pt x="2752078" y="2646136"/>
                </a:cubicBezTo>
                <a:cubicBezTo>
                  <a:pt x="2763445" y="2636664"/>
                  <a:pt x="2776529" y="2629333"/>
                  <a:pt x="2787588" y="2619503"/>
                </a:cubicBezTo>
                <a:cubicBezTo>
                  <a:pt x="2803228" y="2605601"/>
                  <a:pt x="2817181" y="2589910"/>
                  <a:pt x="2831977" y="2575114"/>
                </a:cubicBezTo>
                <a:lnTo>
                  <a:pt x="2885243" y="2521848"/>
                </a:lnTo>
                <a:cubicBezTo>
                  <a:pt x="2894121" y="2512970"/>
                  <a:pt x="2901832" y="2502748"/>
                  <a:pt x="2911876" y="2495215"/>
                </a:cubicBezTo>
                <a:cubicBezTo>
                  <a:pt x="2923713" y="2486337"/>
                  <a:pt x="2936152" y="2478211"/>
                  <a:pt x="2947386" y="2468582"/>
                </a:cubicBezTo>
                <a:cubicBezTo>
                  <a:pt x="2956919" y="2460411"/>
                  <a:pt x="2964487" y="2450120"/>
                  <a:pt x="2974020" y="2441949"/>
                </a:cubicBezTo>
                <a:cubicBezTo>
                  <a:pt x="2985254" y="2432320"/>
                  <a:pt x="2999068" y="2425778"/>
                  <a:pt x="3009530" y="2415316"/>
                </a:cubicBezTo>
                <a:cubicBezTo>
                  <a:pt x="3054615" y="2370231"/>
                  <a:pt x="3018103" y="2391897"/>
                  <a:pt x="3053919" y="2362050"/>
                </a:cubicBezTo>
                <a:cubicBezTo>
                  <a:pt x="3065285" y="2352578"/>
                  <a:pt x="3078967" y="2345879"/>
                  <a:pt x="3089429" y="2335417"/>
                </a:cubicBezTo>
                <a:cubicBezTo>
                  <a:pt x="3147050" y="2277795"/>
                  <a:pt x="3082214" y="2316830"/>
                  <a:pt x="3151573" y="2282151"/>
                </a:cubicBezTo>
                <a:cubicBezTo>
                  <a:pt x="3160451" y="2270314"/>
                  <a:pt x="3167744" y="2257102"/>
                  <a:pt x="3178206" y="2246640"/>
                </a:cubicBezTo>
                <a:cubicBezTo>
                  <a:pt x="3217185" y="2207661"/>
                  <a:pt x="3205060" y="2232501"/>
                  <a:pt x="3240350" y="2202252"/>
                </a:cubicBezTo>
                <a:cubicBezTo>
                  <a:pt x="3315696" y="2137669"/>
                  <a:pt x="3241350" y="2189747"/>
                  <a:pt x="3302493" y="2148986"/>
                </a:cubicBezTo>
                <a:cubicBezTo>
                  <a:pt x="3320759" y="2121589"/>
                  <a:pt x="3320300" y="2118505"/>
                  <a:pt x="3346882" y="2095720"/>
                </a:cubicBezTo>
                <a:cubicBezTo>
                  <a:pt x="3358116" y="2086091"/>
                  <a:pt x="3371930" y="2079549"/>
                  <a:pt x="3382392" y="2069087"/>
                </a:cubicBezTo>
                <a:cubicBezTo>
                  <a:pt x="3392854" y="2058624"/>
                  <a:pt x="3399396" y="2044810"/>
                  <a:pt x="3409025" y="2033576"/>
                </a:cubicBezTo>
                <a:cubicBezTo>
                  <a:pt x="3417196" y="2024044"/>
                  <a:pt x="3427487" y="2016475"/>
                  <a:pt x="3435658" y="2006943"/>
                </a:cubicBezTo>
                <a:cubicBezTo>
                  <a:pt x="3445287" y="1995709"/>
                  <a:pt x="3452819" y="1982799"/>
                  <a:pt x="3462291" y="1971433"/>
                </a:cubicBezTo>
                <a:cubicBezTo>
                  <a:pt x="3467650" y="1965003"/>
                  <a:pt x="3474818" y="1960213"/>
                  <a:pt x="3480047" y="1953677"/>
                </a:cubicBezTo>
                <a:cubicBezTo>
                  <a:pt x="3486712" y="1945345"/>
                  <a:pt x="3490257" y="1934589"/>
                  <a:pt x="3497802" y="1927044"/>
                </a:cubicBezTo>
                <a:cubicBezTo>
                  <a:pt x="3505347" y="1919499"/>
                  <a:pt x="3515557" y="1915207"/>
                  <a:pt x="3524435" y="1909289"/>
                </a:cubicBezTo>
                <a:cubicBezTo>
                  <a:pt x="3530353" y="1900411"/>
                  <a:pt x="3534645" y="1890201"/>
                  <a:pt x="3542190" y="1882656"/>
                </a:cubicBezTo>
                <a:cubicBezTo>
                  <a:pt x="3552652" y="1872194"/>
                  <a:pt x="3566467" y="1865652"/>
                  <a:pt x="3577701" y="1856023"/>
                </a:cubicBezTo>
                <a:cubicBezTo>
                  <a:pt x="3587233" y="1847852"/>
                  <a:pt x="3595456" y="1838268"/>
                  <a:pt x="3604334" y="1829390"/>
                </a:cubicBezTo>
                <a:cubicBezTo>
                  <a:pt x="3642424" y="1753207"/>
                  <a:pt x="3598530" y="1826316"/>
                  <a:pt x="3648722" y="1776124"/>
                </a:cubicBezTo>
                <a:cubicBezTo>
                  <a:pt x="3659184" y="1765662"/>
                  <a:pt x="3665883" y="1751980"/>
                  <a:pt x="3675355" y="1740613"/>
                </a:cubicBezTo>
                <a:cubicBezTo>
                  <a:pt x="3680713" y="1734183"/>
                  <a:pt x="3687192" y="1728776"/>
                  <a:pt x="3693111" y="1722858"/>
                </a:cubicBezTo>
                <a:cubicBezTo>
                  <a:pt x="3738915" y="1585445"/>
                  <a:pt x="3686418" y="1727365"/>
                  <a:pt x="3728621" y="1642959"/>
                </a:cubicBezTo>
                <a:cubicBezTo>
                  <a:pt x="3732806" y="1634589"/>
                  <a:pt x="3732060" y="1623941"/>
                  <a:pt x="3737499" y="1616326"/>
                </a:cubicBezTo>
                <a:cubicBezTo>
                  <a:pt x="3747229" y="1602704"/>
                  <a:pt x="3762553" y="1593887"/>
                  <a:pt x="3773010" y="1580815"/>
                </a:cubicBezTo>
                <a:cubicBezTo>
                  <a:pt x="3816437" y="1526531"/>
                  <a:pt x="3798619" y="1540437"/>
                  <a:pt x="3826276" y="1492039"/>
                </a:cubicBezTo>
                <a:cubicBezTo>
                  <a:pt x="3831570" y="1482775"/>
                  <a:pt x="3838113" y="1474284"/>
                  <a:pt x="3844031" y="1465406"/>
                </a:cubicBezTo>
                <a:cubicBezTo>
                  <a:pt x="3835153" y="1462447"/>
                  <a:pt x="3826629" y="1454990"/>
                  <a:pt x="3817398" y="1456528"/>
                </a:cubicBezTo>
                <a:cubicBezTo>
                  <a:pt x="3806874" y="1458282"/>
                  <a:pt x="3800308" y="1469511"/>
                  <a:pt x="3790765" y="1474283"/>
                </a:cubicBezTo>
                <a:cubicBezTo>
                  <a:pt x="3782395" y="1478468"/>
                  <a:pt x="3773250" y="1481057"/>
                  <a:pt x="3764132" y="1483161"/>
                </a:cubicBezTo>
                <a:cubicBezTo>
                  <a:pt x="3734726" y="1489947"/>
                  <a:pt x="3703985" y="1491372"/>
                  <a:pt x="3675355" y="1500916"/>
                </a:cubicBezTo>
                <a:cubicBezTo>
                  <a:pt x="3666477" y="1503875"/>
                  <a:pt x="3657720" y="1507223"/>
                  <a:pt x="3648722" y="1509794"/>
                </a:cubicBezTo>
                <a:cubicBezTo>
                  <a:pt x="3619461" y="1518155"/>
                  <a:pt x="3599344" y="1521445"/>
                  <a:pt x="3568823" y="1527549"/>
                </a:cubicBezTo>
                <a:cubicBezTo>
                  <a:pt x="3556986" y="1533468"/>
                  <a:pt x="3546547" y="1545305"/>
                  <a:pt x="3533313" y="1545305"/>
                </a:cubicBezTo>
                <a:cubicBezTo>
                  <a:pt x="3483062" y="1545305"/>
                  <a:pt x="3517419" y="1488315"/>
                  <a:pt x="3524435" y="1474283"/>
                </a:cubicBezTo>
                <a:cubicBezTo>
                  <a:pt x="3530353" y="1462446"/>
                  <a:pt x="3534849" y="1449784"/>
                  <a:pt x="3542190" y="1438773"/>
                </a:cubicBezTo>
                <a:cubicBezTo>
                  <a:pt x="3546833" y="1431809"/>
                  <a:pt x="3554717" y="1427553"/>
                  <a:pt x="3559946" y="1421017"/>
                </a:cubicBezTo>
                <a:cubicBezTo>
                  <a:pt x="3609386" y="1359217"/>
                  <a:pt x="3541068" y="1431017"/>
                  <a:pt x="3604334" y="1367751"/>
                </a:cubicBezTo>
                <a:cubicBezTo>
                  <a:pt x="3631633" y="1313152"/>
                  <a:pt x="3614747" y="1343254"/>
                  <a:pt x="3657600" y="1278974"/>
                </a:cubicBezTo>
                <a:cubicBezTo>
                  <a:pt x="3663518" y="1270096"/>
                  <a:pt x="3667810" y="1259885"/>
                  <a:pt x="3675355" y="1252341"/>
                </a:cubicBezTo>
                <a:cubicBezTo>
                  <a:pt x="3681274" y="1246423"/>
                  <a:pt x="3687882" y="1241122"/>
                  <a:pt x="3693111" y="1234586"/>
                </a:cubicBezTo>
                <a:cubicBezTo>
                  <a:pt x="3713277" y="1209379"/>
                  <a:pt x="3712502" y="1197439"/>
                  <a:pt x="3737499" y="1172442"/>
                </a:cubicBezTo>
                <a:cubicBezTo>
                  <a:pt x="3747961" y="1161980"/>
                  <a:pt x="3762547" y="1156271"/>
                  <a:pt x="3773010" y="1145809"/>
                </a:cubicBezTo>
                <a:cubicBezTo>
                  <a:pt x="3783472" y="1135347"/>
                  <a:pt x="3790171" y="1121666"/>
                  <a:pt x="3799643" y="1110299"/>
                </a:cubicBezTo>
                <a:cubicBezTo>
                  <a:pt x="3805001" y="1103869"/>
                  <a:pt x="3811480" y="1098462"/>
                  <a:pt x="3817398" y="1092543"/>
                </a:cubicBezTo>
                <a:cubicBezTo>
                  <a:pt x="3805561" y="1089584"/>
                  <a:pt x="3793966" y="1081940"/>
                  <a:pt x="3781887" y="1083666"/>
                </a:cubicBezTo>
                <a:cubicBezTo>
                  <a:pt x="3771325" y="1085175"/>
                  <a:pt x="3765061" y="1097218"/>
                  <a:pt x="3755254" y="1101421"/>
                </a:cubicBezTo>
                <a:cubicBezTo>
                  <a:pt x="3744040" y="1106227"/>
                  <a:pt x="3731581" y="1107340"/>
                  <a:pt x="3719744" y="1110299"/>
                </a:cubicBezTo>
                <a:cubicBezTo>
                  <a:pt x="3710866" y="1116217"/>
                  <a:pt x="3702654" y="1123282"/>
                  <a:pt x="3693111" y="1128054"/>
                </a:cubicBezTo>
                <a:cubicBezTo>
                  <a:pt x="3684741" y="1132239"/>
                  <a:pt x="3674502" y="1132117"/>
                  <a:pt x="3666478" y="1136932"/>
                </a:cubicBezTo>
                <a:cubicBezTo>
                  <a:pt x="3659301" y="1141238"/>
                  <a:pt x="3655899" y="1150381"/>
                  <a:pt x="3648722" y="1154687"/>
                </a:cubicBezTo>
                <a:cubicBezTo>
                  <a:pt x="3640698" y="1159502"/>
                  <a:pt x="3630269" y="1159020"/>
                  <a:pt x="3622089" y="1163565"/>
                </a:cubicBezTo>
                <a:cubicBezTo>
                  <a:pt x="3603435" y="1173928"/>
                  <a:pt x="3589067" y="1192327"/>
                  <a:pt x="3568823" y="1199075"/>
                </a:cubicBezTo>
                <a:lnTo>
                  <a:pt x="3515557" y="1216831"/>
                </a:lnTo>
                <a:cubicBezTo>
                  <a:pt x="3503720" y="1228668"/>
                  <a:pt x="3492757" y="1241447"/>
                  <a:pt x="3480047" y="1252341"/>
                </a:cubicBezTo>
                <a:cubicBezTo>
                  <a:pt x="3471946" y="1259285"/>
                  <a:pt x="3462958" y="1274868"/>
                  <a:pt x="3453414" y="1270097"/>
                </a:cubicBezTo>
                <a:cubicBezTo>
                  <a:pt x="3445044" y="1265912"/>
                  <a:pt x="3459005" y="1252226"/>
                  <a:pt x="3462291" y="1243464"/>
                </a:cubicBezTo>
                <a:cubicBezTo>
                  <a:pt x="3467887" y="1228542"/>
                  <a:pt x="3470485" y="1211824"/>
                  <a:pt x="3480047" y="1199075"/>
                </a:cubicBezTo>
                <a:cubicBezTo>
                  <a:pt x="3497624" y="1175639"/>
                  <a:pt x="3521476" y="1157646"/>
                  <a:pt x="3542190" y="1136932"/>
                </a:cubicBezTo>
                <a:cubicBezTo>
                  <a:pt x="3548109" y="1131013"/>
                  <a:pt x="3555303" y="1126141"/>
                  <a:pt x="3559946" y="1119176"/>
                </a:cubicBezTo>
                <a:cubicBezTo>
                  <a:pt x="3600647" y="1058124"/>
                  <a:pt x="3588708" y="1086154"/>
                  <a:pt x="3604334" y="1039277"/>
                </a:cubicBezTo>
                <a:cubicBezTo>
                  <a:pt x="3592497" y="1036318"/>
                  <a:pt x="3580902" y="1028674"/>
                  <a:pt x="3568823" y="1030400"/>
                </a:cubicBezTo>
                <a:cubicBezTo>
                  <a:pt x="3558261" y="1031909"/>
                  <a:pt x="3550872" y="1041953"/>
                  <a:pt x="3542190" y="1048155"/>
                </a:cubicBezTo>
                <a:cubicBezTo>
                  <a:pt x="3530150" y="1056755"/>
                  <a:pt x="3518047" y="1065316"/>
                  <a:pt x="3506680" y="1074788"/>
                </a:cubicBezTo>
                <a:cubicBezTo>
                  <a:pt x="3500250" y="1080146"/>
                  <a:pt x="3496101" y="1088237"/>
                  <a:pt x="3488924" y="1092543"/>
                </a:cubicBezTo>
                <a:cubicBezTo>
                  <a:pt x="3480900" y="1097358"/>
                  <a:pt x="3471169" y="1098462"/>
                  <a:pt x="3462291" y="1101421"/>
                </a:cubicBezTo>
                <a:cubicBezTo>
                  <a:pt x="3450454" y="1110299"/>
                  <a:pt x="3438015" y="1118425"/>
                  <a:pt x="3426781" y="1128054"/>
                </a:cubicBezTo>
                <a:cubicBezTo>
                  <a:pt x="3417249" y="1136225"/>
                  <a:pt x="3411049" y="1148458"/>
                  <a:pt x="3400148" y="1154687"/>
                </a:cubicBezTo>
                <a:cubicBezTo>
                  <a:pt x="3389554" y="1160741"/>
                  <a:pt x="3376061" y="1159281"/>
                  <a:pt x="3364637" y="1163565"/>
                </a:cubicBezTo>
                <a:cubicBezTo>
                  <a:pt x="3352246" y="1168212"/>
                  <a:pt x="3340963" y="1175402"/>
                  <a:pt x="3329126" y="1181320"/>
                </a:cubicBezTo>
                <a:cubicBezTo>
                  <a:pt x="3332085" y="1157646"/>
                  <a:pt x="3333736" y="1133772"/>
                  <a:pt x="3338004" y="1110299"/>
                </a:cubicBezTo>
                <a:cubicBezTo>
                  <a:pt x="3342387" y="1086195"/>
                  <a:pt x="3354973" y="1070704"/>
                  <a:pt x="3364637" y="1048155"/>
                </a:cubicBezTo>
                <a:cubicBezTo>
                  <a:pt x="3368323" y="1039554"/>
                  <a:pt x="3371053" y="1030550"/>
                  <a:pt x="3373515" y="1021522"/>
                </a:cubicBezTo>
                <a:cubicBezTo>
                  <a:pt x="3379936" y="997980"/>
                  <a:pt x="3385352" y="974175"/>
                  <a:pt x="3391270" y="950501"/>
                </a:cubicBezTo>
                <a:cubicBezTo>
                  <a:pt x="3394229" y="938664"/>
                  <a:pt x="3396290" y="926565"/>
                  <a:pt x="3400148" y="914990"/>
                </a:cubicBezTo>
                <a:cubicBezTo>
                  <a:pt x="3408608" y="889609"/>
                  <a:pt x="3412330" y="880710"/>
                  <a:pt x="3417903" y="852846"/>
                </a:cubicBezTo>
                <a:cubicBezTo>
                  <a:pt x="3421433" y="835195"/>
                  <a:pt x="3422415" y="817043"/>
                  <a:pt x="3426781" y="799580"/>
                </a:cubicBezTo>
                <a:cubicBezTo>
                  <a:pt x="3431320" y="781423"/>
                  <a:pt x="3440865" y="764666"/>
                  <a:pt x="3444536" y="746314"/>
                </a:cubicBezTo>
                <a:cubicBezTo>
                  <a:pt x="3447495" y="731518"/>
                  <a:pt x="3449754" y="716565"/>
                  <a:pt x="3453414" y="701926"/>
                </a:cubicBezTo>
                <a:cubicBezTo>
                  <a:pt x="3455684" y="692848"/>
                  <a:pt x="3468908" y="681910"/>
                  <a:pt x="3462291" y="675293"/>
                </a:cubicBezTo>
                <a:cubicBezTo>
                  <a:pt x="3455674" y="668676"/>
                  <a:pt x="3444536" y="681212"/>
                  <a:pt x="3435658" y="684171"/>
                </a:cubicBezTo>
                <a:cubicBezTo>
                  <a:pt x="3385351" y="751246"/>
                  <a:pt x="3435658" y="691075"/>
                  <a:pt x="3373515" y="746314"/>
                </a:cubicBezTo>
                <a:cubicBezTo>
                  <a:pt x="3357875" y="760216"/>
                  <a:pt x="3347842" y="781345"/>
                  <a:pt x="3329126" y="790703"/>
                </a:cubicBezTo>
                <a:cubicBezTo>
                  <a:pt x="3263417" y="823557"/>
                  <a:pt x="3320970" y="790102"/>
                  <a:pt x="3266983" y="835091"/>
                </a:cubicBezTo>
                <a:cubicBezTo>
                  <a:pt x="3258786" y="841921"/>
                  <a:pt x="3248325" y="845758"/>
                  <a:pt x="3240350" y="852846"/>
                </a:cubicBezTo>
                <a:cubicBezTo>
                  <a:pt x="3221583" y="869528"/>
                  <a:pt x="3207976" y="892183"/>
                  <a:pt x="3187084" y="906112"/>
                </a:cubicBezTo>
                <a:cubicBezTo>
                  <a:pt x="3121238" y="950011"/>
                  <a:pt x="3193294" y="899458"/>
                  <a:pt x="3142695" y="941623"/>
                </a:cubicBezTo>
                <a:cubicBezTo>
                  <a:pt x="3131328" y="951095"/>
                  <a:pt x="3118320" y="958513"/>
                  <a:pt x="3107185" y="968256"/>
                </a:cubicBezTo>
                <a:cubicBezTo>
                  <a:pt x="3055336" y="1013624"/>
                  <a:pt x="3092989" y="996663"/>
                  <a:pt x="3045041" y="1012644"/>
                </a:cubicBezTo>
                <a:cubicBezTo>
                  <a:pt x="3042082" y="1003766"/>
                  <a:pt x="3034328" y="995187"/>
                  <a:pt x="3036163" y="986011"/>
                </a:cubicBezTo>
                <a:cubicBezTo>
                  <a:pt x="3037805" y="977804"/>
                  <a:pt x="3049613" y="975433"/>
                  <a:pt x="3053919" y="968256"/>
                </a:cubicBezTo>
                <a:cubicBezTo>
                  <a:pt x="3093685" y="901980"/>
                  <a:pt x="3025282" y="987298"/>
                  <a:pt x="3071674" y="906112"/>
                </a:cubicBezTo>
                <a:cubicBezTo>
                  <a:pt x="3077903" y="895211"/>
                  <a:pt x="3089429" y="888357"/>
                  <a:pt x="3098307" y="879479"/>
                </a:cubicBezTo>
                <a:cubicBezTo>
                  <a:pt x="3101266" y="870601"/>
                  <a:pt x="3103000" y="861216"/>
                  <a:pt x="3107185" y="852846"/>
                </a:cubicBezTo>
                <a:cubicBezTo>
                  <a:pt x="3111957" y="843303"/>
                  <a:pt x="3120737" y="836020"/>
                  <a:pt x="3124940" y="826213"/>
                </a:cubicBezTo>
                <a:cubicBezTo>
                  <a:pt x="3129746" y="814999"/>
                  <a:pt x="3130859" y="802540"/>
                  <a:pt x="3133818" y="790703"/>
                </a:cubicBezTo>
                <a:cubicBezTo>
                  <a:pt x="3127899" y="784784"/>
                  <a:pt x="3124432" y="772947"/>
                  <a:pt x="3116062" y="772947"/>
                </a:cubicBezTo>
                <a:cubicBezTo>
                  <a:pt x="3105392" y="772947"/>
                  <a:pt x="3098972" y="785931"/>
                  <a:pt x="3089429" y="790703"/>
                </a:cubicBezTo>
                <a:cubicBezTo>
                  <a:pt x="3078671" y="796082"/>
                  <a:pt x="3035308" y="812727"/>
                  <a:pt x="3018408" y="817336"/>
                </a:cubicBezTo>
                <a:cubicBezTo>
                  <a:pt x="2994865" y="823757"/>
                  <a:pt x="2947386" y="835091"/>
                  <a:pt x="2947386" y="835091"/>
                </a:cubicBezTo>
                <a:cubicBezTo>
                  <a:pt x="2950345" y="814376"/>
                  <a:pt x="2949647" y="792798"/>
                  <a:pt x="2956264" y="772947"/>
                </a:cubicBezTo>
                <a:cubicBezTo>
                  <a:pt x="2958911" y="765007"/>
                  <a:pt x="2968791" y="761728"/>
                  <a:pt x="2974020" y="755192"/>
                </a:cubicBezTo>
                <a:cubicBezTo>
                  <a:pt x="2980685" y="746861"/>
                  <a:pt x="2986666" y="737926"/>
                  <a:pt x="2991775" y="728559"/>
                </a:cubicBezTo>
                <a:cubicBezTo>
                  <a:pt x="3004449" y="705323"/>
                  <a:pt x="3012604" y="679561"/>
                  <a:pt x="3027286" y="657538"/>
                </a:cubicBezTo>
                <a:cubicBezTo>
                  <a:pt x="3033204" y="648660"/>
                  <a:pt x="3040269" y="640448"/>
                  <a:pt x="3045041" y="630905"/>
                </a:cubicBezTo>
                <a:cubicBezTo>
                  <a:pt x="3068090" y="584807"/>
                  <a:pt x="3036994" y="621197"/>
                  <a:pt x="3071674" y="586516"/>
                </a:cubicBezTo>
                <a:cubicBezTo>
                  <a:pt x="3086776" y="541213"/>
                  <a:pt x="3070912" y="575569"/>
                  <a:pt x="3107185" y="533250"/>
                </a:cubicBezTo>
                <a:cubicBezTo>
                  <a:pt x="3116814" y="522016"/>
                  <a:pt x="3123920" y="508737"/>
                  <a:pt x="3133818" y="497739"/>
                </a:cubicBezTo>
                <a:cubicBezTo>
                  <a:pt x="3150616" y="479075"/>
                  <a:pt x="3169329" y="462228"/>
                  <a:pt x="3187084" y="444473"/>
                </a:cubicBezTo>
                <a:lnTo>
                  <a:pt x="3213717" y="417840"/>
                </a:lnTo>
                <a:cubicBezTo>
                  <a:pt x="3207798" y="411922"/>
                  <a:pt x="3204331" y="400085"/>
                  <a:pt x="3195961" y="400085"/>
                </a:cubicBezTo>
                <a:cubicBezTo>
                  <a:pt x="3182727" y="400085"/>
                  <a:pt x="3172615" y="412627"/>
                  <a:pt x="3160451" y="417840"/>
                </a:cubicBezTo>
                <a:cubicBezTo>
                  <a:pt x="3129460" y="431122"/>
                  <a:pt x="3108437" y="430344"/>
                  <a:pt x="3071674" y="435596"/>
                </a:cubicBezTo>
                <a:cubicBezTo>
                  <a:pt x="3033566" y="448298"/>
                  <a:pt x="3015552" y="451513"/>
                  <a:pt x="2982897" y="471106"/>
                </a:cubicBezTo>
                <a:cubicBezTo>
                  <a:pt x="2907397" y="516406"/>
                  <a:pt x="2957241" y="499714"/>
                  <a:pt x="2894120" y="515495"/>
                </a:cubicBezTo>
                <a:cubicBezTo>
                  <a:pt x="2885242" y="524373"/>
                  <a:pt x="2877933" y="535164"/>
                  <a:pt x="2867487" y="542128"/>
                </a:cubicBezTo>
                <a:cubicBezTo>
                  <a:pt x="2859701" y="547319"/>
                  <a:pt x="2849455" y="547320"/>
                  <a:pt x="2840854" y="551006"/>
                </a:cubicBezTo>
                <a:cubicBezTo>
                  <a:pt x="2828690" y="556219"/>
                  <a:pt x="2817631" y="563846"/>
                  <a:pt x="2805344" y="568761"/>
                </a:cubicBezTo>
                <a:cubicBezTo>
                  <a:pt x="2787967" y="575712"/>
                  <a:pt x="2752078" y="586516"/>
                  <a:pt x="2752078" y="586516"/>
                </a:cubicBezTo>
                <a:cubicBezTo>
                  <a:pt x="2725328" y="604350"/>
                  <a:pt x="2721476" y="608509"/>
                  <a:pt x="2689934" y="622027"/>
                </a:cubicBezTo>
                <a:cubicBezTo>
                  <a:pt x="2681333" y="625713"/>
                  <a:pt x="2672179" y="627946"/>
                  <a:pt x="2663301" y="630905"/>
                </a:cubicBezTo>
                <a:cubicBezTo>
                  <a:pt x="2669673" y="605419"/>
                  <a:pt x="2679128" y="563740"/>
                  <a:pt x="2689934" y="542128"/>
                </a:cubicBezTo>
                <a:cubicBezTo>
                  <a:pt x="2712461" y="497074"/>
                  <a:pt x="2700348" y="517628"/>
                  <a:pt x="2725445" y="479984"/>
                </a:cubicBezTo>
                <a:cubicBezTo>
                  <a:pt x="2728404" y="468147"/>
                  <a:pt x="2730970" y="456205"/>
                  <a:pt x="2734322" y="444473"/>
                </a:cubicBezTo>
                <a:cubicBezTo>
                  <a:pt x="2736893" y="435475"/>
                  <a:pt x="2750986" y="423031"/>
                  <a:pt x="2743200" y="417840"/>
                </a:cubicBezTo>
                <a:cubicBezTo>
                  <a:pt x="2733048" y="411072"/>
                  <a:pt x="2719421" y="423366"/>
                  <a:pt x="2707689" y="426718"/>
                </a:cubicBezTo>
                <a:cubicBezTo>
                  <a:pt x="2682790" y="433832"/>
                  <a:pt x="2669219" y="439824"/>
                  <a:pt x="2645546" y="453351"/>
                </a:cubicBezTo>
                <a:cubicBezTo>
                  <a:pt x="2636282" y="458645"/>
                  <a:pt x="2628456" y="466334"/>
                  <a:pt x="2618913" y="471106"/>
                </a:cubicBezTo>
                <a:cubicBezTo>
                  <a:pt x="2610543" y="475291"/>
                  <a:pt x="2601158" y="477025"/>
                  <a:pt x="2592280" y="479984"/>
                </a:cubicBezTo>
                <a:cubicBezTo>
                  <a:pt x="2586361" y="471106"/>
                  <a:pt x="2576033" y="463914"/>
                  <a:pt x="2574524" y="453351"/>
                </a:cubicBezTo>
                <a:cubicBezTo>
                  <a:pt x="2572798" y="441272"/>
                  <a:pt x="2579896" y="429527"/>
                  <a:pt x="2583402" y="417840"/>
                </a:cubicBezTo>
                <a:cubicBezTo>
                  <a:pt x="2588780" y="399914"/>
                  <a:pt x="2596618" y="382731"/>
                  <a:pt x="2601157" y="364574"/>
                </a:cubicBezTo>
                <a:cubicBezTo>
                  <a:pt x="2604116" y="352737"/>
                  <a:pt x="2605342" y="340326"/>
                  <a:pt x="2610035" y="329064"/>
                </a:cubicBezTo>
                <a:cubicBezTo>
                  <a:pt x="2632415" y="275354"/>
                  <a:pt x="2638081" y="269240"/>
                  <a:pt x="2663301" y="231409"/>
                </a:cubicBezTo>
                <a:cubicBezTo>
                  <a:pt x="2669795" y="198939"/>
                  <a:pt x="2674917" y="163790"/>
                  <a:pt x="2689934" y="133755"/>
                </a:cubicBezTo>
                <a:cubicBezTo>
                  <a:pt x="2695852" y="121918"/>
                  <a:pt x="2703504" y="110799"/>
                  <a:pt x="2707689" y="98244"/>
                </a:cubicBezTo>
                <a:cubicBezTo>
                  <a:pt x="2715406" y="75094"/>
                  <a:pt x="2725445" y="27223"/>
                  <a:pt x="2725445" y="27223"/>
                </a:cubicBezTo>
                <a:cubicBezTo>
                  <a:pt x="2694565" y="-19095"/>
                  <a:pt x="2720813" y="2520"/>
                  <a:pt x="2689934" y="27223"/>
                </a:cubicBezTo>
                <a:cubicBezTo>
                  <a:pt x="2682627" y="33069"/>
                  <a:pt x="2672179" y="33142"/>
                  <a:pt x="2663301" y="36101"/>
                </a:cubicBezTo>
                <a:cubicBezTo>
                  <a:pt x="2654423" y="44979"/>
                  <a:pt x="2646578" y="55026"/>
                  <a:pt x="2636668" y="62734"/>
                </a:cubicBezTo>
                <a:cubicBezTo>
                  <a:pt x="2619824" y="75835"/>
                  <a:pt x="2598491" y="83155"/>
                  <a:pt x="2583402" y="98244"/>
                </a:cubicBezTo>
                <a:cubicBezTo>
                  <a:pt x="2559030" y="122617"/>
                  <a:pt x="2573588" y="113353"/>
                  <a:pt x="2539014" y="124877"/>
                </a:cubicBezTo>
                <a:cubicBezTo>
                  <a:pt x="2533095" y="130796"/>
                  <a:pt x="2526487" y="136097"/>
                  <a:pt x="2521258" y="142633"/>
                </a:cubicBezTo>
                <a:cubicBezTo>
                  <a:pt x="2514593" y="150965"/>
                  <a:pt x="2511700" y="162436"/>
                  <a:pt x="2503503" y="169266"/>
                </a:cubicBezTo>
                <a:cubicBezTo>
                  <a:pt x="2493336" y="177738"/>
                  <a:pt x="2479482" y="180455"/>
                  <a:pt x="2467992" y="187021"/>
                </a:cubicBezTo>
                <a:cubicBezTo>
                  <a:pt x="2420171" y="214347"/>
                  <a:pt x="2460062" y="193365"/>
                  <a:pt x="2423604" y="222532"/>
                </a:cubicBezTo>
                <a:cubicBezTo>
                  <a:pt x="2415273" y="229197"/>
                  <a:pt x="2405849" y="234369"/>
                  <a:pt x="2396971" y="240287"/>
                </a:cubicBezTo>
                <a:cubicBezTo>
                  <a:pt x="2388905" y="252386"/>
                  <a:pt x="2375518" y="276240"/>
                  <a:pt x="2361460" y="284675"/>
                </a:cubicBezTo>
                <a:cubicBezTo>
                  <a:pt x="2353436" y="289490"/>
                  <a:pt x="2343705" y="290594"/>
                  <a:pt x="2334827" y="293553"/>
                </a:cubicBezTo>
                <a:cubicBezTo>
                  <a:pt x="2271554" y="356826"/>
                  <a:pt x="2343366" y="288496"/>
                  <a:pt x="2281561" y="337941"/>
                </a:cubicBezTo>
                <a:cubicBezTo>
                  <a:pt x="2275025" y="343170"/>
                  <a:pt x="2270342" y="350468"/>
                  <a:pt x="2263806" y="355697"/>
                </a:cubicBezTo>
                <a:cubicBezTo>
                  <a:pt x="2255475" y="362362"/>
                  <a:pt x="2219418" y="377891"/>
                  <a:pt x="2210540" y="382330"/>
                </a:cubicBez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C2F93-5BC7-4E68-959F-E5DA0B354A18}"/>
              </a:ext>
            </a:extLst>
          </p:cNvPr>
          <p:cNvSpPr txBox="1"/>
          <p:nvPr userDrawn="1"/>
        </p:nvSpPr>
        <p:spPr>
          <a:xfrm>
            <a:off x="3635896" y="1298355"/>
            <a:ext cx="5144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THANK YOU </a:t>
            </a:r>
            <a:r>
              <a:rPr lang="en-US" altLang="ko-KR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  <a:sym typeface="Wingdings" panose="05000000000000000000" pitchFamily="2" charset="2"/>
              </a:rPr>
              <a:t></a:t>
            </a:r>
            <a:endParaRPr lang="ko-KR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09E58D6-205F-4D9D-B464-12462BA78BF9}"/>
              </a:ext>
            </a:extLst>
          </p:cNvPr>
          <p:cNvCxnSpPr/>
          <p:nvPr userDrawn="1"/>
        </p:nvCxnSpPr>
        <p:spPr>
          <a:xfrm>
            <a:off x="3817637" y="2160129"/>
            <a:ext cx="47808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1E7338BC-E834-45DD-A51C-A0C49EB39A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CDC8574A-D429-4958-95D4-32636124D3A6}"/>
              </a:ext>
            </a:extLst>
          </p:cNvPr>
          <p:cNvSpPr/>
          <p:nvPr userDrawn="1"/>
        </p:nvSpPr>
        <p:spPr>
          <a:xfrm>
            <a:off x="186416" y="1298362"/>
            <a:ext cx="4320480" cy="4261275"/>
          </a:xfrm>
          <a:custGeom>
            <a:avLst/>
            <a:gdLst>
              <a:gd name="connsiteX0" fmla="*/ 2210540 w 3844031"/>
              <a:gd name="connsiteY0" fmla="*/ 382330 h 3721195"/>
              <a:gd name="connsiteX1" fmla="*/ 2210540 w 3844031"/>
              <a:gd name="connsiteY1" fmla="*/ 382330 h 3721195"/>
              <a:gd name="connsiteX2" fmla="*/ 2121763 w 3844031"/>
              <a:gd name="connsiteY2" fmla="*/ 400085 h 3721195"/>
              <a:gd name="connsiteX3" fmla="*/ 2068497 w 3844031"/>
              <a:gd name="connsiteY3" fmla="*/ 417840 h 3721195"/>
              <a:gd name="connsiteX4" fmla="*/ 2032986 w 3844031"/>
              <a:gd name="connsiteY4" fmla="*/ 426718 h 3721195"/>
              <a:gd name="connsiteX5" fmla="*/ 1979720 w 3844031"/>
              <a:gd name="connsiteY5" fmla="*/ 444473 h 3721195"/>
              <a:gd name="connsiteX6" fmla="*/ 1935332 w 3844031"/>
              <a:gd name="connsiteY6" fmla="*/ 479984 h 3721195"/>
              <a:gd name="connsiteX7" fmla="*/ 1908699 w 3844031"/>
              <a:gd name="connsiteY7" fmla="*/ 488862 h 3721195"/>
              <a:gd name="connsiteX8" fmla="*/ 1846555 w 3844031"/>
              <a:gd name="connsiteY8" fmla="*/ 524373 h 3721195"/>
              <a:gd name="connsiteX9" fmla="*/ 1811045 w 3844031"/>
              <a:gd name="connsiteY9" fmla="*/ 533250 h 3721195"/>
              <a:gd name="connsiteX10" fmla="*/ 1740023 w 3844031"/>
              <a:gd name="connsiteY10" fmla="*/ 568761 h 3721195"/>
              <a:gd name="connsiteX11" fmla="*/ 1713390 w 3844031"/>
              <a:gd name="connsiteY11" fmla="*/ 586516 h 3721195"/>
              <a:gd name="connsiteX12" fmla="*/ 1695635 w 3844031"/>
              <a:gd name="connsiteY12" fmla="*/ 604272 h 3721195"/>
              <a:gd name="connsiteX13" fmla="*/ 1669002 w 3844031"/>
              <a:gd name="connsiteY13" fmla="*/ 613149 h 3721195"/>
              <a:gd name="connsiteX14" fmla="*/ 1615736 w 3844031"/>
              <a:gd name="connsiteY14" fmla="*/ 648660 h 3721195"/>
              <a:gd name="connsiteX15" fmla="*/ 1589103 w 3844031"/>
              <a:gd name="connsiteY15" fmla="*/ 666415 h 3721195"/>
              <a:gd name="connsiteX16" fmla="*/ 1562470 w 3844031"/>
              <a:gd name="connsiteY16" fmla="*/ 675293 h 3721195"/>
              <a:gd name="connsiteX17" fmla="*/ 1535837 w 3844031"/>
              <a:gd name="connsiteY17" fmla="*/ 693048 h 3721195"/>
              <a:gd name="connsiteX18" fmla="*/ 1500326 w 3844031"/>
              <a:gd name="connsiteY18" fmla="*/ 710804 h 3721195"/>
              <a:gd name="connsiteX19" fmla="*/ 1473693 w 3844031"/>
              <a:gd name="connsiteY19" fmla="*/ 728559 h 3721195"/>
              <a:gd name="connsiteX20" fmla="*/ 1411550 w 3844031"/>
              <a:gd name="connsiteY20" fmla="*/ 755192 h 3721195"/>
              <a:gd name="connsiteX21" fmla="*/ 1376039 w 3844031"/>
              <a:gd name="connsiteY21" fmla="*/ 781825 h 3721195"/>
              <a:gd name="connsiteX22" fmla="*/ 1313895 w 3844031"/>
              <a:gd name="connsiteY22" fmla="*/ 843969 h 3721195"/>
              <a:gd name="connsiteX23" fmla="*/ 1278385 w 3844031"/>
              <a:gd name="connsiteY23" fmla="*/ 861724 h 3721195"/>
              <a:gd name="connsiteX24" fmla="*/ 1207363 w 3844031"/>
              <a:gd name="connsiteY24" fmla="*/ 914990 h 3721195"/>
              <a:gd name="connsiteX25" fmla="*/ 1171853 w 3844031"/>
              <a:gd name="connsiteY25" fmla="*/ 941623 h 3721195"/>
              <a:gd name="connsiteX26" fmla="*/ 1145220 w 3844031"/>
              <a:gd name="connsiteY26" fmla="*/ 968256 h 3721195"/>
              <a:gd name="connsiteX27" fmla="*/ 1109709 w 3844031"/>
              <a:gd name="connsiteY27" fmla="*/ 986011 h 3721195"/>
              <a:gd name="connsiteX28" fmla="*/ 1029810 w 3844031"/>
              <a:gd name="connsiteY28" fmla="*/ 1057033 h 3721195"/>
              <a:gd name="connsiteX29" fmla="*/ 994299 w 3844031"/>
              <a:gd name="connsiteY29" fmla="*/ 1074788 h 3721195"/>
              <a:gd name="connsiteX30" fmla="*/ 905522 w 3844031"/>
              <a:gd name="connsiteY30" fmla="*/ 1145809 h 3721195"/>
              <a:gd name="connsiteX31" fmla="*/ 887767 w 3844031"/>
              <a:gd name="connsiteY31" fmla="*/ 1163565 h 3721195"/>
              <a:gd name="connsiteX32" fmla="*/ 825623 w 3844031"/>
              <a:gd name="connsiteY32" fmla="*/ 1199075 h 3721195"/>
              <a:gd name="connsiteX33" fmla="*/ 807868 w 3844031"/>
              <a:gd name="connsiteY33" fmla="*/ 1216831 h 3721195"/>
              <a:gd name="connsiteX34" fmla="*/ 754602 w 3844031"/>
              <a:gd name="connsiteY34" fmla="*/ 1252341 h 3721195"/>
              <a:gd name="connsiteX35" fmla="*/ 674703 w 3844031"/>
              <a:gd name="connsiteY35" fmla="*/ 1314485 h 3721195"/>
              <a:gd name="connsiteX36" fmla="*/ 630315 w 3844031"/>
              <a:gd name="connsiteY36" fmla="*/ 1349996 h 3721195"/>
              <a:gd name="connsiteX37" fmla="*/ 585926 w 3844031"/>
              <a:gd name="connsiteY37" fmla="*/ 1394384 h 3721195"/>
              <a:gd name="connsiteX38" fmla="*/ 559293 w 3844031"/>
              <a:gd name="connsiteY38" fmla="*/ 1421017 h 3721195"/>
              <a:gd name="connsiteX39" fmla="*/ 541538 w 3844031"/>
              <a:gd name="connsiteY39" fmla="*/ 1438773 h 3721195"/>
              <a:gd name="connsiteX40" fmla="*/ 488272 w 3844031"/>
              <a:gd name="connsiteY40" fmla="*/ 1500916 h 3721195"/>
              <a:gd name="connsiteX41" fmla="*/ 470517 w 3844031"/>
              <a:gd name="connsiteY41" fmla="*/ 1536427 h 3721195"/>
              <a:gd name="connsiteX42" fmla="*/ 452761 w 3844031"/>
              <a:gd name="connsiteY42" fmla="*/ 1554182 h 3721195"/>
              <a:gd name="connsiteX43" fmla="*/ 435006 w 3844031"/>
              <a:gd name="connsiteY43" fmla="*/ 1580815 h 3721195"/>
              <a:gd name="connsiteX44" fmla="*/ 417251 w 3844031"/>
              <a:gd name="connsiteY44" fmla="*/ 1598571 h 3721195"/>
              <a:gd name="connsiteX45" fmla="*/ 399495 w 3844031"/>
              <a:gd name="connsiteY45" fmla="*/ 1625204 h 3721195"/>
              <a:gd name="connsiteX46" fmla="*/ 381740 w 3844031"/>
              <a:gd name="connsiteY46" fmla="*/ 1660714 h 3721195"/>
              <a:gd name="connsiteX47" fmla="*/ 355107 w 3844031"/>
              <a:gd name="connsiteY47" fmla="*/ 1678470 h 3721195"/>
              <a:gd name="connsiteX48" fmla="*/ 319596 w 3844031"/>
              <a:gd name="connsiteY48" fmla="*/ 1731736 h 3721195"/>
              <a:gd name="connsiteX49" fmla="*/ 301841 w 3844031"/>
              <a:gd name="connsiteY49" fmla="*/ 1767246 h 3721195"/>
              <a:gd name="connsiteX50" fmla="*/ 275208 w 3844031"/>
              <a:gd name="connsiteY50" fmla="*/ 1793879 h 3721195"/>
              <a:gd name="connsiteX51" fmla="*/ 257453 w 3844031"/>
              <a:gd name="connsiteY51" fmla="*/ 1820512 h 3721195"/>
              <a:gd name="connsiteX52" fmla="*/ 239697 w 3844031"/>
              <a:gd name="connsiteY52" fmla="*/ 1838268 h 3721195"/>
              <a:gd name="connsiteX53" fmla="*/ 221942 w 3844031"/>
              <a:gd name="connsiteY53" fmla="*/ 1864901 h 3721195"/>
              <a:gd name="connsiteX54" fmla="*/ 204186 w 3844031"/>
              <a:gd name="connsiteY54" fmla="*/ 1882656 h 3721195"/>
              <a:gd name="connsiteX55" fmla="*/ 168676 w 3844031"/>
              <a:gd name="connsiteY55" fmla="*/ 1935922 h 3721195"/>
              <a:gd name="connsiteX56" fmla="*/ 150920 w 3844031"/>
              <a:gd name="connsiteY56" fmla="*/ 1953677 h 3721195"/>
              <a:gd name="connsiteX57" fmla="*/ 124287 w 3844031"/>
              <a:gd name="connsiteY57" fmla="*/ 2006943 h 3721195"/>
              <a:gd name="connsiteX58" fmla="*/ 106532 w 3844031"/>
              <a:gd name="connsiteY58" fmla="*/ 2024699 h 3721195"/>
              <a:gd name="connsiteX59" fmla="*/ 71021 w 3844031"/>
              <a:gd name="connsiteY59" fmla="*/ 2069087 h 3721195"/>
              <a:gd name="connsiteX60" fmla="*/ 62144 w 3844031"/>
              <a:gd name="connsiteY60" fmla="*/ 2095720 h 3721195"/>
              <a:gd name="connsiteX61" fmla="*/ 124287 w 3844031"/>
              <a:gd name="connsiteY61" fmla="*/ 2095720 h 3721195"/>
              <a:gd name="connsiteX62" fmla="*/ 221942 w 3844031"/>
              <a:gd name="connsiteY62" fmla="*/ 2069087 h 3721195"/>
              <a:gd name="connsiteX63" fmla="*/ 275208 w 3844031"/>
              <a:gd name="connsiteY63" fmla="*/ 2086842 h 3721195"/>
              <a:gd name="connsiteX64" fmla="*/ 266330 w 3844031"/>
              <a:gd name="connsiteY64" fmla="*/ 2113475 h 3721195"/>
              <a:gd name="connsiteX65" fmla="*/ 213064 w 3844031"/>
              <a:gd name="connsiteY65" fmla="*/ 2157864 h 3721195"/>
              <a:gd name="connsiteX66" fmla="*/ 195309 w 3844031"/>
              <a:gd name="connsiteY66" fmla="*/ 2193374 h 3721195"/>
              <a:gd name="connsiteX67" fmla="*/ 150920 w 3844031"/>
              <a:gd name="connsiteY67" fmla="*/ 2228885 h 3721195"/>
              <a:gd name="connsiteX68" fmla="*/ 97654 w 3844031"/>
              <a:gd name="connsiteY68" fmla="*/ 2282151 h 3721195"/>
              <a:gd name="connsiteX69" fmla="*/ 79899 w 3844031"/>
              <a:gd name="connsiteY69" fmla="*/ 2308784 h 3721195"/>
              <a:gd name="connsiteX70" fmla="*/ 35511 w 3844031"/>
              <a:gd name="connsiteY70" fmla="*/ 2353173 h 3721195"/>
              <a:gd name="connsiteX71" fmla="*/ 17755 w 3844031"/>
              <a:gd name="connsiteY71" fmla="*/ 2370928 h 3721195"/>
              <a:gd name="connsiteX72" fmla="*/ 0 w 3844031"/>
              <a:gd name="connsiteY72" fmla="*/ 2397561 h 3721195"/>
              <a:gd name="connsiteX73" fmla="*/ 26633 w 3844031"/>
              <a:gd name="connsiteY73" fmla="*/ 2415316 h 3721195"/>
              <a:gd name="connsiteX74" fmla="*/ 88777 w 3844031"/>
              <a:gd name="connsiteY74" fmla="*/ 2406439 h 3721195"/>
              <a:gd name="connsiteX75" fmla="*/ 159798 w 3844031"/>
              <a:gd name="connsiteY75" fmla="*/ 2388683 h 3721195"/>
              <a:gd name="connsiteX76" fmla="*/ 195309 w 3844031"/>
              <a:gd name="connsiteY76" fmla="*/ 2379806 h 3721195"/>
              <a:gd name="connsiteX77" fmla="*/ 257453 w 3844031"/>
              <a:gd name="connsiteY77" fmla="*/ 2362050 h 3721195"/>
              <a:gd name="connsiteX78" fmla="*/ 292963 w 3844031"/>
              <a:gd name="connsiteY78" fmla="*/ 2379806 h 3721195"/>
              <a:gd name="connsiteX79" fmla="*/ 275208 w 3844031"/>
              <a:gd name="connsiteY79" fmla="*/ 2406439 h 3721195"/>
              <a:gd name="connsiteX80" fmla="*/ 248575 w 3844031"/>
              <a:gd name="connsiteY80" fmla="*/ 2450827 h 3721195"/>
              <a:gd name="connsiteX81" fmla="*/ 230820 w 3844031"/>
              <a:gd name="connsiteY81" fmla="*/ 2486338 h 3721195"/>
              <a:gd name="connsiteX82" fmla="*/ 213064 w 3844031"/>
              <a:gd name="connsiteY82" fmla="*/ 2504093 h 3721195"/>
              <a:gd name="connsiteX83" fmla="*/ 230820 w 3844031"/>
              <a:gd name="connsiteY83" fmla="*/ 2566237 h 3721195"/>
              <a:gd name="connsiteX84" fmla="*/ 284086 w 3844031"/>
              <a:gd name="connsiteY84" fmla="*/ 2548481 h 3721195"/>
              <a:gd name="connsiteX85" fmla="*/ 310719 w 3844031"/>
              <a:gd name="connsiteY85" fmla="*/ 2539604 h 3721195"/>
              <a:gd name="connsiteX86" fmla="*/ 328474 w 3844031"/>
              <a:gd name="connsiteY86" fmla="*/ 2521848 h 3721195"/>
              <a:gd name="connsiteX87" fmla="*/ 372862 w 3844031"/>
              <a:gd name="connsiteY87" fmla="*/ 2495215 h 3721195"/>
              <a:gd name="connsiteX88" fmla="*/ 363985 w 3844031"/>
              <a:gd name="connsiteY88" fmla="*/ 2583992 h 3721195"/>
              <a:gd name="connsiteX89" fmla="*/ 328474 w 3844031"/>
              <a:gd name="connsiteY89" fmla="*/ 2646136 h 3721195"/>
              <a:gd name="connsiteX90" fmla="*/ 310719 w 3844031"/>
              <a:gd name="connsiteY90" fmla="*/ 2726035 h 3721195"/>
              <a:gd name="connsiteX91" fmla="*/ 292963 w 3844031"/>
              <a:gd name="connsiteY91" fmla="*/ 2779301 h 3721195"/>
              <a:gd name="connsiteX92" fmla="*/ 266330 w 3844031"/>
              <a:gd name="connsiteY92" fmla="*/ 2859200 h 3721195"/>
              <a:gd name="connsiteX93" fmla="*/ 248575 w 3844031"/>
              <a:gd name="connsiteY93" fmla="*/ 2912466 h 3721195"/>
              <a:gd name="connsiteX94" fmla="*/ 230820 w 3844031"/>
              <a:gd name="connsiteY94" fmla="*/ 2947976 h 3721195"/>
              <a:gd name="connsiteX95" fmla="*/ 221942 w 3844031"/>
              <a:gd name="connsiteY95" fmla="*/ 2974609 h 3721195"/>
              <a:gd name="connsiteX96" fmla="*/ 239697 w 3844031"/>
              <a:gd name="connsiteY96" fmla="*/ 2939099 h 3721195"/>
              <a:gd name="connsiteX97" fmla="*/ 310719 w 3844031"/>
              <a:gd name="connsiteY97" fmla="*/ 2885833 h 3721195"/>
              <a:gd name="connsiteX98" fmla="*/ 337352 w 3844031"/>
              <a:gd name="connsiteY98" fmla="*/ 2859200 h 3721195"/>
              <a:gd name="connsiteX99" fmla="*/ 390618 w 3844031"/>
              <a:gd name="connsiteY99" fmla="*/ 2823689 h 3721195"/>
              <a:gd name="connsiteX100" fmla="*/ 426128 w 3844031"/>
              <a:gd name="connsiteY100" fmla="*/ 2797056 h 3721195"/>
              <a:gd name="connsiteX101" fmla="*/ 452761 w 3844031"/>
              <a:gd name="connsiteY101" fmla="*/ 2779301 h 3721195"/>
              <a:gd name="connsiteX102" fmla="*/ 497150 w 3844031"/>
              <a:gd name="connsiteY102" fmla="*/ 2743790 h 3721195"/>
              <a:gd name="connsiteX103" fmla="*/ 523783 w 3844031"/>
              <a:gd name="connsiteY103" fmla="*/ 2734912 h 3721195"/>
              <a:gd name="connsiteX104" fmla="*/ 559293 w 3844031"/>
              <a:gd name="connsiteY104" fmla="*/ 2717157 h 3721195"/>
              <a:gd name="connsiteX105" fmla="*/ 585926 w 3844031"/>
              <a:gd name="connsiteY105" fmla="*/ 2708279 h 3721195"/>
              <a:gd name="connsiteX106" fmla="*/ 639192 w 3844031"/>
              <a:gd name="connsiteY106" fmla="*/ 2681646 h 3721195"/>
              <a:gd name="connsiteX107" fmla="*/ 630315 w 3844031"/>
              <a:gd name="connsiteY107" fmla="*/ 2726035 h 3721195"/>
              <a:gd name="connsiteX108" fmla="*/ 612559 w 3844031"/>
              <a:gd name="connsiteY108" fmla="*/ 2752668 h 3721195"/>
              <a:gd name="connsiteX109" fmla="*/ 523783 w 3844031"/>
              <a:gd name="connsiteY109" fmla="*/ 2850322 h 3721195"/>
              <a:gd name="connsiteX110" fmla="*/ 514905 w 3844031"/>
              <a:gd name="connsiteY110" fmla="*/ 2885833 h 3721195"/>
              <a:gd name="connsiteX111" fmla="*/ 488272 w 3844031"/>
              <a:gd name="connsiteY111" fmla="*/ 2903588 h 3721195"/>
              <a:gd name="connsiteX112" fmla="*/ 470517 w 3844031"/>
              <a:gd name="connsiteY112" fmla="*/ 2930221 h 3721195"/>
              <a:gd name="connsiteX113" fmla="*/ 435006 w 3844031"/>
              <a:gd name="connsiteY113" fmla="*/ 2983487 h 3721195"/>
              <a:gd name="connsiteX114" fmla="*/ 417251 w 3844031"/>
              <a:gd name="connsiteY114" fmla="*/ 3036753 h 3721195"/>
              <a:gd name="connsiteX115" fmla="*/ 399495 w 3844031"/>
              <a:gd name="connsiteY115" fmla="*/ 3098897 h 3721195"/>
              <a:gd name="connsiteX116" fmla="*/ 381740 w 3844031"/>
              <a:gd name="connsiteY116" fmla="*/ 3152163 h 3721195"/>
              <a:gd name="connsiteX117" fmla="*/ 372862 w 3844031"/>
              <a:gd name="connsiteY117" fmla="*/ 3178796 h 3721195"/>
              <a:gd name="connsiteX118" fmla="*/ 363985 w 3844031"/>
              <a:gd name="connsiteY118" fmla="*/ 3214306 h 3721195"/>
              <a:gd name="connsiteX119" fmla="*/ 355107 w 3844031"/>
              <a:gd name="connsiteY119" fmla="*/ 3240939 h 3721195"/>
              <a:gd name="connsiteX120" fmla="*/ 390618 w 3844031"/>
              <a:gd name="connsiteY120" fmla="*/ 3223184 h 3721195"/>
              <a:gd name="connsiteX121" fmla="*/ 417251 w 3844031"/>
              <a:gd name="connsiteY121" fmla="*/ 3205429 h 3721195"/>
              <a:gd name="connsiteX122" fmla="*/ 435006 w 3844031"/>
              <a:gd name="connsiteY122" fmla="*/ 3187673 h 3721195"/>
              <a:gd name="connsiteX123" fmla="*/ 470517 w 3844031"/>
              <a:gd name="connsiteY123" fmla="*/ 3178796 h 3721195"/>
              <a:gd name="connsiteX124" fmla="*/ 523783 w 3844031"/>
              <a:gd name="connsiteY124" fmla="*/ 3143285 h 3721195"/>
              <a:gd name="connsiteX125" fmla="*/ 577049 w 3844031"/>
              <a:gd name="connsiteY125" fmla="*/ 3125530 h 3721195"/>
              <a:gd name="connsiteX126" fmla="*/ 630315 w 3844031"/>
              <a:gd name="connsiteY126" fmla="*/ 3090019 h 3721195"/>
              <a:gd name="connsiteX127" fmla="*/ 656948 w 3844031"/>
              <a:gd name="connsiteY127" fmla="*/ 3072264 h 3721195"/>
              <a:gd name="connsiteX128" fmla="*/ 710214 w 3844031"/>
              <a:gd name="connsiteY128" fmla="*/ 3054508 h 3721195"/>
              <a:gd name="connsiteX129" fmla="*/ 745724 w 3844031"/>
              <a:gd name="connsiteY129" fmla="*/ 3036753 h 3721195"/>
              <a:gd name="connsiteX130" fmla="*/ 807868 w 3844031"/>
              <a:gd name="connsiteY130" fmla="*/ 3018998 h 3721195"/>
              <a:gd name="connsiteX131" fmla="*/ 825623 w 3844031"/>
              <a:gd name="connsiteY131" fmla="*/ 3054508 h 3721195"/>
              <a:gd name="connsiteX132" fmla="*/ 790113 w 3844031"/>
              <a:gd name="connsiteY132" fmla="*/ 3125530 h 3721195"/>
              <a:gd name="connsiteX133" fmla="*/ 781235 w 3844031"/>
              <a:gd name="connsiteY133" fmla="*/ 3161040 h 3721195"/>
              <a:gd name="connsiteX134" fmla="*/ 763480 w 3844031"/>
              <a:gd name="connsiteY134" fmla="*/ 3178796 h 3721195"/>
              <a:gd name="connsiteX135" fmla="*/ 754602 w 3844031"/>
              <a:gd name="connsiteY135" fmla="*/ 3214306 h 3721195"/>
              <a:gd name="connsiteX136" fmla="*/ 736847 w 3844031"/>
              <a:gd name="connsiteY136" fmla="*/ 3267573 h 3721195"/>
              <a:gd name="connsiteX137" fmla="*/ 727969 w 3844031"/>
              <a:gd name="connsiteY137" fmla="*/ 3294206 h 3721195"/>
              <a:gd name="connsiteX138" fmla="*/ 763480 w 3844031"/>
              <a:gd name="connsiteY138" fmla="*/ 3285328 h 3721195"/>
              <a:gd name="connsiteX139" fmla="*/ 825623 w 3844031"/>
              <a:gd name="connsiteY139" fmla="*/ 3258695 h 3721195"/>
              <a:gd name="connsiteX140" fmla="*/ 843379 w 3844031"/>
              <a:gd name="connsiteY140" fmla="*/ 3240939 h 3721195"/>
              <a:gd name="connsiteX141" fmla="*/ 870012 w 3844031"/>
              <a:gd name="connsiteY141" fmla="*/ 3223184 h 3721195"/>
              <a:gd name="connsiteX142" fmla="*/ 887767 w 3844031"/>
              <a:gd name="connsiteY142" fmla="*/ 3249817 h 3721195"/>
              <a:gd name="connsiteX143" fmla="*/ 878889 w 3844031"/>
              <a:gd name="connsiteY143" fmla="*/ 3294206 h 3721195"/>
              <a:gd name="connsiteX144" fmla="*/ 852256 w 3844031"/>
              <a:gd name="connsiteY144" fmla="*/ 3347472 h 3721195"/>
              <a:gd name="connsiteX145" fmla="*/ 834501 w 3844031"/>
              <a:gd name="connsiteY145" fmla="*/ 3436248 h 3721195"/>
              <a:gd name="connsiteX146" fmla="*/ 825623 w 3844031"/>
              <a:gd name="connsiteY146" fmla="*/ 3471759 h 3721195"/>
              <a:gd name="connsiteX147" fmla="*/ 923278 w 3844031"/>
              <a:gd name="connsiteY147" fmla="*/ 3391860 h 3721195"/>
              <a:gd name="connsiteX148" fmla="*/ 949911 w 3844031"/>
              <a:gd name="connsiteY148" fmla="*/ 3382982 h 3721195"/>
              <a:gd name="connsiteX149" fmla="*/ 1003177 w 3844031"/>
              <a:gd name="connsiteY149" fmla="*/ 3347472 h 3721195"/>
              <a:gd name="connsiteX150" fmla="*/ 1012054 w 3844031"/>
              <a:gd name="connsiteY150" fmla="*/ 3374105 h 3721195"/>
              <a:gd name="connsiteX151" fmla="*/ 994299 w 3844031"/>
              <a:gd name="connsiteY151" fmla="*/ 3409615 h 3721195"/>
              <a:gd name="connsiteX152" fmla="*/ 967666 w 3844031"/>
              <a:gd name="connsiteY152" fmla="*/ 3462881 h 3721195"/>
              <a:gd name="connsiteX153" fmla="*/ 949911 w 3844031"/>
              <a:gd name="connsiteY153" fmla="*/ 3542780 h 3721195"/>
              <a:gd name="connsiteX154" fmla="*/ 932155 w 3844031"/>
              <a:gd name="connsiteY154" fmla="*/ 3613802 h 3721195"/>
              <a:gd name="connsiteX155" fmla="*/ 923278 w 3844031"/>
              <a:gd name="connsiteY155" fmla="*/ 3693701 h 3721195"/>
              <a:gd name="connsiteX156" fmla="*/ 914400 w 3844031"/>
              <a:gd name="connsiteY156" fmla="*/ 3720334 h 3721195"/>
              <a:gd name="connsiteX157" fmla="*/ 941033 w 3844031"/>
              <a:gd name="connsiteY157" fmla="*/ 3702578 h 3721195"/>
              <a:gd name="connsiteX158" fmla="*/ 976544 w 3844031"/>
              <a:gd name="connsiteY158" fmla="*/ 3675945 h 3721195"/>
              <a:gd name="connsiteX159" fmla="*/ 1003177 w 3844031"/>
              <a:gd name="connsiteY159" fmla="*/ 3640435 h 3721195"/>
              <a:gd name="connsiteX160" fmla="*/ 1020932 w 3844031"/>
              <a:gd name="connsiteY160" fmla="*/ 3622679 h 3721195"/>
              <a:gd name="connsiteX161" fmla="*/ 1056443 w 3844031"/>
              <a:gd name="connsiteY161" fmla="*/ 3578291 h 3721195"/>
              <a:gd name="connsiteX162" fmla="*/ 1118586 w 3844031"/>
              <a:gd name="connsiteY162" fmla="*/ 3542780 h 3721195"/>
              <a:gd name="connsiteX163" fmla="*/ 1171853 w 3844031"/>
              <a:gd name="connsiteY163" fmla="*/ 3507270 h 3721195"/>
              <a:gd name="connsiteX164" fmla="*/ 1198486 w 3844031"/>
              <a:gd name="connsiteY164" fmla="*/ 3489514 h 3721195"/>
              <a:gd name="connsiteX165" fmla="*/ 1233996 w 3844031"/>
              <a:gd name="connsiteY165" fmla="*/ 3471759 h 3721195"/>
              <a:gd name="connsiteX166" fmla="*/ 1251752 w 3844031"/>
              <a:gd name="connsiteY166" fmla="*/ 3454004 h 3721195"/>
              <a:gd name="connsiteX167" fmla="*/ 1305018 w 3844031"/>
              <a:gd name="connsiteY167" fmla="*/ 3418493 h 3721195"/>
              <a:gd name="connsiteX168" fmla="*/ 1331651 w 3844031"/>
              <a:gd name="connsiteY168" fmla="*/ 3400738 h 3721195"/>
              <a:gd name="connsiteX169" fmla="*/ 1367161 w 3844031"/>
              <a:gd name="connsiteY169" fmla="*/ 3382982 h 3721195"/>
              <a:gd name="connsiteX170" fmla="*/ 1393794 w 3844031"/>
              <a:gd name="connsiteY170" fmla="*/ 3365227 h 3721195"/>
              <a:gd name="connsiteX171" fmla="*/ 1438183 w 3844031"/>
              <a:gd name="connsiteY171" fmla="*/ 3320839 h 3721195"/>
              <a:gd name="connsiteX172" fmla="*/ 1473693 w 3844031"/>
              <a:gd name="connsiteY172" fmla="*/ 3311961 h 3721195"/>
              <a:gd name="connsiteX173" fmla="*/ 1526959 w 3844031"/>
              <a:gd name="connsiteY173" fmla="*/ 3285328 h 3721195"/>
              <a:gd name="connsiteX174" fmla="*/ 1553592 w 3844031"/>
              <a:gd name="connsiteY174" fmla="*/ 3267573 h 3721195"/>
              <a:gd name="connsiteX175" fmla="*/ 1580225 w 3844031"/>
              <a:gd name="connsiteY175" fmla="*/ 3276450 h 3721195"/>
              <a:gd name="connsiteX176" fmla="*/ 1571348 w 3844031"/>
              <a:gd name="connsiteY176" fmla="*/ 3347472 h 3721195"/>
              <a:gd name="connsiteX177" fmla="*/ 1562470 w 3844031"/>
              <a:gd name="connsiteY177" fmla="*/ 3374105 h 3721195"/>
              <a:gd name="connsiteX178" fmla="*/ 1553592 w 3844031"/>
              <a:gd name="connsiteY178" fmla="*/ 3418493 h 3721195"/>
              <a:gd name="connsiteX179" fmla="*/ 1535837 w 3844031"/>
              <a:gd name="connsiteY179" fmla="*/ 3445126 h 3721195"/>
              <a:gd name="connsiteX180" fmla="*/ 1526959 w 3844031"/>
              <a:gd name="connsiteY180" fmla="*/ 3471759 h 3721195"/>
              <a:gd name="connsiteX181" fmla="*/ 1518082 w 3844031"/>
              <a:gd name="connsiteY181" fmla="*/ 3533903 h 3721195"/>
              <a:gd name="connsiteX182" fmla="*/ 1509204 w 3844031"/>
              <a:gd name="connsiteY182" fmla="*/ 3560536 h 3721195"/>
              <a:gd name="connsiteX183" fmla="*/ 1553592 w 3844031"/>
              <a:gd name="connsiteY183" fmla="*/ 3516147 h 3721195"/>
              <a:gd name="connsiteX184" fmla="*/ 1589103 w 3844031"/>
              <a:gd name="connsiteY184" fmla="*/ 3498392 h 3721195"/>
              <a:gd name="connsiteX185" fmla="*/ 1624614 w 3844031"/>
              <a:gd name="connsiteY185" fmla="*/ 3454004 h 3721195"/>
              <a:gd name="connsiteX186" fmla="*/ 1642369 w 3844031"/>
              <a:gd name="connsiteY186" fmla="*/ 3427371 h 3721195"/>
              <a:gd name="connsiteX187" fmla="*/ 1669002 w 3844031"/>
              <a:gd name="connsiteY187" fmla="*/ 3418493 h 3721195"/>
              <a:gd name="connsiteX188" fmla="*/ 1695635 w 3844031"/>
              <a:gd name="connsiteY188" fmla="*/ 3400738 h 3721195"/>
              <a:gd name="connsiteX189" fmla="*/ 1713390 w 3844031"/>
              <a:gd name="connsiteY189" fmla="*/ 3374105 h 3721195"/>
              <a:gd name="connsiteX190" fmla="*/ 1766656 w 3844031"/>
              <a:gd name="connsiteY190" fmla="*/ 3329716 h 3721195"/>
              <a:gd name="connsiteX191" fmla="*/ 1793289 w 3844031"/>
              <a:gd name="connsiteY191" fmla="*/ 3320839 h 3721195"/>
              <a:gd name="connsiteX192" fmla="*/ 1846555 w 3844031"/>
              <a:gd name="connsiteY192" fmla="*/ 3276450 h 3721195"/>
              <a:gd name="connsiteX193" fmla="*/ 1864311 w 3844031"/>
              <a:gd name="connsiteY193" fmla="*/ 3258695 h 3721195"/>
              <a:gd name="connsiteX194" fmla="*/ 1890944 w 3844031"/>
              <a:gd name="connsiteY194" fmla="*/ 3249817 h 3721195"/>
              <a:gd name="connsiteX195" fmla="*/ 1979720 w 3844031"/>
              <a:gd name="connsiteY195" fmla="*/ 3187673 h 3721195"/>
              <a:gd name="connsiteX196" fmla="*/ 2006353 w 3844031"/>
              <a:gd name="connsiteY196" fmla="*/ 3169918 h 3721195"/>
              <a:gd name="connsiteX197" fmla="*/ 2032986 w 3844031"/>
              <a:gd name="connsiteY197" fmla="*/ 3143285 h 3721195"/>
              <a:gd name="connsiteX198" fmla="*/ 2077375 w 3844031"/>
              <a:gd name="connsiteY198" fmla="*/ 3134407 h 3721195"/>
              <a:gd name="connsiteX199" fmla="*/ 2148396 w 3844031"/>
              <a:gd name="connsiteY199" fmla="*/ 3090019 h 3721195"/>
              <a:gd name="connsiteX200" fmla="*/ 2175029 w 3844031"/>
              <a:gd name="connsiteY200" fmla="*/ 3072264 h 3721195"/>
              <a:gd name="connsiteX201" fmla="*/ 2219418 w 3844031"/>
              <a:gd name="connsiteY201" fmla="*/ 3027875 h 3721195"/>
              <a:gd name="connsiteX202" fmla="*/ 2254928 w 3844031"/>
              <a:gd name="connsiteY202" fmla="*/ 3010120 h 3721195"/>
              <a:gd name="connsiteX203" fmla="*/ 2281561 w 3844031"/>
              <a:gd name="connsiteY203" fmla="*/ 2992365 h 3721195"/>
              <a:gd name="connsiteX204" fmla="*/ 2317072 w 3844031"/>
              <a:gd name="connsiteY204" fmla="*/ 2983487 h 3721195"/>
              <a:gd name="connsiteX205" fmla="*/ 2343705 w 3844031"/>
              <a:gd name="connsiteY205" fmla="*/ 2965732 h 3721195"/>
              <a:gd name="connsiteX206" fmla="*/ 2396971 w 3844031"/>
              <a:gd name="connsiteY206" fmla="*/ 2947976 h 3721195"/>
              <a:gd name="connsiteX207" fmla="*/ 2432482 w 3844031"/>
              <a:gd name="connsiteY207" fmla="*/ 2921343 h 3721195"/>
              <a:gd name="connsiteX208" fmla="*/ 2494625 w 3844031"/>
              <a:gd name="connsiteY208" fmla="*/ 2876955 h 3721195"/>
              <a:gd name="connsiteX209" fmla="*/ 2512381 w 3844031"/>
              <a:gd name="connsiteY209" fmla="*/ 2859200 h 3721195"/>
              <a:gd name="connsiteX210" fmla="*/ 2547891 w 3844031"/>
              <a:gd name="connsiteY210" fmla="*/ 2832567 h 3721195"/>
              <a:gd name="connsiteX211" fmla="*/ 2592280 w 3844031"/>
              <a:gd name="connsiteY211" fmla="*/ 2788178 h 3721195"/>
              <a:gd name="connsiteX212" fmla="*/ 2627790 w 3844031"/>
              <a:gd name="connsiteY212" fmla="*/ 2761545 h 3721195"/>
              <a:gd name="connsiteX213" fmla="*/ 2645546 w 3844031"/>
              <a:gd name="connsiteY213" fmla="*/ 2743790 h 3721195"/>
              <a:gd name="connsiteX214" fmla="*/ 2672179 w 3844031"/>
              <a:gd name="connsiteY214" fmla="*/ 2726035 h 3721195"/>
              <a:gd name="connsiteX215" fmla="*/ 2707689 w 3844031"/>
              <a:gd name="connsiteY215" fmla="*/ 2681646 h 3721195"/>
              <a:gd name="connsiteX216" fmla="*/ 2734322 w 3844031"/>
              <a:gd name="connsiteY216" fmla="*/ 2663891 h 3721195"/>
              <a:gd name="connsiteX217" fmla="*/ 2752078 w 3844031"/>
              <a:gd name="connsiteY217" fmla="*/ 2646136 h 3721195"/>
              <a:gd name="connsiteX218" fmla="*/ 2787588 w 3844031"/>
              <a:gd name="connsiteY218" fmla="*/ 2619503 h 3721195"/>
              <a:gd name="connsiteX219" fmla="*/ 2831977 w 3844031"/>
              <a:gd name="connsiteY219" fmla="*/ 2575114 h 3721195"/>
              <a:gd name="connsiteX220" fmla="*/ 2885243 w 3844031"/>
              <a:gd name="connsiteY220" fmla="*/ 2521848 h 3721195"/>
              <a:gd name="connsiteX221" fmla="*/ 2911876 w 3844031"/>
              <a:gd name="connsiteY221" fmla="*/ 2495215 h 3721195"/>
              <a:gd name="connsiteX222" fmla="*/ 2947386 w 3844031"/>
              <a:gd name="connsiteY222" fmla="*/ 2468582 h 3721195"/>
              <a:gd name="connsiteX223" fmla="*/ 2974020 w 3844031"/>
              <a:gd name="connsiteY223" fmla="*/ 2441949 h 3721195"/>
              <a:gd name="connsiteX224" fmla="*/ 3009530 w 3844031"/>
              <a:gd name="connsiteY224" fmla="*/ 2415316 h 3721195"/>
              <a:gd name="connsiteX225" fmla="*/ 3053919 w 3844031"/>
              <a:gd name="connsiteY225" fmla="*/ 2362050 h 3721195"/>
              <a:gd name="connsiteX226" fmla="*/ 3089429 w 3844031"/>
              <a:gd name="connsiteY226" fmla="*/ 2335417 h 3721195"/>
              <a:gd name="connsiteX227" fmla="*/ 3151573 w 3844031"/>
              <a:gd name="connsiteY227" fmla="*/ 2282151 h 3721195"/>
              <a:gd name="connsiteX228" fmla="*/ 3178206 w 3844031"/>
              <a:gd name="connsiteY228" fmla="*/ 2246640 h 3721195"/>
              <a:gd name="connsiteX229" fmla="*/ 3240350 w 3844031"/>
              <a:gd name="connsiteY229" fmla="*/ 2202252 h 3721195"/>
              <a:gd name="connsiteX230" fmla="*/ 3302493 w 3844031"/>
              <a:gd name="connsiteY230" fmla="*/ 2148986 h 3721195"/>
              <a:gd name="connsiteX231" fmla="*/ 3346882 w 3844031"/>
              <a:gd name="connsiteY231" fmla="*/ 2095720 h 3721195"/>
              <a:gd name="connsiteX232" fmla="*/ 3382392 w 3844031"/>
              <a:gd name="connsiteY232" fmla="*/ 2069087 h 3721195"/>
              <a:gd name="connsiteX233" fmla="*/ 3409025 w 3844031"/>
              <a:gd name="connsiteY233" fmla="*/ 2033576 h 3721195"/>
              <a:gd name="connsiteX234" fmla="*/ 3435658 w 3844031"/>
              <a:gd name="connsiteY234" fmla="*/ 2006943 h 3721195"/>
              <a:gd name="connsiteX235" fmla="*/ 3462291 w 3844031"/>
              <a:gd name="connsiteY235" fmla="*/ 1971433 h 3721195"/>
              <a:gd name="connsiteX236" fmla="*/ 3480047 w 3844031"/>
              <a:gd name="connsiteY236" fmla="*/ 1953677 h 3721195"/>
              <a:gd name="connsiteX237" fmla="*/ 3497802 w 3844031"/>
              <a:gd name="connsiteY237" fmla="*/ 1927044 h 3721195"/>
              <a:gd name="connsiteX238" fmla="*/ 3524435 w 3844031"/>
              <a:gd name="connsiteY238" fmla="*/ 1909289 h 3721195"/>
              <a:gd name="connsiteX239" fmla="*/ 3542190 w 3844031"/>
              <a:gd name="connsiteY239" fmla="*/ 1882656 h 3721195"/>
              <a:gd name="connsiteX240" fmla="*/ 3577701 w 3844031"/>
              <a:gd name="connsiteY240" fmla="*/ 1856023 h 3721195"/>
              <a:gd name="connsiteX241" fmla="*/ 3604334 w 3844031"/>
              <a:gd name="connsiteY241" fmla="*/ 1829390 h 3721195"/>
              <a:gd name="connsiteX242" fmla="*/ 3648722 w 3844031"/>
              <a:gd name="connsiteY242" fmla="*/ 1776124 h 3721195"/>
              <a:gd name="connsiteX243" fmla="*/ 3675355 w 3844031"/>
              <a:gd name="connsiteY243" fmla="*/ 1740613 h 3721195"/>
              <a:gd name="connsiteX244" fmla="*/ 3693111 w 3844031"/>
              <a:gd name="connsiteY244" fmla="*/ 1722858 h 3721195"/>
              <a:gd name="connsiteX245" fmla="*/ 3728621 w 3844031"/>
              <a:gd name="connsiteY245" fmla="*/ 1642959 h 3721195"/>
              <a:gd name="connsiteX246" fmla="*/ 3737499 w 3844031"/>
              <a:gd name="connsiteY246" fmla="*/ 1616326 h 3721195"/>
              <a:gd name="connsiteX247" fmla="*/ 3773010 w 3844031"/>
              <a:gd name="connsiteY247" fmla="*/ 1580815 h 3721195"/>
              <a:gd name="connsiteX248" fmla="*/ 3826276 w 3844031"/>
              <a:gd name="connsiteY248" fmla="*/ 1492039 h 3721195"/>
              <a:gd name="connsiteX249" fmla="*/ 3844031 w 3844031"/>
              <a:gd name="connsiteY249" fmla="*/ 1465406 h 3721195"/>
              <a:gd name="connsiteX250" fmla="*/ 3817398 w 3844031"/>
              <a:gd name="connsiteY250" fmla="*/ 1456528 h 3721195"/>
              <a:gd name="connsiteX251" fmla="*/ 3790765 w 3844031"/>
              <a:gd name="connsiteY251" fmla="*/ 1474283 h 3721195"/>
              <a:gd name="connsiteX252" fmla="*/ 3764132 w 3844031"/>
              <a:gd name="connsiteY252" fmla="*/ 1483161 h 3721195"/>
              <a:gd name="connsiteX253" fmla="*/ 3675355 w 3844031"/>
              <a:gd name="connsiteY253" fmla="*/ 1500916 h 3721195"/>
              <a:gd name="connsiteX254" fmla="*/ 3648722 w 3844031"/>
              <a:gd name="connsiteY254" fmla="*/ 1509794 h 3721195"/>
              <a:gd name="connsiteX255" fmla="*/ 3568823 w 3844031"/>
              <a:gd name="connsiteY255" fmla="*/ 1527549 h 3721195"/>
              <a:gd name="connsiteX256" fmla="*/ 3533313 w 3844031"/>
              <a:gd name="connsiteY256" fmla="*/ 1545305 h 3721195"/>
              <a:gd name="connsiteX257" fmla="*/ 3524435 w 3844031"/>
              <a:gd name="connsiteY257" fmla="*/ 1474283 h 3721195"/>
              <a:gd name="connsiteX258" fmla="*/ 3542190 w 3844031"/>
              <a:gd name="connsiteY258" fmla="*/ 1438773 h 3721195"/>
              <a:gd name="connsiteX259" fmla="*/ 3559946 w 3844031"/>
              <a:gd name="connsiteY259" fmla="*/ 1421017 h 3721195"/>
              <a:gd name="connsiteX260" fmla="*/ 3604334 w 3844031"/>
              <a:gd name="connsiteY260" fmla="*/ 1367751 h 3721195"/>
              <a:gd name="connsiteX261" fmla="*/ 3657600 w 3844031"/>
              <a:gd name="connsiteY261" fmla="*/ 1278974 h 3721195"/>
              <a:gd name="connsiteX262" fmla="*/ 3675355 w 3844031"/>
              <a:gd name="connsiteY262" fmla="*/ 1252341 h 3721195"/>
              <a:gd name="connsiteX263" fmla="*/ 3693111 w 3844031"/>
              <a:gd name="connsiteY263" fmla="*/ 1234586 h 3721195"/>
              <a:gd name="connsiteX264" fmla="*/ 3737499 w 3844031"/>
              <a:gd name="connsiteY264" fmla="*/ 1172442 h 3721195"/>
              <a:gd name="connsiteX265" fmla="*/ 3773010 w 3844031"/>
              <a:gd name="connsiteY265" fmla="*/ 1145809 h 3721195"/>
              <a:gd name="connsiteX266" fmla="*/ 3799643 w 3844031"/>
              <a:gd name="connsiteY266" fmla="*/ 1110299 h 3721195"/>
              <a:gd name="connsiteX267" fmla="*/ 3817398 w 3844031"/>
              <a:gd name="connsiteY267" fmla="*/ 1092543 h 3721195"/>
              <a:gd name="connsiteX268" fmla="*/ 3781887 w 3844031"/>
              <a:gd name="connsiteY268" fmla="*/ 1083666 h 3721195"/>
              <a:gd name="connsiteX269" fmla="*/ 3755254 w 3844031"/>
              <a:gd name="connsiteY269" fmla="*/ 1101421 h 3721195"/>
              <a:gd name="connsiteX270" fmla="*/ 3719744 w 3844031"/>
              <a:gd name="connsiteY270" fmla="*/ 1110299 h 3721195"/>
              <a:gd name="connsiteX271" fmla="*/ 3693111 w 3844031"/>
              <a:gd name="connsiteY271" fmla="*/ 1128054 h 3721195"/>
              <a:gd name="connsiteX272" fmla="*/ 3666478 w 3844031"/>
              <a:gd name="connsiteY272" fmla="*/ 1136932 h 3721195"/>
              <a:gd name="connsiteX273" fmla="*/ 3648722 w 3844031"/>
              <a:gd name="connsiteY273" fmla="*/ 1154687 h 3721195"/>
              <a:gd name="connsiteX274" fmla="*/ 3622089 w 3844031"/>
              <a:gd name="connsiteY274" fmla="*/ 1163565 h 3721195"/>
              <a:gd name="connsiteX275" fmla="*/ 3568823 w 3844031"/>
              <a:gd name="connsiteY275" fmla="*/ 1199075 h 3721195"/>
              <a:gd name="connsiteX276" fmla="*/ 3515557 w 3844031"/>
              <a:gd name="connsiteY276" fmla="*/ 1216831 h 3721195"/>
              <a:gd name="connsiteX277" fmla="*/ 3480047 w 3844031"/>
              <a:gd name="connsiteY277" fmla="*/ 1252341 h 3721195"/>
              <a:gd name="connsiteX278" fmla="*/ 3453414 w 3844031"/>
              <a:gd name="connsiteY278" fmla="*/ 1270097 h 3721195"/>
              <a:gd name="connsiteX279" fmla="*/ 3462291 w 3844031"/>
              <a:gd name="connsiteY279" fmla="*/ 1243464 h 3721195"/>
              <a:gd name="connsiteX280" fmla="*/ 3480047 w 3844031"/>
              <a:gd name="connsiteY280" fmla="*/ 1199075 h 3721195"/>
              <a:gd name="connsiteX281" fmla="*/ 3542190 w 3844031"/>
              <a:gd name="connsiteY281" fmla="*/ 1136932 h 3721195"/>
              <a:gd name="connsiteX282" fmla="*/ 3559946 w 3844031"/>
              <a:gd name="connsiteY282" fmla="*/ 1119176 h 3721195"/>
              <a:gd name="connsiteX283" fmla="*/ 3604334 w 3844031"/>
              <a:gd name="connsiteY283" fmla="*/ 1039277 h 3721195"/>
              <a:gd name="connsiteX284" fmla="*/ 3568823 w 3844031"/>
              <a:gd name="connsiteY284" fmla="*/ 1030400 h 3721195"/>
              <a:gd name="connsiteX285" fmla="*/ 3542190 w 3844031"/>
              <a:gd name="connsiteY285" fmla="*/ 1048155 h 3721195"/>
              <a:gd name="connsiteX286" fmla="*/ 3506680 w 3844031"/>
              <a:gd name="connsiteY286" fmla="*/ 1074788 h 3721195"/>
              <a:gd name="connsiteX287" fmla="*/ 3488924 w 3844031"/>
              <a:gd name="connsiteY287" fmla="*/ 1092543 h 3721195"/>
              <a:gd name="connsiteX288" fmla="*/ 3462291 w 3844031"/>
              <a:gd name="connsiteY288" fmla="*/ 1101421 h 3721195"/>
              <a:gd name="connsiteX289" fmla="*/ 3426781 w 3844031"/>
              <a:gd name="connsiteY289" fmla="*/ 1128054 h 3721195"/>
              <a:gd name="connsiteX290" fmla="*/ 3400148 w 3844031"/>
              <a:gd name="connsiteY290" fmla="*/ 1154687 h 3721195"/>
              <a:gd name="connsiteX291" fmla="*/ 3364637 w 3844031"/>
              <a:gd name="connsiteY291" fmla="*/ 1163565 h 3721195"/>
              <a:gd name="connsiteX292" fmla="*/ 3329126 w 3844031"/>
              <a:gd name="connsiteY292" fmla="*/ 1181320 h 3721195"/>
              <a:gd name="connsiteX293" fmla="*/ 3338004 w 3844031"/>
              <a:gd name="connsiteY293" fmla="*/ 1110299 h 3721195"/>
              <a:gd name="connsiteX294" fmla="*/ 3364637 w 3844031"/>
              <a:gd name="connsiteY294" fmla="*/ 1048155 h 3721195"/>
              <a:gd name="connsiteX295" fmla="*/ 3373515 w 3844031"/>
              <a:gd name="connsiteY295" fmla="*/ 1021522 h 3721195"/>
              <a:gd name="connsiteX296" fmla="*/ 3391270 w 3844031"/>
              <a:gd name="connsiteY296" fmla="*/ 950501 h 3721195"/>
              <a:gd name="connsiteX297" fmla="*/ 3400148 w 3844031"/>
              <a:gd name="connsiteY297" fmla="*/ 914990 h 3721195"/>
              <a:gd name="connsiteX298" fmla="*/ 3417903 w 3844031"/>
              <a:gd name="connsiteY298" fmla="*/ 852846 h 3721195"/>
              <a:gd name="connsiteX299" fmla="*/ 3426781 w 3844031"/>
              <a:gd name="connsiteY299" fmla="*/ 799580 h 3721195"/>
              <a:gd name="connsiteX300" fmla="*/ 3444536 w 3844031"/>
              <a:gd name="connsiteY300" fmla="*/ 746314 h 3721195"/>
              <a:gd name="connsiteX301" fmla="*/ 3453414 w 3844031"/>
              <a:gd name="connsiteY301" fmla="*/ 701926 h 3721195"/>
              <a:gd name="connsiteX302" fmla="*/ 3462291 w 3844031"/>
              <a:gd name="connsiteY302" fmla="*/ 675293 h 3721195"/>
              <a:gd name="connsiteX303" fmla="*/ 3435658 w 3844031"/>
              <a:gd name="connsiteY303" fmla="*/ 684171 h 3721195"/>
              <a:gd name="connsiteX304" fmla="*/ 3373515 w 3844031"/>
              <a:gd name="connsiteY304" fmla="*/ 746314 h 3721195"/>
              <a:gd name="connsiteX305" fmla="*/ 3329126 w 3844031"/>
              <a:gd name="connsiteY305" fmla="*/ 790703 h 3721195"/>
              <a:gd name="connsiteX306" fmla="*/ 3266983 w 3844031"/>
              <a:gd name="connsiteY306" fmla="*/ 835091 h 3721195"/>
              <a:gd name="connsiteX307" fmla="*/ 3240350 w 3844031"/>
              <a:gd name="connsiteY307" fmla="*/ 852846 h 3721195"/>
              <a:gd name="connsiteX308" fmla="*/ 3187084 w 3844031"/>
              <a:gd name="connsiteY308" fmla="*/ 906112 h 3721195"/>
              <a:gd name="connsiteX309" fmla="*/ 3142695 w 3844031"/>
              <a:gd name="connsiteY309" fmla="*/ 941623 h 3721195"/>
              <a:gd name="connsiteX310" fmla="*/ 3107185 w 3844031"/>
              <a:gd name="connsiteY310" fmla="*/ 968256 h 3721195"/>
              <a:gd name="connsiteX311" fmla="*/ 3045041 w 3844031"/>
              <a:gd name="connsiteY311" fmla="*/ 1012644 h 3721195"/>
              <a:gd name="connsiteX312" fmla="*/ 3036163 w 3844031"/>
              <a:gd name="connsiteY312" fmla="*/ 986011 h 3721195"/>
              <a:gd name="connsiteX313" fmla="*/ 3053919 w 3844031"/>
              <a:gd name="connsiteY313" fmla="*/ 968256 h 3721195"/>
              <a:gd name="connsiteX314" fmla="*/ 3071674 w 3844031"/>
              <a:gd name="connsiteY314" fmla="*/ 906112 h 3721195"/>
              <a:gd name="connsiteX315" fmla="*/ 3098307 w 3844031"/>
              <a:gd name="connsiteY315" fmla="*/ 879479 h 3721195"/>
              <a:gd name="connsiteX316" fmla="*/ 3107185 w 3844031"/>
              <a:gd name="connsiteY316" fmla="*/ 852846 h 3721195"/>
              <a:gd name="connsiteX317" fmla="*/ 3124940 w 3844031"/>
              <a:gd name="connsiteY317" fmla="*/ 826213 h 3721195"/>
              <a:gd name="connsiteX318" fmla="*/ 3133818 w 3844031"/>
              <a:gd name="connsiteY318" fmla="*/ 790703 h 3721195"/>
              <a:gd name="connsiteX319" fmla="*/ 3116062 w 3844031"/>
              <a:gd name="connsiteY319" fmla="*/ 772947 h 3721195"/>
              <a:gd name="connsiteX320" fmla="*/ 3089429 w 3844031"/>
              <a:gd name="connsiteY320" fmla="*/ 790703 h 3721195"/>
              <a:gd name="connsiteX321" fmla="*/ 3018408 w 3844031"/>
              <a:gd name="connsiteY321" fmla="*/ 817336 h 3721195"/>
              <a:gd name="connsiteX322" fmla="*/ 2947386 w 3844031"/>
              <a:gd name="connsiteY322" fmla="*/ 835091 h 3721195"/>
              <a:gd name="connsiteX323" fmla="*/ 2956264 w 3844031"/>
              <a:gd name="connsiteY323" fmla="*/ 772947 h 3721195"/>
              <a:gd name="connsiteX324" fmla="*/ 2974020 w 3844031"/>
              <a:gd name="connsiteY324" fmla="*/ 755192 h 3721195"/>
              <a:gd name="connsiteX325" fmla="*/ 2991775 w 3844031"/>
              <a:gd name="connsiteY325" fmla="*/ 728559 h 3721195"/>
              <a:gd name="connsiteX326" fmla="*/ 3027286 w 3844031"/>
              <a:gd name="connsiteY326" fmla="*/ 657538 h 3721195"/>
              <a:gd name="connsiteX327" fmla="*/ 3045041 w 3844031"/>
              <a:gd name="connsiteY327" fmla="*/ 630905 h 3721195"/>
              <a:gd name="connsiteX328" fmla="*/ 3071674 w 3844031"/>
              <a:gd name="connsiteY328" fmla="*/ 586516 h 3721195"/>
              <a:gd name="connsiteX329" fmla="*/ 3107185 w 3844031"/>
              <a:gd name="connsiteY329" fmla="*/ 533250 h 3721195"/>
              <a:gd name="connsiteX330" fmla="*/ 3133818 w 3844031"/>
              <a:gd name="connsiteY330" fmla="*/ 497739 h 3721195"/>
              <a:gd name="connsiteX331" fmla="*/ 3187084 w 3844031"/>
              <a:gd name="connsiteY331" fmla="*/ 444473 h 3721195"/>
              <a:gd name="connsiteX332" fmla="*/ 3213717 w 3844031"/>
              <a:gd name="connsiteY332" fmla="*/ 417840 h 3721195"/>
              <a:gd name="connsiteX333" fmla="*/ 3195961 w 3844031"/>
              <a:gd name="connsiteY333" fmla="*/ 400085 h 3721195"/>
              <a:gd name="connsiteX334" fmla="*/ 3160451 w 3844031"/>
              <a:gd name="connsiteY334" fmla="*/ 417840 h 3721195"/>
              <a:gd name="connsiteX335" fmla="*/ 3071674 w 3844031"/>
              <a:gd name="connsiteY335" fmla="*/ 435596 h 3721195"/>
              <a:gd name="connsiteX336" fmla="*/ 2982897 w 3844031"/>
              <a:gd name="connsiteY336" fmla="*/ 471106 h 3721195"/>
              <a:gd name="connsiteX337" fmla="*/ 2894120 w 3844031"/>
              <a:gd name="connsiteY337" fmla="*/ 515495 h 3721195"/>
              <a:gd name="connsiteX338" fmla="*/ 2867487 w 3844031"/>
              <a:gd name="connsiteY338" fmla="*/ 542128 h 3721195"/>
              <a:gd name="connsiteX339" fmla="*/ 2840854 w 3844031"/>
              <a:gd name="connsiteY339" fmla="*/ 551006 h 3721195"/>
              <a:gd name="connsiteX340" fmla="*/ 2805344 w 3844031"/>
              <a:gd name="connsiteY340" fmla="*/ 568761 h 3721195"/>
              <a:gd name="connsiteX341" fmla="*/ 2752078 w 3844031"/>
              <a:gd name="connsiteY341" fmla="*/ 586516 h 3721195"/>
              <a:gd name="connsiteX342" fmla="*/ 2689934 w 3844031"/>
              <a:gd name="connsiteY342" fmla="*/ 622027 h 3721195"/>
              <a:gd name="connsiteX343" fmla="*/ 2663301 w 3844031"/>
              <a:gd name="connsiteY343" fmla="*/ 630905 h 3721195"/>
              <a:gd name="connsiteX344" fmla="*/ 2689934 w 3844031"/>
              <a:gd name="connsiteY344" fmla="*/ 542128 h 3721195"/>
              <a:gd name="connsiteX345" fmla="*/ 2725445 w 3844031"/>
              <a:gd name="connsiteY345" fmla="*/ 479984 h 3721195"/>
              <a:gd name="connsiteX346" fmla="*/ 2734322 w 3844031"/>
              <a:gd name="connsiteY346" fmla="*/ 444473 h 3721195"/>
              <a:gd name="connsiteX347" fmla="*/ 2743200 w 3844031"/>
              <a:gd name="connsiteY347" fmla="*/ 417840 h 3721195"/>
              <a:gd name="connsiteX348" fmla="*/ 2707689 w 3844031"/>
              <a:gd name="connsiteY348" fmla="*/ 426718 h 3721195"/>
              <a:gd name="connsiteX349" fmla="*/ 2645546 w 3844031"/>
              <a:gd name="connsiteY349" fmla="*/ 453351 h 3721195"/>
              <a:gd name="connsiteX350" fmla="*/ 2618913 w 3844031"/>
              <a:gd name="connsiteY350" fmla="*/ 471106 h 3721195"/>
              <a:gd name="connsiteX351" fmla="*/ 2592280 w 3844031"/>
              <a:gd name="connsiteY351" fmla="*/ 479984 h 3721195"/>
              <a:gd name="connsiteX352" fmla="*/ 2574524 w 3844031"/>
              <a:gd name="connsiteY352" fmla="*/ 453351 h 3721195"/>
              <a:gd name="connsiteX353" fmla="*/ 2583402 w 3844031"/>
              <a:gd name="connsiteY353" fmla="*/ 417840 h 3721195"/>
              <a:gd name="connsiteX354" fmla="*/ 2601157 w 3844031"/>
              <a:gd name="connsiteY354" fmla="*/ 364574 h 3721195"/>
              <a:gd name="connsiteX355" fmla="*/ 2610035 w 3844031"/>
              <a:gd name="connsiteY355" fmla="*/ 329064 h 3721195"/>
              <a:gd name="connsiteX356" fmla="*/ 2663301 w 3844031"/>
              <a:gd name="connsiteY356" fmla="*/ 231409 h 3721195"/>
              <a:gd name="connsiteX357" fmla="*/ 2689934 w 3844031"/>
              <a:gd name="connsiteY357" fmla="*/ 133755 h 3721195"/>
              <a:gd name="connsiteX358" fmla="*/ 2707689 w 3844031"/>
              <a:gd name="connsiteY358" fmla="*/ 98244 h 3721195"/>
              <a:gd name="connsiteX359" fmla="*/ 2725445 w 3844031"/>
              <a:gd name="connsiteY359" fmla="*/ 27223 h 3721195"/>
              <a:gd name="connsiteX360" fmla="*/ 2689934 w 3844031"/>
              <a:gd name="connsiteY360" fmla="*/ 27223 h 3721195"/>
              <a:gd name="connsiteX361" fmla="*/ 2663301 w 3844031"/>
              <a:gd name="connsiteY361" fmla="*/ 36101 h 3721195"/>
              <a:gd name="connsiteX362" fmla="*/ 2636668 w 3844031"/>
              <a:gd name="connsiteY362" fmla="*/ 62734 h 3721195"/>
              <a:gd name="connsiteX363" fmla="*/ 2583402 w 3844031"/>
              <a:gd name="connsiteY363" fmla="*/ 98244 h 3721195"/>
              <a:gd name="connsiteX364" fmla="*/ 2539014 w 3844031"/>
              <a:gd name="connsiteY364" fmla="*/ 124877 h 3721195"/>
              <a:gd name="connsiteX365" fmla="*/ 2521258 w 3844031"/>
              <a:gd name="connsiteY365" fmla="*/ 142633 h 3721195"/>
              <a:gd name="connsiteX366" fmla="*/ 2503503 w 3844031"/>
              <a:gd name="connsiteY366" fmla="*/ 169266 h 3721195"/>
              <a:gd name="connsiteX367" fmla="*/ 2467992 w 3844031"/>
              <a:gd name="connsiteY367" fmla="*/ 187021 h 3721195"/>
              <a:gd name="connsiteX368" fmla="*/ 2423604 w 3844031"/>
              <a:gd name="connsiteY368" fmla="*/ 222532 h 3721195"/>
              <a:gd name="connsiteX369" fmla="*/ 2396971 w 3844031"/>
              <a:gd name="connsiteY369" fmla="*/ 240287 h 3721195"/>
              <a:gd name="connsiteX370" fmla="*/ 2361460 w 3844031"/>
              <a:gd name="connsiteY370" fmla="*/ 284675 h 3721195"/>
              <a:gd name="connsiteX371" fmla="*/ 2334827 w 3844031"/>
              <a:gd name="connsiteY371" fmla="*/ 293553 h 3721195"/>
              <a:gd name="connsiteX372" fmla="*/ 2281561 w 3844031"/>
              <a:gd name="connsiteY372" fmla="*/ 337941 h 3721195"/>
              <a:gd name="connsiteX373" fmla="*/ 2263806 w 3844031"/>
              <a:gd name="connsiteY373" fmla="*/ 355697 h 3721195"/>
              <a:gd name="connsiteX374" fmla="*/ 2210540 w 3844031"/>
              <a:gd name="connsiteY374" fmla="*/ 382330 h 372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3844031" h="3721195">
                <a:moveTo>
                  <a:pt x="2210540" y="382330"/>
                </a:moveTo>
                <a:lnTo>
                  <a:pt x="2210540" y="382330"/>
                </a:lnTo>
                <a:cubicBezTo>
                  <a:pt x="2180948" y="388248"/>
                  <a:pt x="2151040" y="392766"/>
                  <a:pt x="2121763" y="400085"/>
                </a:cubicBezTo>
                <a:cubicBezTo>
                  <a:pt x="2103606" y="404624"/>
                  <a:pt x="2086654" y="413301"/>
                  <a:pt x="2068497" y="417840"/>
                </a:cubicBezTo>
                <a:cubicBezTo>
                  <a:pt x="2056660" y="420799"/>
                  <a:pt x="2044673" y="423212"/>
                  <a:pt x="2032986" y="426718"/>
                </a:cubicBezTo>
                <a:cubicBezTo>
                  <a:pt x="2015060" y="432096"/>
                  <a:pt x="1979720" y="444473"/>
                  <a:pt x="1979720" y="444473"/>
                </a:cubicBezTo>
                <a:cubicBezTo>
                  <a:pt x="1963204" y="460989"/>
                  <a:pt x="1957732" y="468784"/>
                  <a:pt x="1935332" y="479984"/>
                </a:cubicBezTo>
                <a:cubicBezTo>
                  <a:pt x="1926962" y="484169"/>
                  <a:pt x="1917069" y="484677"/>
                  <a:pt x="1908699" y="488862"/>
                </a:cubicBezTo>
                <a:cubicBezTo>
                  <a:pt x="1857192" y="514616"/>
                  <a:pt x="1908804" y="501030"/>
                  <a:pt x="1846555" y="524373"/>
                </a:cubicBezTo>
                <a:cubicBezTo>
                  <a:pt x="1835131" y="528657"/>
                  <a:pt x="1822882" y="530291"/>
                  <a:pt x="1811045" y="533250"/>
                </a:cubicBezTo>
                <a:cubicBezTo>
                  <a:pt x="1787371" y="545087"/>
                  <a:pt x="1762046" y="554079"/>
                  <a:pt x="1740023" y="568761"/>
                </a:cubicBezTo>
                <a:cubicBezTo>
                  <a:pt x="1731145" y="574679"/>
                  <a:pt x="1721721" y="579851"/>
                  <a:pt x="1713390" y="586516"/>
                </a:cubicBezTo>
                <a:cubicBezTo>
                  <a:pt x="1706854" y="591745"/>
                  <a:pt x="1702812" y="599966"/>
                  <a:pt x="1695635" y="604272"/>
                </a:cubicBezTo>
                <a:cubicBezTo>
                  <a:pt x="1687611" y="609087"/>
                  <a:pt x="1677880" y="610190"/>
                  <a:pt x="1669002" y="613149"/>
                </a:cubicBezTo>
                <a:lnTo>
                  <a:pt x="1615736" y="648660"/>
                </a:lnTo>
                <a:cubicBezTo>
                  <a:pt x="1606858" y="654578"/>
                  <a:pt x="1599225" y="663041"/>
                  <a:pt x="1589103" y="666415"/>
                </a:cubicBezTo>
                <a:cubicBezTo>
                  <a:pt x="1580225" y="669374"/>
                  <a:pt x="1570840" y="671108"/>
                  <a:pt x="1562470" y="675293"/>
                </a:cubicBezTo>
                <a:cubicBezTo>
                  <a:pt x="1552927" y="680065"/>
                  <a:pt x="1545101" y="687754"/>
                  <a:pt x="1535837" y="693048"/>
                </a:cubicBezTo>
                <a:cubicBezTo>
                  <a:pt x="1524346" y="699614"/>
                  <a:pt x="1511817" y="704238"/>
                  <a:pt x="1500326" y="710804"/>
                </a:cubicBezTo>
                <a:cubicBezTo>
                  <a:pt x="1491062" y="716098"/>
                  <a:pt x="1482957" y="723265"/>
                  <a:pt x="1473693" y="728559"/>
                </a:cubicBezTo>
                <a:cubicBezTo>
                  <a:pt x="1442977" y="746111"/>
                  <a:pt x="1441429" y="745232"/>
                  <a:pt x="1411550" y="755192"/>
                </a:cubicBezTo>
                <a:cubicBezTo>
                  <a:pt x="1399713" y="764070"/>
                  <a:pt x="1386987" y="771872"/>
                  <a:pt x="1376039" y="781825"/>
                </a:cubicBezTo>
                <a:cubicBezTo>
                  <a:pt x="1354362" y="801531"/>
                  <a:pt x="1340097" y="830868"/>
                  <a:pt x="1313895" y="843969"/>
                </a:cubicBezTo>
                <a:cubicBezTo>
                  <a:pt x="1302058" y="849887"/>
                  <a:pt x="1288831" y="853599"/>
                  <a:pt x="1278385" y="861724"/>
                </a:cubicBezTo>
                <a:cubicBezTo>
                  <a:pt x="1201876" y="921230"/>
                  <a:pt x="1265252" y="895693"/>
                  <a:pt x="1207363" y="914990"/>
                </a:cubicBezTo>
                <a:cubicBezTo>
                  <a:pt x="1195526" y="923868"/>
                  <a:pt x="1183087" y="931994"/>
                  <a:pt x="1171853" y="941623"/>
                </a:cubicBezTo>
                <a:cubicBezTo>
                  <a:pt x="1162321" y="949794"/>
                  <a:pt x="1155436" y="960959"/>
                  <a:pt x="1145220" y="968256"/>
                </a:cubicBezTo>
                <a:cubicBezTo>
                  <a:pt x="1134451" y="975948"/>
                  <a:pt x="1121546" y="980093"/>
                  <a:pt x="1109709" y="986011"/>
                </a:cubicBezTo>
                <a:cubicBezTo>
                  <a:pt x="1079492" y="1016228"/>
                  <a:pt x="1064641" y="1035264"/>
                  <a:pt x="1029810" y="1057033"/>
                </a:cubicBezTo>
                <a:cubicBezTo>
                  <a:pt x="1018588" y="1064047"/>
                  <a:pt x="1006136" y="1068870"/>
                  <a:pt x="994299" y="1074788"/>
                </a:cubicBezTo>
                <a:cubicBezTo>
                  <a:pt x="925538" y="1143549"/>
                  <a:pt x="959947" y="1127669"/>
                  <a:pt x="905522" y="1145809"/>
                </a:cubicBezTo>
                <a:cubicBezTo>
                  <a:pt x="899604" y="1151728"/>
                  <a:pt x="894731" y="1158922"/>
                  <a:pt x="887767" y="1163565"/>
                </a:cubicBezTo>
                <a:cubicBezTo>
                  <a:pt x="833091" y="1200016"/>
                  <a:pt x="871025" y="1162753"/>
                  <a:pt x="825623" y="1199075"/>
                </a:cubicBezTo>
                <a:cubicBezTo>
                  <a:pt x="819087" y="1204304"/>
                  <a:pt x="814564" y="1211809"/>
                  <a:pt x="807868" y="1216831"/>
                </a:cubicBezTo>
                <a:cubicBezTo>
                  <a:pt x="790797" y="1229635"/>
                  <a:pt x="769691" y="1237252"/>
                  <a:pt x="754602" y="1252341"/>
                </a:cubicBezTo>
                <a:cubicBezTo>
                  <a:pt x="700856" y="1306088"/>
                  <a:pt x="728930" y="1287372"/>
                  <a:pt x="674703" y="1314485"/>
                </a:cubicBezTo>
                <a:cubicBezTo>
                  <a:pt x="628478" y="1383824"/>
                  <a:pt x="687488" y="1307117"/>
                  <a:pt x="630315" y="1349996"/>
                </a:cubicBezTo>
                <a:cubicBezTo>
                  <a:pt x="613575" y="1362551"/>
                  <a:pt x="600722" y="1379588"/>
                  <a:pt x="585926" y="1394384"/>
                </a:cubicBezTo>
                <a:lnTo>
                  <a:pt x="559293" y="1421017"/>
                </a:lnTo>
                <a:cubicBezTo>
                  <a:pt x="553375" y="1426936"/>
                  <a:pt x="546560" y="1432077"/>
                  <a:pt x="541538" y="1438773"/>
                </a:cubicBezTo>
                <a:cubicBezTo>
                  <a:pt x="507372" y="1484327"/>
                  <a:pt x="525367" y="1463821"/>
                  <a:pt x="488272" y="1500916"/>
                </a:cubicBezTo>
                <a:cubicBezTo>
                  <a:pt x="482354" y="1512753"/>
                  <a:pt x="477858" y="1525416"/>
                  <a:pt x="470517" y="1536427"/>
                </a:cubicBezTo>
                <a:cubicBezTo>
                  <a:pt x="465874" y="1543391"/>
                  <a:pt x="457990" y="1547646"/>
                  <a:pt x="452761" y="1554182"/>
                </a:cubicBezTo>
                <a:cubicBezTo>
                  <a:pt x="446096" y="1562513"/>
                  <a:pt x="441671" y="1572483"/>
                  <a:pt x="435006" y="1580815"/>
                </a:cubicBezTo>
                <a:cubicBezTo>
                  <a:pt x="429777" y="1587351"/>
                  <a:pt x="422480" y="1592035"/>
                  <a:pt x="417251" y="1598571"/>
                </a:cubicBezTo>
                <a:cubicBezTo>
                  <a:pt x="410586" y="1606903"/>
                  <a:pt x="404789" y="1615940"/>
                  <a:pt x="399495" y="1625204"/>
                </a:cubicBezTo>
                <a:cubicBezTo>
                  <a:pt x="392929" y="1636694"/>
                  <a:pt x="390212" y="1650547"/>
                  <a:pt x="381740" y="1660714"/>
                </a:cubicBezTo>
                <a:cubicBezTo>
                  <a:pt x="374909" y="1668911"/>
                  <a:pt x="363985" y="1672551"/>
                  <a:pt x="355107" y="1678470"/>
                </a:cubicBezTo>
                <a:cubicBezTo>
                  <a:pt x="343270" y="1696225"/>
                  <a:pt x="329139" y="1712650"/>
                  <a:pt x="319596" y="1731736"/>
                </a:cubicBezTo>
                <a:cubicBezTo>
                  <a:pt x="313678" y="1743573"/>
                  <a:pt x="309533" y="1756477"/>
                  <a:pt x="301841" y="1767246"/>
                </a:cubicBezTo>
                <a:cubicBezTo>
                  <a:pt x="294544" y="1777462"/>
                  <a:pt x="283245" y="1784234"/>
                  <a:pt x="275208" y="1793879"/>
                </a:cubicBezTo>
                <a:cubicBezTo>
                  <a:pt x="268378" y="1802076"/>
                  <a:pt x="264118" y="1812180"/>
                  <a:pt x="257453" y="1820512"/>
                </a:cubicBezTo>
                <a:cubicBezTo>
                  <a:pt x="252224" y="1827048"/>
                  <a:pt x="244926" y="1831732"/>
                  <a:pt x="239697" y="1838268"/>
                </a:cubicBezTo>
                <a:cubicBezTo>
                  <a:pt x="233032" y="1846600"/>
                  <a:pt x="228607" y="1856570"/>
                  <a:pt x="221942" y="1864901"/>
                </a:cubicBezTo>
                <a:cubicBezTo>
                  <a:pt x="216713" y="1871437"/>
                  <a:pt x="209208" y="1875960"/>
                  <a:pt x="204186" y="1882656"/>
                </a:cubicBezTo>
                <a:cubicBezTo>
                  <a:pt x="191382" y="1899727"/>
                  <a:pt x="183765" y="1920833"/>
                  <a:pt x="168676" y="1935922"/>
                </a:cubicBezTo>
                <a:cubicBezTo>
                  <a:pt x="162757" y="1941840"/>
                  <a:pt x="156149" y="1947141"/>
                  <a:pt x="150920" y="1953677"/>
                </a:cubicBezTo>
                <a:cubicBezTo>
                  <a:pt x="97050" y="2021013"/>
                  <a:pt x="163662" y="1941318"/>
                  <a:pt x="124287" y="2006943"/>
                </a:cubicBezTo>
                <a:cubicBezTo>
                  <a:pt x="119981" y="2014120"/>
                  <a:pt x="111761" y="2018163"/>
                  <a:pt x="106532" y="2024699"/>
                </a:cubicBezTo>
                <a:cubicBezTo>
                  <a:pt x="61747" y="2080683"/>
                  <a:pt x="113884" y="2026226"/>
                  <a:pt x="71021" y="2069087"/>
                </a:cubicBezTo>
                <a:cubicBezTo>
                  <a:pt x="68062" y="2077965"/>
                  <a:pt x="56529" y="2088234"/>
                  <a:pt x="62144" y="2095720"/>
                </a:cubicBezTo>
                <a:cubicBezTo>
                  <a:pt x="78537" y="2117577"/>
                  <a:pt x="107705" y="2100242"/>
                  <a:pt x="124287" y="2095720"/>
                </a:cubicBezTo>
                <a:cubicBezTo>
                  <a:pt x="234425" y="2065683"/>
                  <a:pt x="160640" y="2089522"/>
                  <a:pt x="221942" y="2069087"/>
                </a:cubicBezTo>
                <a:cubicBezTo>
                  <a:pt x="239697" y="2075005"/>
                  <a:pt x="261974" y="2073608"/>
                  <a:pt x="275208" y="2086842"/>
                </a:cubicBezTo>
                <a:cubicBezTo>
                  <a:pt x="281825" y="2093459"/>
                  <a:pt x="271145" y="2105451"/>
                  <a:pt x="266330" y="2113475"/>
                </a:cubicBezTo>
                <a:cubicBezTo>
                  <a:pt x="258633" y="2126304"/>
                  <a:pt x="218997" y="2153414"/>
                  <a:pt x="213064" y="2157864"/>
                </a:cubicBezTo>
                <a:cubicBezTo>
                  <a:pt x="207146" y="2169701"/>
                  <a:pt x="202650" y="2182363"/>
                  <a:pt x="195309" y="2193374"/>
                </a:cubicBezTo>
                <a:cubicBezTo>
                  <a:pt x="181124" y="2214652"/>
                  <a:pt x="170349" y="2211615"/>
                  <a:pt x="150920" y="2228885"/>
                </a:cubicBezTo>
                <a:cubicBezTo>
                  <a:pt x="132153" y="2245567"/>
                  <a:pt x="111582" y="2261258"/>
                  <a:pt x="97654" y="2282151"/>
                </a:cubicBezTo>
                <a:cubicBezTo>
                  <a:pt x="91736" y="2291029"/>
                  <a:pt x="86925" y="2300754"/>
                  <a:pt x="79899" y="2308784"/>
                </a:cubicBezTo>
                <a:cubicBezTo>
                  <a:pt x="66120" y="2324532"/>
                  <a:pt x="50307" y="2338377"/>
                  <a:pt x="35511" y="2353173"/>
                </a:cubicBezTo>
                <a:cubicBezTo>
                  <a:pt x="29592" y="2359092"/>
                  <a:pt x="22398" y="2363964"/>
                  <a:pt x="17755" y="2370928"/>
                </a:cubicBezTo>
                <a:lnTo>
                  <a:pt x="0" y="2397561"/>
                </a:lnTo>
                <a:cubicBezTo>
                  <a:pt x="8878" y="2403479"/>
                  <a:pt x="16016" y="2414254"/>
                  <a:pt x="26633" y="2415316"/>
                </a:cubicBezTo>
                <a:cubicBezTo>
                  <a:pt x="47454" y="2417398"/>
                  <a:pt x="68137" y="2409879"/>
                  <a:pt x="88777" y="2406439"/>
                </a:cubicBezTo>
                <a:cubicBezTo>
                  <a:pt x="153759" y="2395609"/>
                  <a:pt x="111769" y="2402405"/>
                  <a:pt x="159798" y="2388683"/>
                </a:cubicBezTo>
                <a:cubicBezTo>
                  <a:pt x="171530" y="2385331"/>
                  <a:pt x="183577" y="2383158"/>
                  <a:pt x="195309" y="2379806"/>
                </a:cubicBezTo>
                <a:cubicBezTo>
                  <a:pt x="284502" y="2354323"/>
                  <a:pt x="146387" y="2389817"/>
                  <a:pt x="257453" y="2362050"/>
                </a:cubicBezTo>
                <a:cubicBezTo>
                  <a:pt x="276825" y="2349136"/>
                  <a:pt x="301411" y="2320669"/>
                  <a:pt x="292963" y="2379806"/>
                </a:cubicBezTo>
                <a:cubicBezTo>
                  <a:pt x="291454" y="2390368"/>
                  <a:pt x="280863" y="2397391"/>
                  <a:pt x="275208" y="2406439"/>
                </a:cubicBezTo>
                <a:cubicBezTo>
                  <a:pt x="266063" y="2421071"/>
                  <a:pt x="256955" y="2435743"/>
                  <a:pt x="248575" y="2450827"/>
                </a:cubicBezTo>
                <a:cubicBezTo>
                  <a:pt x="242148" y="2462396"/>
                  <a:pt x="238161" y="2475327"/>
                  <a:pt x="230820" y="2486338"/>
                </a:cubicBezTo>
                <a:cubicBezTo>
                  <a:pt x="226177" y="2493302"/>
                  <a:pt x="218983" y="2498175"/>
                  <a:pt x="213064" y="2504093"/>
                </a:cubicBezTo>
                <a:cubicBezTo>
                  <a:pt x="191451" y="2568934"/>
                  <a:pt x="177152" y="2552820"/>
                  <a:pt x="230820" y="2566237"/>
                </a:cubicBezTo>
                <a:lnTo>
                  <a:pt x="284086" y="2548481"/>
                </a:lnTo>
                <a:lnTo>
                  <a:pt x="310719" y="2539604"/>
                </a:lnTo>
                <a:cubicBezTo>
                  <a:pt x="316637" y="2533685"/>
                  <a:pt x="321297" y="2526154"/>
                  <a:pt x="328474" y="2521848"/>
                </a:cubicBezTo>
                <a:cubicBezTo>
                  <a:pt x="386096" y="2487274"/>
                  <a:pt x="327875" y="2540205"/>
                  <a:pt x="372862" y="2495215"/>
                </a:cubicBezTo>
                <a:cubicBezTo>
                  <a:pt x="369903" y="2524807"/>
                  <a:pt x="370216" y="2554912"/>
                  <a:pt x="363985" y="2583992"/>
                </a:cubicBezTo>
                <a:cubicBezTo>
                  <a:pt x="360429" y="2600589"/>
                  <a:pt x="338275" y="2631434"/>
                  <a:pt x="328474" y="2646136"/>
                </a:cubicBezTo>
                <a:cubicBezTo>
                  <a:pt x="323408" y="2671463"/>
                  <a:pt x="318238" y="2700973"/>
                  <a:pt x="310719" y="2726035"/>
                </a:cubicBezTo>
                <a:cubicBezTo>
                  <a:pt x="305341" y="2743962"/>
                  <a:pt x="292963" y="2779301"/>
                  <a:pt x="292963" y="2779301"/>
                </a:cubicBezTo>
                <a:cubicBezTo>
                  <a:pt x="272973" y="2899251"/>
                  <a:pt x="299619" y="2784301"/>
                  <a:pt x="266330" y="2859200"/>
                </a:cubicBezTo>
                <a:cubicBezTo>
                  <a:pt x="258729" y="2876303"/>
                  <a:pt x="256945" y="2895726"/>
                  <a:pt x="248575" y="2912466"/>
                </a:cubicBezTo>
                <a:cubicBezTo>
                  <a:pt x="242657" y="2924303"/>
                  <a:pt x="236033" y="2935812"/>
                  <a:pt x="230820" y="2947976"/>
                </a:cubicBezTo>
                <a:cubicBezTo>
                  <a:pt x="227134" y="2956577"/>
                  <a:pt x="215325" y="2981226"/>
                  <a:pt x="221942" y="2974609"/>
                </a:cubicBezTo>
                <a:cubicBezTo>
                  <a:pt x="231300" y="2965251"/>
                  <a:pt x="230339" y="2948457"/>
                  <a:pt x="239697" y="2939099"/>
                </a:cubicBezTo>
                <a:cubicBezTo>
                  <a:pt x="260622" y="2918174"/>
                  <a:pt x="289794" y="2906758"/>
                  <a:pt x="310719" y="2885833"/>
                </a:cubicBezTo>
                <a:cubicBezTo>
                  <a:pt x="319597" y="2876955"/>
                  <a:pt x="327442" y="2866908"/>
                  <a:pt x="337352" y="2859200"/>
                </a:cubicBezTo>
                <a:cubicBezTo>
                  <a:pt x="354196" y="2846099"/>
                  <a:pt x="373547" y="2836493"/>
                  <a:pt x="390618" y="2823689"/>
                </a:cubicBezTo>
                <a:cubicBezTo>
                  <a:pt x="402455" y="2814811"/>
                  <a:pt x="414088" y="2805656"/>
                  <a:pt x="426128" y="2797056"/>
                </a:cubicBezTo>
                <a:cubicBezTo>
                  <a:pt x="434810" y="2790854"/>
                  <a:pt x="444429" y="2785966"/>
                  <a:pt x="452761" y="2779301"/>
                </a:cubicBezTo>
                <a:cubicBezTo>
                  <a:pt x="480287" y="2757280"/>
                  <a:pt x="460715" y="2762007"/>
                  <a:pt x="497150" y="2743790"/>
                </a:cubicBezTo>
                <a:cubicBezTo>
                  <a:pt x="505520" y="2739605"/>
                  <a:pt x="515182" y="2738598"/>
                  <a:pt x="523783" y="2734912"/>
                </a:cubicBezTo>
                <a:cubicBezTo>
                  <a:pt x="535947" y="2729699"/>
                  <a:pt x="547129" y="2722370"/>
                  <a:pt x="559293" y="2717157"/>
                </a:cubicBezTo>
                <a:cubicBezTo>
                  <a:pt x="567894" y="2713471"/>
                  <a:pt x="577556" y="2712464"/>
                  <a:pt x="585926" y="2708279"/>
                </a:cubicBezTo>
                <a:cubicBezTo>
                  <a:pt x="654765" y="2673860"/>
                  <a:pt x="572249" y="2703961"/>
                  <a:pt x="639192" y="2681646"/>
                </a:cubicBezTo>
                <a:cubicBezTo>
                  <a:pt x="636233" y="2696442"/>
                  <a:pt x="635613" y="2711906"/>
                  <a:pt x="630315" y="2726035"/>
                </a:cubicBezTo>
                <a:cubicBezTo>
                  <a:pt x="626569" y="2736025"/>
                  <a:pt x="618835" y="2744039"/>
                  <a:pt x="612559" y="2752668"/>
                </a:cubicBezTo>
                <a:cubicBezTo>
                  <a:pt x="554557" y="2832419"/>
                  <a:pt x="580896" y="2807487"/>
                  <a:pt x="523783" y="2850322"/>
                </a:cubicBezTo>
                <a:cubicBezTo>
                  <a:pt x="520824" y="2862159"/>
                  <a:pt x="521673" y="2875681"/>
                  <a:pt x="514905" y="2885833"/>
                </a:cubicBezTo>
                <a:cubicBezTo>
                  <a:pt x="508987" y="2894711"/>
                  <a:pt x="495817" y="2896043"/>
                  <a:pt x="488272" y="2903588"/>
                </a:cubicBezTo>
                <a:cubicBezTo>
                  <a:pt x="480727" y="2911133"/>
                  <a:pt x="476435" y="2921343"/>
                  <a:pt x="470517" y="2930221"/>
                </a:cubicBezTo>
                <a:cubicBezTo>
                  <a:pt x="442691" y="3041522"/>
                  <a:pt x="486097" y="2901740"/>
                  <a:pt x="435006" y="2983487"/>
                </a:cubicBezTo>
                <a:cubicBezTo>
                  <a:pt x="425087" y="2999358"/>
                  <a:pt x="423169" y="3018998"/>
                  <a:pt x="417251" y="3036753"/>
                </a:cubicBezTo>
                <a:cubicBezTo>
                  <a:pt x="387414" y="3126263"/>
                  <a:pt x="432939" y="2987418"/>
                  <a:pt x="399495" y="3098897"/>
                </a:cubicBezTo>
                <a:cubicBezTo>
                  <a:pt x="394117" y="3116823"/>
                  <a:pt x="387658" y="3134408"/>
                  <a:pt x="381740" y="3152163"/>
                </a:cubicBezTo>
                <a:cubicBezTo>
                  <a:pt x="378781" y="3161041"/>
                  <a:pt x="375132" y="3169717"/>
                  <a:pt x="372862" y="3178796"/>
                </a:cubicBezTo>
                <a:cubicBezTo>
                  <a:pt x="369903" y="3190633"/>
                  <a:pt x="367337" y="3202575"/>
                  <a:pt x="363985" y="3214306"/>
                </a:cubicBezTo>
                <a:cubicBezTo>
                  <a:pt x="361414" y="3223304"/>
                  <a:pt x="346229" y="3237980"/>
                  <a:pt x="355107" y="3240939"/>
                </a:cubicBezTo>
                <a:cubicBezTo>
                  <a:pt x="367662" y="3245124"/>
                  <a:pt x="379128" y="3229750"/>
                  <a:pt x="390618" y="3223184"/>
                </a:cubicBezTo>
                <a:cubicBezTo>
                  <a:pt x="399882" y="3217891"/>
                  <a:pt x="408920" y="3212094"/>
                  <a:pt x="417251" y="3205429"/>
                </a:cubicBezTo>
                <a:cubicBezTo>
                  <a:pt x="423787" y="3200200"/>
                  <a:pt x="427520" y="3191416"/>
                  <a:pt x="435006" y="3187673"/>
                </a:cubicBezTo>
                <a:cubicBezTo>
                  <a:pt x="445919" y="3182216"/>
                  <a:pt x="458680" y="3181755"/>
                  <a:pt x="470517" y="3178796"/>
                </a:cubicBezTo>
                <a:cubicBezTo>
                  <a:pt x="488272" y="3166959"/>
                  <a:pt x="503539" y="3150033"/>
                  <a:pt x="523783" y="3143285"/>
                </a:cubicBezTo>
                <a:lnTo>
                  <a:pt x="577049" y="3125530"/>
                </a:lnTo>
                <a:cubicBezTo>
                  <a:pt x="627535" y="3075044"/>
                  <a:pt x="578925" y="3115714"/>
                  <a:pt x="630315" y="3090019"/>
                </a:cubicBezTo>
                <a:cubicBezTo>
                  <a:pt x="639858" y="3085247"/>
                  <a:pt x="647198" y="3076597"/>
                  <a:pt x="656948" y="3072264"/>
                </a:cubicBezTo>
                <a:cubicBezTo>
                  <a:pt x="674051" y="3064663"/>
                  <a:pt x="693474" y="3062878"/>
                  <a:pt x="710214" y="3054508"/>
                </a:cubicBezTo>
                <a:cubicBezTo>
                  <a:pt x="722051" y="3048590"/>
                  <a:pt x="733560" y="3041966"/>
                  <a:pt x="745724" y="3036753"/>
                </a:cubicBezTo>
                <a:cubicBezTo>
                  <a:pt x="763559" y="3029109"/>
                  <a:pt x="789842" y="3023504"/>
                  <a:pt x="807868" y="3018998"/>
                </a:cubicBezTo>
                <a:cubicBezTo>
                  <a:pt x="813786" y="3030835"/>
                  <a:pt x="823981" y="3041376"/>
                  <a:pt x="825623" y="3054508"/>
                </a:cubicBezTo>
                <a:cubicBezTo>
                  <a:pt x="829185" y="3083003"/>
                  <a:pt x="804631" y="3106173"/>
                  <a:pt x="790113" y="3125530"/>
                </a:cubicBezTo>
                <a:cubicBezTo>
                  <a:pt x="787154" y="3137367"/>
                  <a:pt x="786691" y="3150127"/>
                  <a:pt x="781235" y="3161040"/>
                </a:cubicBezTo>
                <a:cubicBezTo>
                  <a:pt x="777492" y="3168526"/>
                  <a:pt x="767223" y="3171310"/>
                  <a:pt x="763480" y="3178796"/>
                </a:cubicBezTo>
                <a:cubicBezTo>
                  <a:pt x="758024" y="3189709"/>
                  <a:pt x="758108" y="3202620"/>
                  <a:pt x="754602" y="3214306"/>
                </a:cubicBezTo>
                <a:cubicBezTo>
                  <a:pt x="749224" y="3232233"/>
                  <a:pt x="742765" y="3249817"/>
                  <a:pt x="736847" y="3267573"/>
                </a:cubicBezTo>
                <a:cubicBezTo>
                  <a:pt x="733888" y="3276451"/>
                  <a:pt x="718891" y="3296476"/>
                  <a:pt x="727969" y="3294206"/>
                </a:cubicBezTo>
                <a:cubicBezTo>
                  <a:pt x="739806" y="3291247"/>
                  <a:pt x="751748" y="3288680"/>
                  <a:pt x="763480" y="3285328"/>
                </a:cubicBezTo>
                <a:cubicBezTo>
                  <a:pt x="784193" y="3279410"/>
                  <a:pt x="807869" y="3270531"/>
                  <a:pt x="825623" y="3258695"/>
                </a:cubicBezTo>
                <a:cubicBezTo>
                  <a:pt x="832587" y="3254052"/>
                  <a:pt x="836843" y="3246168"/>
                  <a:pt x="843379" y="3240939"/>
                </a:cubicBezTo>
                <a:cubicBezTo>
                  <a:pt x="851711" y="3234274"/>
                  <a:pt x="861134" y="3229102"/>
                  <a:pt x="870012" y="3223184"/>
                </a:cubicBezTo>
                <a:cubicBezTo>
                  <a:pt x="875930" y="3232062"/>
                  <a:pt x="886444" y="3239230"/>
                  <a:pt x="887767" y="3249817"/>
                </a:cubicBezTo>
                <a:cubicBezTo>
                  <a:pt x="889638" y="3264790"/>
                  <a:pt x="882549" y="3279567"/>
                  <a:pt x="878889" y="3294206"/>
                </a:cubicBezTo>
                <a:cubicBezTo>
                  <a:pt x="871538" y="3323612"/>
                  <a:pt x="869617" y="3321432"/>
                  <a:pt x="852256" y="3347472"/>
                </a:cubicBezTo>
                <a:cubicBezTo>
                  <a:pt x="846338" y="3377064"/>
                  <a:pt x="841820" y="3406971"/>
                  <a:pt x="834501" y="3436248"/>
                </a:cubicBezTo>
                <a:cubicBezTo>
                  <a:pt x="831542" y="3448085"/>
                  <a:pt x="813422" y="3471759"/>
                  <a:pt x="825623" y="3471759"/>
                </a:cubicBezTo>
                <a:cubicBezTo>
                  <a:pt x="876252" y="3471759"/>
                  <a:pt x="883458" y="3405134"/>
                  <a:pt x="923278" y="3391860"/>
                </a:cubicBezTo>
                <a:cubicBezTo>
                  <a:pt x="932156" y="3388901"/>
                  <a:pt x="941731" y="3387527"/>
                  <a:pt x="949911" y="3382982"/>
                </a:cubicBezTo>
                <a:cubicBezTo>
                  <a:pt x="968565" y="3372619"/>
                  <a:pt x="1003177" y="3347472"/>
                  <a:pt x="1003177" y="3347472"/>
                </a:cubicBezTo>
                <a:cubicBezTo>
                  <a:pt x="1006136" y="3356350"/>
                  <a:pt x="1013377" y="3364841"/>
                  <a:pt x="1012054" y="3374105"/>
                </a:cubicBezTo>
                <a:cubicBezTo>
                  <a:pt x="1010182" y="3387206"/>
                  <a:pt x="999512" y="3397451"/>
                  <a:pt x="994299" y="3409615"/>
                </a:cubicBezTo>
                <a:cubicBezTo>
                  <a:pt x="972246" y="3461072"/>
                  <a:pt x="1001787" y="3411699"/>
                  <a:pt x="967666" y="3462881"/>
                </a:cubicBezTo>
                <a:cubicBezTo>
                  <a:pt x="961566" y="3493381"/>
                  <a:pt x="958267" y="3513535"/>
                  <a:pt x="949911" y="3542780"/>
                </a:cubicBezTo>
                <a:cubicBezTo>
                  <a:pt x="938108" y="3584092"/>
                  <a:pt x="939891" y="3559650"/>
                  <a:pt x="932155" y="3613802"/>
                </a:cubicBezTo>
                <a:cubicBezTo>
                  <a:pt x="928365" y="3640330"/>
                  <a:pt x="927683" y="3667269"/>
                  <a:pt x="923278" y="3693701"/>
                </a:cubicBezTo>
                <a:cubicBezTo>
                  <a:pt x="921740" y="3702932"/>
                  <a:pt x="906030" y="3716149"/>
                  <a:pt x="914400" y="3720334"/>
                </a:cubicBezTo>
                <a:cubicBezTo>
                  <a:pt x="923943" y="3725105"/>
                  <a:pt x="932351" y="3708780"/>
                  <a:pt x="941033" y="3702578"/>
                </a:cubicBezTo>
                <a:cubicBezTo>
                  <a:pt x="953073" y="3693978"/>
                  <a:pt x="966081" y="3686407"/>
                  <a:pt x="976544" y="3675945"/>
                </a:cubicBezTo>
                <a:cubicBezTo>
                  <a:pt x="987006" y="3665483"/>
                  <a:pt x="993705" y="3651802"/>
                  <a:pt x="1003177" y="3640435"/>
                </a:cubicBezTo>
                <a:cubicBezTo>
                  <a:pt x="1008535" y="3634005"/>
                  <a:pt x="1015703" y="3629215"/>
                  <a:pt x="1020932" y="3622679"/>
                </a:cubicBezTo>
                <a:cubicBezTo>
                  <a:pt x="1041441" y="3597042"/>
                  <a:pt x="1032624" y="3597345"/>
                  <a:pt x="1056443" y="3578291"/>
                </a:cubicBezTo>
                <a:cubicBezTo>
                  <a:pt x="1126347" y="3522370"/>
                  <a:pt x="1033520" y="3603542"/>
                  <a:pt x="1118586" y="3542780"/>
                </a:cubicBezTo>
                <a:cubicBezTo>
                  <a:pt x="1176769" y="3501220"/>
                  <a:pt x="1114726" y="3526311"/>
                  <a:pt x="1171853" y="3507270"/>
                </a:cubicBezTo>
                <a:cubicBezTo>
                  <a:pt x="1180731" y="3501351"/>
                  <a:pt x="1189222" y="3494808"/>
                  <a:pt x="1198486" y="3489514"/>
                </a:cubicBezTo>
                <a:cubicBezTo>
                  <a:pt x="1209976" y="3482948"/>
                  <a:pt x="1222985" y="3479100"/>
                  <a:pt x="1233996" y="3471759"/>
                </a:cubicBezTo>
                <a:cubicBezTo>
                  <a:pt x="1240960" y="3467116"/>
                  <a:pt x="1245056" y="3459026"/>
                  <a:pt x="1251752" y="3454004"/>
                </a:cubicBezTo>
                <a:cubicBezTo>
                  <a:pt x="1268824" y="3441200"/>
                  <a:pt x="1287263" y="3430330"/>
                  <a:pt x="1305018" y="3418493"/>
                </a:cubicBezTo>
                <a:cubicBezTo>
                  <a:pt x="1313896" y="3412575"/>
                  <a:pt x="1322108" y="3405510"/>
                  <a:pt x="1331651" y="3400738"/>
                </a:cubicBezTo>
                <a:cubicBezTo>
                  <a:pt x="1343488" y="3394819"/>
                  <a:pt x="1355671" y="3389548"/>
                  <a:pt x="1367161" y="3382982"/>
                </a:cubicBezTo>
                <a:cubicBezTo>
                  <a:pt x="1376425" y="3377688"/>
                  <a:pt x="1385764" y="3372253"/>
                  <a:pt x="1393794" y="3365227"/>
                </a:cubicBezTo>
                <a:cubicBezTo>
                  <a:pt x="1409542" y="3351448"/>
                  <a:pt x="1417883" y="3325914"/>
                  <a:pt x="1438183" y="3320839"/>
                </a:cubicBezTo>
                <a:lnTo>
                  <a:pt x="1473693" y="3311961"/>
                </a:lnTo>
                <a:cubicBezTo>
                  <a:pt x="1509431" y="3276226"/>
                  <a:pt x="1469694" y="3309871"/>
                  <a:pt x="1526959" y="3285328"/>
                </a:cubicBezTo>
                <a:cubicBezTo>
                  <a:pt x="1536766" y="3281125"/>
                  <a:pt x="1544714" y="3273491"/>
                  <a:pt x="1553592" y="3267573"/>
                </a:cubicBezTo>
                <a:cubicBezTo>
                  <a:pt x="1562470" y="3270532"/>
                  <a:pt x="1578195" y="3267315"/>
                  <a:pt x="1580225" y="3276450"/>
                </a:cubicBezTo>
                <a:cubicBezTo>
                  <a:pt x="1585401" y="3299740"/>
                  <a:pt x="1575616" y="3323999"/>
                  <a:pt x="1571348" y="3347472"/>
                </a:cubicBezTo>
                <a:cubicBezTo>
                  <a:pt x="1569674" y="3356679"/>
                  <a:pt x="1564740" y="3365027"/>
                  <a:pt x="1562470" y="3374105"/>
                </a:cubicBezTo>
                <a:cubicBezTo>
                  <a:pt x="1558810" y="3388743"/>
                  <a:pt x="1558890" y="3404365"/>
                  <a:pt x="1553592" y="3418493"/>
                </a:cubicBezTo>
                <a:cubicBezTo>
                  <a:pt x="1549846" y="3428483"/>
                  <a:pt x="1540609" y="3435583"/>
                  <a:pt x="1535837" y="3445126"/>
                </a:cubicBezTo>
                <a:cubicBezTo>
                  <a:pt x="1531652" y="3453496"/>
                  <a:pt x="1529918" y="3462881"/>
                  <a:pt x="1526959" y="3471759"/>
                </a:cubicBezTo>
                <a:cubicBezTo>
                  <a:pt x="1524000" y="3492474"/>
                  <a:pt x="1522186" y="3513384"/>
                  <a:pt x="1518082" y="3533903"/>
                </a:cubicBezTo>
                <a:cubicBezTo>
                  <a:pt x="1516247" y="3543079"/>
                  <a:pt x="1500834" y="3564721"/>
                  <a:pt x="1509204" y="3560536"/>
                </a:cubicBezTo>
                <a:cubicBezTo>
                  <a:pt x="1527920" y="3551178"/>
                  <a:pt x="1534876" y="3525505"/>
                  <a:pt x="1553592" y="3516147"/>
                </a:cubicBezTo>
                <a:lnTo>
                  <a:pt x="1589103" y="3498392"/>
                </a:lnTo>
                <a:cubicBezTo>
                  <a:pt x="1606387" y="3446542"/>
                  <a:pt x="1584458" y="3494160"/>
                  <a:pt x="1624614" y="3454004"/>
                </a:cubicBezTo>
                <a:cubicBezTo>
                  <a:pt x="1632159" y="3446459"/>
                  <a:pt x="1634038" y="3434036"/>
                  <a:pt x="1642369" y="3427371"/>
                </a:cubicBezTo>
                <a:cubicBezTo>
                  <a:pt x="1649676" y="3421525"/>
                  <a:pt x="1660632" y="3422678"/>
                  <a:pt x="1669002" y="3418493"/>
                </a:cubicBezTo>
                <a:cubicBezTo>
                  <a:pt x="1678545" y="3413721"/>
                  <a:pt x="1686757" y="3406656"/>
                  <a:pt x="1695635" y="3400738"/>
                </a:cubicBezTo>
                <a:cubicBezTo>
                  <a:pt x="1701553" y="3391860"/>
                  <a:pt x="1706560" y="3382302"/>
                  <a:pt x="1713390" y="3374105"/>
                </a:cubicBezTo>
                <a:cubicBezTo>
                  <a:pt x="1727413" y="3357278"/>
                  <a:pt x="1746705" y="3339691"/>
                  <a:pt x="1766656" y="3329716"/>
                </a:cubicBezTo>
                <a:cubicBezTo>
                  <a:pt x="1775026" y="3325531"/>
                  <a:pt x="1784411" y="3323798"/>
                  <a:pt x="1793289" y="3320839"/>
                </a:cubicBezTo>
                <a:cubicBezTo>
                  <a:pt x="1833442" y="3280686"/>
                  <a:pt x="1783252" y="3329202"/>
                  <a:pt x="1846555" y="3276450"/>
                </a:cubicBezTo>
                <a:cubicBezTo>
                  <a:pt x="1852985" y="3271092"/>
                  <a:pt x="1857134" y="3263001"/>
                  <a:pt x="1864311" y="3258695"/>
                </a:cubicBezTo>
                <a:cubicBezTo>
                  <a:pt x="1872335" y="3253880"/>
                  <a:pt x="1882066" y="3252776"/>
                  <a:pt x="1890944" y="3249817"/>
                </a:cubicBezTo>
                <a:cubicBezTo>
                  <a:pt x="1943522" y="3210383"/>
                  <a:pt x="1914148" y="3231388"/>
                  <a:pt x="1979720" y="3187673"/>
                </a:cubicBezTo>
                <a:cubicBezTo>
                  <a:pt x="1988598" y="3181755"/>
                  <a:pt x="1998808" y="3177463"/>
                  <a:pt x="2006353" y="3169918"/>
                </a:cubicBezTo>
                <a:cubicBezTo>
                  <a:pt x="2015231" y="3161040"/>
                  <a:pt x="2021757" y="3148900"/>
                  <a:pt x="2032986" y="3143285"/>
                </a:cubicBezTo>
                <a:cubicBezTo>
                  <a:pt x="2046482" y="3136537"/>
                  <a:pt x="2062579" y="3137366"/>
                  <a:pt x="2077375" y="3134407"/>
                </a:cubicBezTo>
                <a:cubicBezTo>
                  <a:pt x="2132994" y="3106598"/>
                  <a:pt x="2094614" y="3128435"/>
                  <a:pt x="2148396" y="3090019"/>
                </a:cubicBezTo>
                <a:cubicBezTo>
                  <a:pt x="2157078" y="3083817"/>
                  <a:pt x="2166999" y="3079290"/>
                  <a:pt x="2175029" y="3072264"/>
                </a:cubicBezTo>
                <a:cubicBezTo>
                  <a:pt x="2190777" y="3058485"/>
                  <a:pt x="2200702" y="3037233"/>
                  <a:pt x="2219418" y="3027875"/>
                </a:cubicBezTo>
                <a:cubicBezTo>
                  <a:pt x="2231255" y="3021957"/>
                  <a:pt x="2243438" y="3016686"/>
                  <a:pt x="2254928" y="3010120"/>
                </a:cubicBezTo>
                <a:cubicBezTo>
                  <a:pt x="2264192" y="3004826"/>
                  <a:pt x="2271754" y="2996568"/>
                  <a:pt x="2281561" y="2992365"/>
                </a:cubicBezTo>
                <a:cubicBezTo>
                  <a:pt x="2292776" y="2987559"/>
                  <a:pt x="2305235" y="2986446"/>
                  <a:pt x="2317072" y="2983487"/>
                </a:cubicBezTo>
                <a:cubicBezTo>
                  <a:pt x="2325950" y="2977569"/>
                  <a:pt x="2333955" y="2970065"/>
                  <a:pt x="2343705" y="2965732"/>
                </a:cubicBezTo>
                <a:cubicBezTo>
                  <a:pt x="2360808" y="2958131"/>
                  <a:pt x="2396971" y="2947976"/>
                  <a:pt x="2396971" y="2947976"/>
                </a:cubicBezTo>
                <a:cubicBezTo>
                  <a:pt x="2408808" y="2939098"/>
                  <a:pt x="2420442" y="2929943"/>
                  <a:pt x="2432482" y="2921343"/>
                </a:cubicBezTo>
                <a:cubicBezTo>
                  <a:pt x="2464777" y="2898275"/>
                  <a:pt x="2459800" y="2905976"/>
                  <a:pt x="2494625" y="2876955"/>
                </a:cubicBezTo>
                <a:cubicBezTo>
                  <a:pt x="2501055" y="2871597"/>
                  <a:pt x="2505951" y="2864558"/>
                  <a:pt x="2512381" y="2859200"/>
                </a:cubicBezTo>
                <a:cubicBezTo>
                  <a:pt x="2523748" y="2849728"/>
                  <a:pt x="2536832" y="2842397"/>
                  <a:pt x="2547891" y="2832567"/>
                </a:cubicBezTo>
                <a:cubicBezTo>
                  <a:pt x="2563531" y="2818665"/>
                  <a:pt x="2575540" y="2800733"/>
                  <a:pt x="2592280" y="2788178"/>
                </a:cubicBezTo>
                <a:cubicBezTo>
                  <a:pt x="2604117" y="2779300"/>
                  <a:pt x="2616423" y="2771017"/>
                  <a:pt x="2627790" y="2761545"/>
                </a:cubicBezTo>
                <a:cubicBezTo>
                  <a:pt x="2634220" y="2756187"/>
                  <a:pt x="2639010" y="2749019"/>
                  <a:pt x="2645546" y="2743790"/>
                </a:cubicBezTo>
                <a:cubicBezTo>
                  <a:pt x="2653878" y="2737125"/>
                  <a:pt x="2663848" y="2732700"/>
                  <a:pt x="2672179" y="2726035"/>
                </a:cubicBezTo>
                <a:cubicBezTo>
                  <a:pt x="2716104" y="2690895"/>
                  <a:pt x="2661549" y="2727786"/>
                  <a:pt x="2707689" y="2681646"/>
                </a:cubicBezTo>
                <a:cubicBezTo>
                  <a:pt x="2715234" y="2674101"/>
                  <a:pt x="2725990" y="2670556"/>
                  <a:pt x="2734322" y="2663891"/>
                </a:cubicBezTo>
                <a:cubicBezTo>
                  <a:pt x="2740858" y="2658662"/>
                  <a:pt x="2745648" y="2651494"/>
                  <a:pt x="2752078" y="2646136"/>
                </a:cubicBezTo>
                <a:cubicBezTo>
                  <a:pt x="2763445" y="2636664"/>
                  <a:pt x="2776529" y="2629333"/>
                  <a:pt x="2787588" y="2619503"/>
                </a:cubicBezTo>
                <a:cubicBezTo>
                  <a:pt x="2803228" y="2605601"/>
                  <a:pt x="2817181" y="2589910"/>
                  <a:pt x="2831977" y="2575114"/>
                </a:cubicBezTo>
                <a:lnTo>
                  <a:pt x="2885243" y="2521848"/>
                </a:lnTo>
                <a:cubicBezTo>
                  <a:pt x="2894121" y="2512970"/>
                  <a:pt x="2901832" y="2502748"/>
                  <a:pt x="2911876" y="2495215"/>
                </a:cubicBezTo>
                <a:cubicBezTo>
                  <a:pt x="2923713" y="2486337"/>
                  <a:pt x="2936152" y="2478211"/>
                  <a:pt x="2947386" y="2468582"/>
                </a:cubicBezTo>
                <a:cubicBezTo>
                  <a:pt x="2956919" y="2460411"/>
                  <a:pt x="2964487" y="2450120"/>
                  <a:pt x="2974020" y="2441949"/>
                </a:cubicBezTo>
                <a:cubicBezTo>
                  <a:pt x="2985254" y="2432320"/>
                  <a:pt x="2999068" y="2425778"/>
                  <a:pt x="3009530" y="2415316"/>
                </a:cubicBezTo>
                <a:cubicBezTo>
                  <a:pt x="3054615" y="2370231"/>
                  <a:pt x="3018103" y="2391897"/>
                  <a:pt x="3053919" y="2362050"/>
                </a:cubicBezTo>
                <a:cubicBezTo>
                  <a:pt x="3065285" y="2352578"/>
                  <a:pt x="3078967" y="2345879"/>
                  <a:pt x="3089429" y="2335417"/>
                </a:cubicBezTo>
                <a:cubicBezTo>
                  <a:pt x="3147050" y="2277795"/>
                  <a:pt x="3082214" y="2316830"/>
                  <a:pt x="3151573" y="2282151"/>
                </a:cubicBezTo>
                <a:cubicBezTo>
                  <a:pt x="3160451" y="2270314"/>
                  <a:pt x="3167744" y="2257102"/>
                  <a:pt x="3178206" y="2246640"/>
                </a:cubicBezTo>
                <a:cubicBezTo>
                  <a:pt x="3217185" y="2207661"/>
                  <a:pt x="3205060" y="2232501"/>
                  <a:pt x="3240350" y="2202252"/>
                </a:cubicBezTo>
                <a:cubicBezTo>
                  <a:pt x="3315696" y="2137669"/>
                  <a:pt x="3241350" y="2189747"/>
                  <a:pt x="3302493" y="2148986"/>
                </a:cubicBezTo>
                <a:cubicBezTo>
                  <a:pt x="3320759" y="2121589"/>
                  <a:pt x="3320300" y="2118505"/>
                  <a:pt x="3346882" y="2095720"/>
                </a:cubicBezTo>
                <a:cubicBezTo>
                  <a:pt x="3358116" y="2086091"/>
                  <a:pt x="3371930" y="2079549"/>
                  <a:pt x="3382392" y="2069087"/>
                </a:cubicBezTo>
                <a:cubicBezTo>
                  <a:pt x="3392854" y="2058624"/>
                  <a:pt x="3399396" y="2044810"/>
                  <a:pt x="3409025" y="2033576"/>
                </a:cubicBezTo>
                <a:cubicBezTo>
                  <a:pt x="3417196" y="2024044"/>
                  <a:pt x="3427487" y="2016475"/>
                  <a:pt x="3435658" y="2006943"/>
                </a:cubicBezTo>
                <a:cubicBezTo>
                  <a:pt x="3445287" y="1995709"/>
                  <a:pt x="3452819" y="1982799"/>
                  <a:pt x="3462291" y="1971433"/>
                </a:cubicBezTo>
                <a:cubicBezTo>
                  <a:pt x="3467650" y="1965003"/>
                  <a:pt x="3474818" y="1960213"/>
                  <a:pt x="3480047" y="1953677"/>
                </a:cubicBezTo>
                <a:cubicBezTo>
                  <a:pt x="3486712" y="1945345"/>
                  <a:pt x="3490257" y="1934589"/>
                  <a:pt x="3497802" y="1927044"/>
                </a:cubicBezTo>
                <a:cubicBezTo>
                  <a:pt x="3505347" y="1919499"/>
                  <a:pt x="3515557" y="1915207"/>
                  <a:pt x="3524435" y="1909289"/>
                </a:cubicBezTo>
                <a:cubicBezTo>
                  <a:pt x="3530353" y="1900411"/>
                  <a:pt x="3534645" y="1890201"/>
                  <a:pt x="3542190" y="1882656"/>
                </a:cubicBezTo>
                <a:cubicBezTo>
                  <a:pt x="3552652" y="1872194"/>
                  <a:pt x="3566467" y="1865652"/>
                  <a:pt x="3577701" y="1856023"/>
                </a:cubicBezTo>
                <a:cubicBezTo>
                  <a:pt x="3587233" y="1847852"/>
                  <a:pt x="3595456" y="1838268"/>
                  <a:pt x="3604334" y="1829390"/>
                </a:cubicBezTo>
                <a:cubicBezTo>
                  <a:pt x="3642424" y="1753207"/>
                  <a:pt x="3598530" y="1826316"/>
                  <a:pt x="3648722" y="1776124"/>
                </a:cubicBezTo>
                <a:cubicBezTo>
                  <a:pt x="3659184" y="1765662"/>
                  <a:pt x="3665883" y="1751980"/>
                  <a:pt x="3675355" y="1740613"/>
                </a:cubicBezTo>
                <a:cubicBezTo>
                  <a:pt x="3680713" y="1734183"/>
                  <a:pt x="3687192" y="1728776"/>
                  <a:pt x="3693111" y="1722858"/>
                </a:cubicBezTo>
                <a:cubicBezTo>
                  <a:pt x="3738915" y="1585445"/>
                  <a:pt x="3686418" y="1727365"/>
                  <a:pt x="3728621" y="1642959"/>
                </a:cubicBezTo>
                <a:cubicBezTo>
                  <a:pt x="3732806" y="1634589"/>
                  <a:pt x="3732060" y="1623941"/>
                  <a:pt x="3737499" y="1616326"/>
                </a:cubicBezTo>
                <a:cubicBezTo>
                  <a:pt x="3747229" y="1602704"/>
                  <a:pt x="3762553" y="1593887"/>
                  <a:pt x="3773010" y="1580815"/>
                </a:cubicBezTo>
                <a:cubicBezTo>
                  <a:pt x="3816437" y="1526531"/>
                  <a:pt x="3798619" y="1540437"/>
                  <a:pt x="3826276" y="1492039"/>
                </a:cubicBezTo>
                <a:cubicBezTo>
                  <a:pt x="3831570" y="1482775"/>
                  <a:pt x="3838113" y="1474284"/>
                  <a:pt x="3844031" y="1465406"/>
                </a:cubicBezTo>
                <a:cubicBezTo>
                  <a:pt x="3835153" y="1462447"/>
                  <a:pt x="3826629" y="1454990"/>
                  <a:pt x="3817398" y="1456528"/>
                </a:cubicBezTo>
                <a:cubicBezTo>
                  <a:pt x="3806874" y="1458282"/>
                  <a:pt x="3800308" y="1469511"/>
                  <a:pt x="3790765" y="1474283"/>
                </a:cubicBezTo>
                <a:cubicBezTo>
                  <a:pt x="3782395" y="1478468"/>
                  <a:pt x="3773250" y="1481057"/>
                  <a:pt x="3764132" y="1483161"/>
                </a:cubicBezTo>
                <a:cubicBezTo>
                  <a:pt x="3734726" y="1489947"/>
                  <a:pt x="3703985" y="1491372"/>
                  <a:pt x="3675355" y="1500916"/>
                </a:cubicBezTo>
                <a:cubicBezTo>
                  <a:pt x="3666477" y="1503875"/>
                  <a:pt x="3657720" y="1507223"/>
                  <a:pt x="3648722" y="1509794"/>
                </a:cubicBezTo>
                <a:cubicBezTo>
                  <a:pt x="3619461" y="1518155"/>
                  <a:pt x="3599344" y="1521445"/>
                  <a:pt x="3568823" y="1527549"/>
                </a:cubicBezTo>
                <a:cubicBezTo>
                  <a:pt x="3556986" y="1533468"/>
                  <a:pt x="3546547" y="1545305"/>
                  <a:pt x="3533313" y="1545305"/>
                </a:cubicBezTo>
                <a:cubicBezTo>
                  <a:pt x="3483062" y="1545305"/>
                  <a:pt x="3517419" y="1488315"/>
                  <a:pt x="3524435" y="1474283"/>
                </a:cubicBezTo>
                <a:cubicBezTo>
                  <a:pt x="3530353" y="1462446"/>
                  <a:pt x="3534849" y="1449784"/>
                  <a:pt x="3542190" y="1438773"/>
                </a:cubicBezTo>
                <a:cubicBezTo>
                  <a:pt x="3546833" y="1431809"/>
                  <a:pt x="3554717" y="1427553"/>
                  <a:pt x="3559946" y="1421017"/>
                </a:cubicBezTo>
                <a:cubicBezTo>
                  <a:pt x="3609386" y="1359217"/>
                  <a:pt x="3541068" y="1431017"/>
                  <a:pt x="3604334" y="1367751"/>
                </a:cubicBezTo>
                <a:cubicBezTo>
                  <a:pt x="3631633" y="1313152"/>
                  <a:pt x="3614747" y="1343254"/>
                  <a:pt x="3657600" y="1278974"/>
                </a:cubicBezTo>
                <a:cubicBezTo>
                  <a:pt x="3663518" y="1270096"/>
                  <a:pt x="3667810" y="1259885"/>
                  <a:pt x="3675355" y="1252341"/>
                </a:cubicBezTo>
                <a:cubicBezTo>
                  <a:pt x="3681274" y="1246423"/>
                  <a:pt x="3687882" y="1241122"/>
                  <a:pt x="3693111" y="1234586"/>
                </a:cubicBezTo>
                <a:cubicBezTo>
                  <a:pt x="3713277" y="1209379"/>
                  <a:pt x="3712502" y="1197439"/>
                  <a:pt x="3737499" y="1172442"/>
                </a:cubicBezTo>
                <a:cubicBezTo>
                  <a:pt x="3747961" y="1161980"/>
                  <a:pt x="3762547" y="1156271"/>
                  <a:pt x="3773010" y="1145809"/>
                </a:cubicBezTo>
                <a:cubicBezTo>
                  <a:pt x="3783472" y="1135347"/>
                  <a:pt x="3790171" y="1121666"/>
                  <a:pt x="3799643" y="1110299"/>
                </a:cubicBezTo>
                <a:cubicBezTo>
                  <a:pt x="3805001" y="1103869"/>
                  <a:pt x="3811480" y="1098462"/>
                  <a:pt x="3817398" y="1092543"/>
                </a:cubicBezTo>
                <a:cubicBezTo>
                  <a:pt x="3805561" y="1089584"/>
                  <a:pt x="3793966" y="1081940"/>
                  <a:pt x="3781887" y="1083666"/>
                </a:cubicBezTo>
                <a:cubicBezTo>
                  <a:pt x="3771325" y="1085175"/>
                  <a:pt x="3765061" y="1097218"/>
                  <a:pt x="3755254" y="1101421"/>
                </a:cubicBezTo>
                <a:cubicBezTo>
                  <a:pt x="3744040" y="1106227"/>
                  <a:pt x="3731581" y="1107340"/>
                  <a:pt x="3719744" y="1110299"/>
                </a:cubicBezTo>
                <a:cubicBezTo>
                  <a:pt x="3710866" y="1116217"/>
                  <a:pt x="3702654" y="1123282"/>
                  <a:pt x="3693111" y="1128054"/>
                </a:cubicBezTo>
                <a:cubicBezTo>
                  <a:pt x="3684741" y="1132239"/>
                  <a:pt x="3674502" y="1132117"/>
                  <a:pt x="3666478" y="1136932"/>
                </a:cubicBezTo>
                <a:cubicBezTo>
                  <a:pt x="3659301" y="1141238"/>
                  <a:pt x="3655899" y="1150381"/>
                  <a:pt x="3648722" y="1154687"/>
                </a:cubicBezTo>
                <a:cubicBezTo>
                  <a:pt x="3640698" y="1159502"/>
                  <a:pt x="3630269" y="1159020"/>
                  <a:pt x="3622089" y="1163565"/>
                </a:cubicBezTo>
                <a:cubicBezTo>
                  <a:pt x="3603435" y="1173928"/>
                  <a:pt x="3589067" y="1192327"/>
                  <a:pt x="3568823" y="1199075"/>
                </a:cubicBezTo>
                <a:lnTo>
                  <a:pt x="3515557" y="1216831"/>
                </a:lnTo>
                <a:cubicBezTo>
                  <a:pt x="3503720" y="1228668"/>
                  <a:pt x="3492757" y="1241447"/>
                  <a:pt x="3480047" y="1252341"/>
                </a:cubicBezTo>
                <a:cubicBezTo>
                  <a:pt x="3471946" y="1259285"/>
                  <a:pt x="3462958" y="1274868"/>
                  <a:pt x="3453414" y="1270097"/>
                </a:cubicBezTo>
                <a:cubicBezTo>
                  <a:pt x="3445044" y="1265912"/>
                  <a:pt x="3459005" y="1252226"/>
                  <a:pt x="3462291" y="1243464"/>
                </a:cubicBezTo>
                <a:cubicBezTo>
                  <a:pt x="3467887" y="1228542"/>
                  <a:pt x="3470485" y="1211824"/>
                  <a:pt x="3480047" y="1199075"/>
                </a:cubicBezTo>
                <a:cubicBezTo>
                  <a:pt x="3497624" y="1175639"/>
                  <a:pt x="3521476" y="1157646"/>
                  <a:pt x="3542190" y="1136932"/>
                </a:cubicBezTo>
                <a:cubicBezTo>
                  <a:pt x="3548109" y="1131013"/>
                  <a:pt x="3555303" y="1126141"/>
                  <a:pt x="3559946" y="1119176"/>
                </a:cubicBezTo>
                <a:cubicBezTo>
                  <a:pt x="3600647" y="1058124"/>
                  <a:pt x="3588708" y="1086154"/>
                  <a:pt x="3604334" y="1039277"/>
                </a:cubicBezTo>
                <a:cubicBezTo>
                  <a:pt x="3592497" y="1036318"/>
                  <a:pt x="3580902" y="1028674"/>
                  <a:pt x="3568823" y="1030400"/>
                </a:cubicBezTo>
                <a:cubicBezTo>
                  <a:pt x="3558261" y="1031909"/>
                  <a:pt x="3550872" y="1041953"/>
                  <a:pt x="3542190" y="1048155"/>
                </a:cubicBezTo>
                <a:cubicBezTo>
                  <a:pt x="3530150" y="1056755"/>
                  <a:pt x="3518047" y="1065316"/>
                  <a:pt x="3506680" y="1074788"/>
                </a:cubicBezTo>
                <a:cubicBezTo>
                  <a:pt x="3500250" y="1080146"/>
                  <a:pt x="3496101" y="1088237"/>
                  <a:pt x="3488924" y="1092543"/>
                </a:cubicBezTo>
                <a:cubicBezTo>
                  <a:pt x="3480900" y="1097358"/>
                  <a:pt x="3471169" y="1098462"/>
                  <a:pt x="3462291" y="1101421"/>
                </a:cubicBezTo>
                <a:cubicBezTo>
                  <a:pt x="3450454" y="1110299"/>
                  <a:pt x="3438015" y="1118425"/>
                  <a:pt x="3426781" y="1128054"/>
                </a:cubicBezTo>
                <a:cubicBezTo>
                  <a:pt x="3417249" y="1136225"/>
                  <a:pt x="3411049" y="1148458"/>
                  <a:pt x="3400148" y="1154687"/>
                </a:cubicBezTo>
                <a:cubicBezTo>
                  <a:pt x="3389554" y="1160741"/>
                  <a:pt x="3376061" y="1159281"/>
                  <a:pt x="3364637" y="1163565"/>
                </a:cubicBezTo>
                <a:cubicBezTo>
                  <a:pt x="3352246" y="1168212"/>
                  <a:pt x="3340963" y="1175402"/>
                  <a:pt x="3329126" y="1181320"/>
                </a:cubicBezTo>
                <a:cubicBezTo>
                  <a:pt x="3332085" y="1157646"/>
                  <a:pt x="3333736" y="1133772"/>
                  <a:pt x="3338004" y="1110299"/>
                </a:cubicBezTo>
                <a:cubicBezTo>
                  <a:pt x="3342387" y="1086195"/>
                  <a:pt x="3354973" y="1070704"/>
                  <a:pt x="3364637" y="1048155"/>
                </a:cubicBezTo>
                <a:cubicBezTo>
                  <a:pt x="3368323" y="1039554"/>
                  <a:pt x="3371053" y="1030550"/>
                  <a:pt x="3373515" y="1021522"/>
                </a:cubicBezTo>
                <a:cubicBezTo>
                  <a:pt x="3379936" y="997980"/>
                  <a:pt x="3385352" y="974175"/>
                  <a:pt x="3391270" y="950501"/>
                </a:cubicBezTo>
                <a:cubicBezTo>
                  <a:pt x="3394229" y="938664"/>
                  <a:pt x="3396290" y="926565"/>
                  <a:pt x="3400148" y="914990"/>
                </a:cubicBezTo>
                <a:cubicBezTo>
                  <a:pt x="3408608" y="889609"/>
                  <a:pt x="3412330" y="880710"/>
                  <a:pt x="3417903" y="852846"/>
                </a:cubicBezTo>
                <a:cubicBezTo>
                  <a:pt x="3421433" y="835195"/>
                  <a:pt x="3422415" y="817043"/>
                  <a:pt x="3426781" y="799580"/>
                </a:cubicBezTo>
                <a:cubicBezTo>
                  <a:pt x="3431320" y="781423"/>
                  <a:pt x="3440865" y="764666"/>
                  <a:pt x="3444536" y="746314"/>
                </a:cubicBezTo>
                <a:cubicBezTo>
                  <a:pt x="3447495" y="731518"/>
                  <a:pt x="3449754" y="716565"/>
                  <a:pt x="3453414" y="701926"/>
                </a:cubicBezTo>
                <a:cubicBezTo>
                  <a:pt x="3455684" y="692848"/>
                  <a:pt x="3468908" y="681910"/>
                  <a:pt x="3462291" y="675293"/>
                </a:cubicBezTo>
                <a:cubicBezTo>
                  <a:pt x="3455674" y="668676"/>
                  <a:pt x="3444536" y="681212"/>
                  <a:pt x="3435658" y="684171"/>
                </a:cubicBezTo>
                <a:cubicBezTo>
                  <a:pt x="3385351" y="751246"/>
                  <a:pt x="3435658" y="691075"/>
                  <a:pt x="3373515" y="746314"/>
                </a:cubicBezTo>
                <a:cubicBezTo>
                  <a:pt x="3357875" y="760216"/>
                  <a:pt x="3347842" y="781345"/>
                  <a:pt x="3329126" y="790703"/>
                </a:cubicBezTo>
                <a:cubicBezTo>
                  <a:pt x="3263417" y="823557"/>
                  <a:pt x="3320970" y="790102"/>
                  <a:pt x="3266983" y="835091"/>
                </a:cubicBezTo>
                <a:cubicBezTo>
                  <a:pt x="3258786" y="841921"/>
                  <a:pt x="3248325" y="845758"/>
                  <a:pt x="3240350" y="852846"/>
                </a:cubicBezTo>
                <a:cubicBezTo>
                  <a:pt x="3221583" y="869528"/>
                  <a:pt x="3207976" y="892183"/>
                  <a:pt x="3187084" y="906112"/>
                </a:cubicBezTo>
                <a:cubicBezTo>
                  <a:pt x="3121238" y="950011"/>
                  <a:pt x="3193294" y="899458"/>
                  <a:pt x="3142695" y="941623"/>
                </a:cubicBezTo>
                <a:cubicBezTo>
                  <a:pt x="3131328" y="951095"/>
                  <a:pt x="3118320" y="958513"/>
                  <a:pt x="3107185" y="968256"/>
                </a:cubicBezTo>
                <a:cubicBezTo>
                  <a:pt x="3055336" y="1013624"/>
                  <a:pt x="3092989" y="996663"/>
                  <a:pt x="3045041" y="1012644"/>
                </a:cubicBezTo>
                <a:cubicBezTo>
                  <a:pt x="3042082" y="1003766"/>
                  <a:pt x="3034328" y="995187"/>
                  <a:pt x="3036163" y="986011"/>
                </a:cubicBezTo>
                <a:cubicBezTo>
                  <a:pt x="3037805" y="977804"/>
                  <a:pt x="3049613" y="975433"/>
                  <a:pt x="3053919" y="968256"/>
                </a:cubicBezTo>
                <a:cubicBezTo>
                  <a:pt x="3093685" y="901980"/>
                  <a:pt x="3025282" y="987298"/>
                  <a:pt x="3071674" y="906112"/>
                </a:cubicBezTo>
                <a:cubicBezTo>
                  <a:pt x="3077903" y="895211"/>
                  <a:pt x="3089429" y="888357"/>
                  <a:pt x="3098307" y="879479"/>
                </a:cubicBezTo>
                <a:cubicBezTo>
                  <a:pt x="3101266" y="870601"/>
                  <a:pt x="3103000" y="861216"/>
                  <a:pt x="3107185" y="852846"/>
                </a:cubicBezTo>
                <a:cubicBezTo>
                  <a:pt x="3111957" y="843303"/>
                  <a:pt x="3120737" y="836020"/>
                  <a:pt x="3124940" y="826213"/>
                </a:cubicBezTo>
                <a:cubicBezTo>
                  <a:pt x="3129746" y="814999"/>
                  <a:pt x="3130859" y="802540"/>
                  <a:pt x="3133818" y="790703"/>
                </a:cubicBezTo>
                <a:cubicBezTo>
                  <a:pt x="3127899" y="784784"/>
                  <a:pt x="3124432" y="772947"/>
                  <a:pt x="3116062" y="772947"/>
                </a:cubicBezTo>
                <a:cubicBezTo>
                  <a:pt x="3105392" y="772947"/>
                  <a:pt x="3098972" y="785931"/>
                  <a:pt x="3089429" y="790703"/>
                </a:cubicBezTo>
                <a:cubicBezTo>
                  <a:pt x="3078671" y="796082"/>
                  <a:pt x="3035308" y="812727"/>
                  <a:pt x="3018408" y="817336"/>
                </a:cubicBezTo>
                <a:cubicBezTo>
                  <a:pt x="2994865" y="823757"/>
                  <a:pt x="2947386" y="835091"/>
                  <a:pt x="2947386" y="835091"/>
                </a:cubicBezTo>
                <a:cubicBezTo>
                  <a:pt x="2950345" y="814376"/>
                  <a:pt x="2949647" y="792798"/>
                  <a:pt x="2956264" y="772947"/>
                </a:cubicBezTo>
                <a:cubicBezTo>
                  <a:pt x="2958911" y="765007"/>
                  <a:pt x="2968791" y="761728"/>
                  <a:pt x="2974020" y="755192"/>
                </a:cubicBezTo>
                <a:cubicBezTo>
                  <a:pt x="2980685" y="746861"/>
                  <a:pt x="2986666" y="737926"/>
                  <a:pt x="2991775" y="728559"/>
                </a:cubicBezTo>
                <a:cubicBezTo>
                  <a:pt x="3004449" y="705323"/>
                  <a:pt x="3012604" y="679561"/>
                  <a:pt x="3027286" y="657538"/>
                </a:cubicBezTo>
                <a:cubicBezTo>
                  <a:pt x="3033204" y="648660"/>
                  <a:pt x="3040269" y="640448"/>
                  <a:pt x="3045041" y="630905"/>
                </a:cubicBezTo>
                <a:cubicBezTo>
                  <a:pt x="3068090" y="584807"/>
                  <a:pt x="3036994" y="621197"/>
                  <a:pt x="3071674" y="586516"/>
                </a:cubicBezTo>
                <a:cubicBezTo>
                  <a:pt x="3086776" y="541213"/>
                  <a:pt x="3070912" y="575569"/>
                  <a:pt x="3107185" y="533250"/>
                </a:cubicBezTo>
                <a:cubicBezTo>
                  <a:pt x="3116814" y="522016"/>
                  <a:pt x="3123920" y="508737"/>
                  <a:pt x="3133818" y="497739"/>
                </a:cubicBezTo>
                <a:cubicBezTo>
                  <a:pt x="3150616" y="479075"/>
                  <a:pt x="3169329" y="462228"/>
                  <a:pt x="3187084" y="444473"/>
                </a:cubicBezTo>
                <a:lnTo>
                  <a:pt x="3213717" y="417840"/>
                </a:lnTo>
                <a:cubicBezTo>
                  <a:pt x="3207798" y="411922"/>
                  <a:pt x="3204331" y="400085"/>
                  <a:pt x="3195961" y="400085"/>
                </a:cubicBezTo>
                <a:cubicBezTo>
                  <a:pt x="3182727" y="400085"/>
                  <a:pt x="3172615" y="412627"/>
                  <a:pt x="3160451" y="417840"/>
                </a:cubicBezTo>
                <a:cubicBezTo>
                  <a:pt x="3129460" y="431122"/>
                  <a:pt x="3108437" y="430344"/>
                  <a:pt x="3071674" y="435596"/>
                </a:cubicBezTo>
                <a:cubicBezTo>
                  <a:pt x="3033566" y="448298"/>
                  <a:pt x="3015552" y="451513"/>
                  <a:pt x="2982897" y="471106"/>
                </a:cubicBezTo>
                <a:cubicBezTo>
                  <a:pt x="2907397" y="516406"/>
                  <a:pt x="2957241" y="499714"/>
                  <a:pt x="2894120" y="515495"/>
                </a:cubicBezTo>
                <a:cubicBezTo>
                  <a:pt x="2885242" y="524373"/>
                  <a:pt x="2877933" y="535164"/>
                  <a:pt x="2867487" y="542128"/>
                </a:cubicBezTo>
                <a:cubicBezTo>
                  <a:pt x="2859701" y="547319"/>
                  <a:pt x="2849455" y="547320"/>
                  <a:pt x="2840854" y="551006"/>
                </a:cubicBezTo>
                <a:cubicBezTo>
                  <a:pt x="2828690" y="556219"/>
                  <a:pt x="2817631" y="563846"/>
                  <a:pt x="2805344" y="568761"/>
                </a:cubicBezTo>
                <a:cubicBezTo>
                  <a:pt x="2787967" y="575712"/>
                  <a:pt x="2752078" y="586516"/>
                  <a:pt x="2752078" y="586516"/>
                </a:cubicBezTo>
                <a:cubicBezTo>
                  <a:pt x="2725328" y="604350"/>
                  <a:pt x="2721476" y="608509"/>
                  <a:pt x="2689934" y="622027"/>
                </a:cubicBezTo>
                <a:cubicBezTo>
                  <a:pt x="2681333" y="625713"/>
                  <a:pt x="2672179" y="627946"/>
                  <a:pt x="2663301" y="630905"/>
                </a:cubicBezTo>
                <a:cubicBezTo>
                  <a:pt x="2669673" y="605419"/>
                  <a:pt x="2679128" y="563740"/>
                  <a:pt x="2689934" y="542128"/>
                </a:cubicBezTo>
                <a:cubicBezTo>
                  <a:pt x="2712461" y="497074"/>
                  <a:pt x="2700348" y="517628"/>
                  <a:pt x="2725445" y="479984"/>
                </a:cubicBezTo>
                <a:cubicBezTo>
                  <a:pt x="2728404" y="468147"/>
                  <a:pt x="2730970" y="456205"/>
                  <a:pt x="2734322" y="444473"/>
                </a:cubicBezTo>
                <a:cubicBezTo>
                  <a:pt x="2736893" y="435475"/>
                  <a:pt x="2750986" y="423031"/>
                  <a:pt x="2743200" y="417840"/>
                </a:cubicBezTo>
                <a:cubicBezTo>
                  <a:pt x="2733048" y="411072"/>
                  <a:pt x="2719421" y="423366"/>
                  <a:pt x="2707689" y="426718"/>
                </a:cubicBezTo>
                <a:cubicBezTo>
                  <a:pt x="2682790" y="433832"/>
                  <a:pt x="2669219" y="439824"/>
                  <a:pt x="2645546" y="453351"/>
                </a:cubicBezTo>
                <a:cubicBezTo>
                  <a:pt x="2636282" y="458645"/>
                  <a:pt x="2628456" y="466334"/>
                  <a:pt x="2618913" y="471106"/>
                </a:cubicBezTo>
                <a:cubicBezTo>
                  <a:pt x="2610543" y="475291"/>
                  <a:pt x="2601158" y="477025"/>
                  <a:pt x="2592280" y="479984"/>
                </a:cubicBezTo>
                <a:cubicBezTo>
                  <a:pt x="2586361" y="471106"/>
                  <a:pt x="2576033" y="463914"/>
                  <a:pt x="2574524" y="453351"/>
                </a:cubicBezTo>
                <a:cubicBezTo>
                  <a:pt x="2572798" y="441272"/>
                  <a:pt x="2579896" y="429527"/>
                  <a:pt x="2583402" y="417840"/>
                </a:cubicBezTo>
                <a:cubicBezTo>
                  <a:pt x="2588780" y="399914"/>
                  <a:pt x="2596618" y="382731"/>
                  <a:pt x="2601157" y="364574"/>
                </a:cubicBezTo>
                <a:cubicBezTo>
                  <a:pt x="2604116" y="352737"/>
                  <a:pt x="2605342" y="340326"/>
                  <a:pt x="2610035" y="329064"/>
                </a:cubicBezTo>
                <a:cubicBezTo>
                  <a:pt x="2632415" y="275354"/>
                  <a:pt x="2638081" y="269240"/>
                  <a:pt x="2663301" y="231409"/>
                </a:cubicBezTo>
                <a:cubicBezTo>
                  <a:pt x="2669795" y="198939"/>
                  <a:pt x="2674917" y="163790"/>
                  <a:pt x="2689934" y="133755"/>
                </a:cubicBezTo>
                <a:cubicBezTo>
                  <a:pt x="2695852" y="121918"/>
                  <a:pt x="2703504" y="110799"/>
                  <a:pt x="2707689" y="98244"/>
                </a:cubicBezTo>
                <a:cubicBezTo>
                  <a:pt x="2715406" y="75094"/>
                  <a:pt x="2725445" y="27223"/>
                  <a:pt x="2725445" y="27223"/>
                </a:cubicBezTo>
                <a:cubicBezTo>
                  <a:pt x="2694565" y="-19095"/>
                  <a:pt x="2720813" y="2520"/>
                  <a:pt x="2689934" y="27223"/>
                </a:cubicBezTo>
                <a:cubicBezTo>
                  <a:pt x="2682627" y="33069"/>
                  <a:pt x="2672179" y="33142"/>
                  <a:pt x="2663301" y="36101"/>
                </a:cubicBezTo>
                <a:cubicBezTo>
                  <a:pt x="2654423" y="44979"/>
                  <a:pt x="2646578" y="55026"/>
                  <a:pt x="2636668" y="62734"/>
                </a:cubicBezTo>
                <a:cubicBezTo>
                  <a:pt x="2619824" y="75835"/>
                  <a:pt x="2598491" y="83155"/>
                  <a:pt x="2583402" y="98244"/>
                </a:cubicBezTo>
                <a:cubicBezTo>
                  <a:pt x="2559030" y="122617"/>
                  <a:pt x="2573588" y="113353"/>
                  <a:pt x="2539014" y="124877"/>
                </a:cubicBezTo>
                <a:cubicBezTo>
                  <a:pt x="2533095" y="130796"/>
                  <a:pt x="2526487" y="136097"/>
                  <a:pt x="2521258" y="142633"/>
                </a:cubicBezTo>
                <a:cubicBezTo>
                  <a:pt x="2514593" y="150965"/>
                  <a:pt x="2511700" y="162436"/>
                  <a:pt x="2503503" y="169266"/>
                </a:cubicBezTo>
                <a:cubicBezTo>
                  <a:pt x="2493336" y="177738"/>
                  <a:pt x="2479482" y="180455"/>
                  <a:pt x="2467992" y="187021"/>
                </a:cubicBezTo>
                <a:cubicBezTo>
                  <a:pt x="2420171" y="214347"/>
                  <a:pt x="2460062" y="193365"/>
                  <a:pt x="2423604" y="222532"/>
                </a:cubicBezTo>
                <a:cubicBezTo>
                  <a:pt x="2415273" y="229197"/>
                  <a:pt x="2405849" y="234369"/>
                  <a:pt x="2396971" y="240287"/>
                </a:cubicBezTo>
                <a:cubicBezTo>
                  <a:pt x="2388905" y="252386"/>
                  <a:pt x="2375518" y="276240"/>
                  <a:pt x="2361460" y="284675"/>
                </a:cubicBezTo>
                <a:cubicBezTo>
                  <a:pt x="2353436" y="289490"/>
                  <a:pt x="2343705" y="290594"/>
                  <a:pt x="2334827" y="293553"/>
                </a:cubicBezTo>
                <a:cubicBezTo>
                  <a:pt x="2271554" y="356826"/>
                  <a:pt x="2343366" y="288496"/>
                  <a:pt x="2281561" y="337941"/>
                </a:cubicBezTo>
                <a:cubicBezTo>
                  <a:pt x="2275025" y="343170"/>
                  <a:pt x="2270342" y="350468"/>
                  <a:pt x="2263806" y="355697"/>
                </a:cubicBezTo>
                <a:cubicBezTo>
                  <a:pt x="2255475" y="362362"/>
                  <a:pt x="2219418" y="377891"/>
                  <a:pt x="2210540" y="382330"/>
                </a:cubicBezTo>
                <a:close/>
              </a:path>
            </a:pathLst>
          </a:custGeom>
          <a:blipFill dpi="0" rotWithShape="1">
            <a:blip r:embed="rId2">
              <a:alphaModFix amt="8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CDCF7-3DF3-42B8-938D-F40A1591BC68}"/>
              </a:ext>
            </a:extLst>
          </p:cNvPr>
          <p:cNvSpPr txBox="1"/>
          <p:nvPr userDrawn="1"/>
        </p:nvSpPr>
        <p:spPr>
          <a:xfrm>
            <a:off x="4696543" y="1167136"/>
            <a:ext cx="23198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INDEX</a:t>
            </a:r>
            <a:endParaRPr lang="ko-KR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2768444-7A0B-4329-B0AC-232AB0FD39DB}"/>
              </a:ext>
            </a:extLst>
          </p:cNvPr>
          <p:cNvCxnSpPr/>
          <p:nvPr userDrawn="1"/>
        </p:nvCxnSpPr>
        <p:spPr>
          <a:xfrm>
            <a:off x="3375512" y="2028910"/>
            <a:ext cx="47808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32132C-2095-4DCA-9D31-9EFA8EA67472}"/>
              </a:ext>
            </a:extLst>
          </p:cNvPr>
          <p:cNvSpPr txBox="1"/>
          <p:nvPr userDrawn="1"/>
        </p:nvSpPr>
        <p:spPr>
          <a:xfrm>
            <a:off x="4303563" y="2418333"/>
            <a:ext cx="665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en-US" altLang="ko-KR" sz="30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01</a:t>
            </a:r>
            <a:endParaRPr lang="ko-KR" altLang="en-US" sz="3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B48A0-C379-49BB-B33A-C5A6C4B59DF6}"/>
              </a:ext>
            </a:extLst>
          </p:cNvPr>
          <p:cNvSpPr txBox="1"/>
          <p:nvPr userDrawn="1"/>
        </p:nvSpPr>
        <p:spPr>
          <a:xfrm>
            <a:off x="5076056" y="3271618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kern="1200" dirty="0">
                <a:ln>
                  <a:solidFill>
                    <a:schemeClr val="tx1">
                      <a:lumMod val="75000"/>
                      <a:lumOff val="25000"/>
                      <a:alpha val="15000"/>
                    </a:schemeClr>
                  </a:solidFill>
                </a:ln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+mn-cs"/>
              </a:rPr>
              <a:t>TITLE NUMBER 2</a:t>
            </a:r>
            <a:endParaRPr lang="ko-KR" altLang="en-US" sz="2000" b="1" kern="1200" dirty="0">
              <a:ln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</a:ln>
              <a:solidFill>
                <a:schemeClr val="tx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889B93-B364-44D6-A892-55F551ED26B9}"/>
              </a:ext>
            </a:extLst>
          </p:cNvPr>
          <p:cNvSpPr txBox="1"/>
          <p:nvPr userDrawn="1"/>
        </p:nvSpPr>
        <p:spPr>
          <a:xfrm>
            <a:off x="4303563" y="3217104"/>
            <a:ext cx="665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en-US" altLang="ko-KR" sz="30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02</a:t>
            </a:r>
            <a:endParaRPr lang="ko-KR" altLang="en-US" sz="3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C7EB9A-0261-424A-A037-921BD10B0157}"/>
              </a:ext>
            </a:extLst>
          </p:cNvPr>
          <p:cNvSpPr txBox="1"/>
          <p:nvPr userDrawn="1"/>
        </p:nvSpPr>
        <p:spPr>
          <a:xfrm>
            <a:off x="5076056" y="4070389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kern="1200" dirty="0">
                <a:ln>
                  <a:solidFill>
                    <a:schemeClr val="tx1">
                      <a:lumMod val="75000"/>
                      <a:lumOff val="25000"/>
                      <a:alpha val="15000"/>
                    </a:schemeClr>
                  </a:solidFill>
                </a:ln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+mn-cs"/>
              </a:rPr>
              <a:t>TITLE NUMBER 3</a:t>
            </a:r>
            <a:endParaRPr lang="ko-KR" altLang="en-US" sz="2000" b="1" kern="1200" dirty="0">
              <a:ln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</a:ln>
              <a:solidFill>
                <a:schemeClr val="tx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515097-79E6-484E-A9EF-010C384A5F8E}"/>
              </a:ext>
            </a:extLst>
          </p:cNvPr>
          <p:cNvSpPr txBox="1"/>
          <p:nvPr userDrawn="1"/>
        </p:nvSpPr>
        <p:spPr>
          <a:xfrm>
            <a:off x="4303563" y="4015875"/>
            <a:ext cx="665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en-US" altLang="ko-KR" sz="30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03</a:t>
            </a:r>
            <a:endParaRPr lang="ko-KR" altLang="en-US" sz="3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096C3C-4D4E-46F7-BDA9-A4CF496FFCD1}"/>
              </a:ext>
            </a:extLst>
          </p:cNvPr>
          <p:cNvSpPr txBox="1"/>
          <p:nvPr userDrawn="1"/>
        </p:nvSpPr>
        <p:spPr>
          <a:xfrm>
            <a:off x="5076056" y="486916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kern="1200" dirty="0">
                <a:ln>
                  <a:solidFill>
                    <a:schemeClr val="tx1">
                      <a:lumMod val="75000"/>
                      <a:lumOff val="25000"/>
                      <a:alpha val="15000"/>
                    </a:schemeClr>
                  </a:solidFill>
                </a:ln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+mn-cs"/>
              </a:rPr>
              <a:t>TITLE NUMBER 4</a:t>
            </a:r>
            <a:endParaRPr lang="ko-KR" altLang="en-US" sz="2000" b="1" kern="1200" dirty="0">
              <a:ln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</a:ln>
              <a:solidFill>
                <a:schemeClr val="tx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47277B-B6A9-44D0-9583-08FD74C6BC63}"/>
              </a:ext>
            </a:extLst>
          </p:cNvPr>
          <p:cNvSpPr txBox="1"/>
          <p:nvPr userDrawn="1"/>
        </p:nvSpPr>
        <p:spPr>
          <a:xfrm>
            <a:off x="4303563" y="4814647"/>
            <a:ext cx="665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500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en-US" altLang="ko-KR" sz="30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04</a:t>
            </a:r>
            <a:endParaRPr lang="ko-KR" altLang="en-US" sz="30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11FE86-5782-40C8-903A-7B7ADAF7E3ED}"/>
              </a:ext>
            </a:extLst>
          </p:cNvPr>
          <p:cNvSpPr txBox="1"/>
          <p:nvPr userDrawn="1"/>
        </p:nvSpPr>
        <p:spPr>
          <a:xfrm>
            <a:off x="5072812" y="2499891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15000"/>
                    </a:schemeClr>
                  </a:solidFill>
                </a:ln>
                <a:latin typeface="HY신명조" panose="02030600000101010101" pitchFamily="18" charset="-127"/>
                <a:ea typeface="HY신명조" panose="02030600000101010101" pitchFamily="18" charset="-127"/>
              </a:rPr>
              <a:t>TITLE NUMBER 1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</a:ln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AD46BEBD-E42E-4E01-BDC2-45CC2FD1D0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화살표: 오각형 22">
            <a:extLst>
              <a:ext uri="{FF2B5EF4-FFF2-40B4-BE49-F238E27FC236}">
                <a16:creationId xmlns:a16="http://schemas.microsoft.com/office/drawing/2014/main" id="{C47A5E32-6424-49A3-9FF0-22C48F2F8A14}"/>
              </a:ext>
            </a:extLst>
          </p:cNvPr>
          <p:cNvSpPr/>
          <p:nvPr userDrawn="1"/>
        </p:nvSpPr>
        <p:spPr>
          <a:xfrm>
            <a:off x="3275757" y="0"/>
            <a:ext cx="5867400" cy="6879948"/>
          </a:xfrm>
          <a:prstGeom prst="homePlate">
            <a:avLst>
              <a:gd name="adj" fmla="val 16667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각형 21">
            <a:extLst>
              <a:ext uri="{FF2B5EF4-FFF2-40B4-BE49-F238E27FC236}">
                <a16:creationId xmlns:a16="http://schemas.microsoft.com/office/drawing/2014/main" id="{D946EFFD-E463-4E94-9354-63998532A8EB}"/>
              </a:ext>
            </a:extLst>
          </p:cNvPr>
          <p:cNvSpPr/>
          <p:nvPr userDrawn="1"/>
        </p:nvSpPr>
        <p:spPr>
          <a:xfrm>
            <a:off x="2483524" y="0"/>
            <a:ext cx="5867400" cy="6879948"/>
          </a:xfrm>
          <a:prstGeom prst="homePlate">
            <a:avLst>
              <a:gd name="adj" fmla="val 16667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화살표: 오각형 20">
            <a:extLst>
              <a:ext uri="{FF2B5EF4-FFF2-40B4-BE49-F238E27FC236}">
                <a16:creationId xmlns:a16="http://schemas.microsoft.com/office/drawing/2014/main" id="{628A2741-DD6A-4117-80D1-7DE3E7C016B6}"/>
              </a:ext>
            </a:extLst>
          </p:cNvPr>
          <p:cNvSpPr/>
          <p:nvPr userDrawn="1"/>
        </p:nvSpPr>
        <p:spPr>
          <a:xfrm>
            <a:off x="1638300" y="0"/>
            <a:ext cx="5867400" cy="6885420"/>
          </a:xfrm>
          <a:prstGeom prst="homePlate">
            <a:avLst>
              <a:gd name="adj" fmla="val 16667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화살표: 오각형 19">
            <a:extLst>
              <a:ext uri="{FF2B5EF4-FFF2-40B4-BE49-F238E27FC236}">
                <a16:creationId xmlns:a16="http://schemas.microsoft.com/office/drawing/2014/main" id="{51F095BE-EFA8-42E0-96A0-5A755A8CFF57}"/>
              </a:ext>
            </a:extLst>
          </p:cNvPr>
          <p:cNvSpPr/>
          <p:nvPr userDrawn="1"/>
        </p:nvSpPr>
        <p:spPr>
          <a:xfrm>
            <a:off x="0" y="0"/>
            <a:ext cx="6713467" cy="6890892"/>
          </a:xfrm>
          <a:prstGeom prst="homePlate">
            <a:avLst>
              <a:gd name="adj" fmla="val 15305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-161832" y="2636912"/>
            <a:ext cx="7038088" cy="1362075"/>
          </a:xfrm>
        </p:spPr>
        <p:txBody>
          <a:bodyPr anchor="t"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01.</a:t>
            </a:r>
            <a:br>
              <a:rPr lang="en-US" altLang="ko-KR" dirty="0"/>
            </a:br>
            <a:r>
              <a:rPr lang="en-US" altLang="ko-KR" dirty="0"/>
              <a:t>Title NUMBER 1 </a:t>
            </a:r>
            <a:endParaRPr lang="ko-KR" altLang="en-US" dirty="0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5A30A291-4984-4EBE-8FAC-C6DDA97798EE}"/>
              </a:ext>
            </a:extLst>
          </p:cNvPr>
          <p:cNvSpPr txBox="1">
            <a:spLocks/>
          </p:cNvSpPr>
          <p:nvPr userDrawn="1"/>
        </p:nvSpPr>
        <p:spPr>
          <a:xfrm>
            <a:off x="5279309" y="6275466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FEC13BB7-2A34-4B3C-9A6E-9F712742101B}"/>
              </a:ext>
            </a:extLst>
          </p:cNvPr>
          <p:cNvSpPr txBox="1">
            <a:spLocks/>
          </p:cNvSpPr>
          <p:nvPr userDrawn="1"/>
        </p:nvSpPr>
        <p:spPr>
          <a:xfrm>
            <a:off x="6124533" y="6275466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CF1F8CFB-8D65-4CE1-9413-5A33CB57C390}"/>
              </a:ext>
            </a:extLst>
          </p:cNvPr>
          <p:cNvSpPr txBox="1">
            <a:spLocks/>
          </p:cNvSpPr>
          <p:nvPr userDrawn="1"/>
        </p:nvSpPr>
        <p:spPr>
          <a:xfrm>
            <a:off x="6952521" y="6275466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7" name="양쪽 대괄호 26">
            <a:extLst>
              <a:ext uri="{FF2B5EF4-FFF2-40B4-BE49-F238E27FC236}">
                <a16:creationId xmlns:a16="http://schemas.microsoft.com/office/drawing/2014/main" id="{011B1F79-3BF4-4871-92F3-549658F185C9}"/>
              </a:ext>
            </a:extLst>
          </p:cNvPr>
          <p:cNvSpPr/>
          <p:nvPr userDrawn="1"/>
        </p:nvSpPr>
        <p:spPr>
          <a:xfrm>
            <a:off x="506323" y="2669558"/>
            <a:ext cx="5701778" cy="1512168"/>
          </a:xfrm>
          <a:prstGeom prst="bracketPair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42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화살표: 오각형 35">
            <a:extLst>
              <a:ext uri="{FF2B5EF4-FFF2-40B4-BE49-F238E27FC236}">
                <a16:creationId xmlns:a16="http://schemas.microsoft.com/office/drawing/2014/main" id="{57C5C3E9-A339-4E75-B5EF-1D2C7B3D587D}"/>
              </a:ext>
            </a:extLst>
          </p:cNvPr>
          <p:cNvSpPr/>
          <p:nvPr userDrawn="1"/>
        </p:nvSpPr>
        <p:spPr>
          <a:xfrm>
            <a:off x="0" y="0"/>
            <a:ext cx="6713467" cy="6890892"/>
          </a:xfrm>
          <a:prstGeom prst="homePlate">
            <a:avLst>
              <a:gd name="adj" fmla="val 15305"/>
            </a:avLst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내용 개체 틀 3">
            <a:extLst>
              <a:ext uri="{FF2B5EF4-FFF2-40B4-BE49-F238E27FC236}">
                <a16:creationId xmlns:a16="http://schemas.microsoft.com/office/drawing/2014/main" id="{6C773871-C130-4804-953C-DC01F881147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75699" y="1152936"/>
            <a:ext cx="3989770" cy="2447344"/>
          </a:xfr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2000"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altLang="ko-KR" dirty="0"/>
          </a:p>
          <a:p>
            <a:pPr lvl="0"/>
            <a:r>
              <a:rPr lang="ko-KR" altLang="en-US" dirty="0"/>
              <a:t>해당 내용을 입력하세요</a:t>
            </a:r>
            <a:r>
              <a:rPr lang="en-US" altLang="ko-KR" dirty="0"/>
              <a:t>.</a:t>
            </a:r>
          </a:p>
        </p:txBody>
      </p:sp>
      <p:sp>
        <p:nvSpPr>
          <p:cNvPr id="34" name="내용 개체 틀 3">
            <a:extLst>
              <a:ext uri="{FF2B5EF4-FFF2-40B4-BE49-F238E27FC236}">
                <a16:creationId xmlns:a16="http://schemas.microsoft.com/office/drawing/2014/main" id="{27434FB3-183D-4681-B0DE-C2571708C5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60032" y="4149080"/>
            <a:ext cx="3989770" cy="2447344"/>
          </a:xfr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>
              <a:buNone/>
              <a:defRPr sz="2000"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r>
              <a:rPr lang="ko-KR" altLang="en-US" dirty="0"/>
              <a:t>해당 내용을 입력하세요</a:t>
            </a:r>
            <a:r>
              <a:rPr lang="en-US" altLang="ko-KR" dirty="0"/>
              <a:t>.</a:t>
            </a:r>
          </a:p>
        </p:txBody>
      </p:sp>
      <p:sp>
        <p:nvSpPr>
          <p:cNvPr id="30" name="내용 개체 틀 3">
            <a:extLst>
              <a:ext uri="{FF2B5EF4-FFF2-40B4-BE49-F238E27FC236}">
                <a16:creationId xmlns:a16="http://schemas.microsoft.com/office/drawing/2014/main" id="{55232603-639C-4024-9EFE-8E80A505525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818" y="4149722"/>
            <a:ext cx="3989770" cy="2447344"/>
          </a:xfr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2000"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endParaRPr lang="en-US" altLang="ko-KR" dirty="0"/>
          </a:p>
          <a:p>
            <a:pPr lvl="0"/>
            <a:r>
              <a:rPr lang="ko-KR" altLang="en-US" dirty="0"/>
              <a:t>해당 내용을 입력하세요</a:t>
            </a:r>
            <a:r>
              <a:rPr lang="en-US" altLang="ko-KR" dirty="0"/>
              <a:t>.</a:t>
            </a:r>
          </a:p>
        </p:txBody>
      </p:sp>
      <p:sp>
        <p:nvSpPr>
          <p:cNvPr id="19" name="내용 개체 틀 3">
            <a:extLst>
              <a:ext uri="{FF2B5EF4-FFF2-40B4-BE49-F238E27FC236}">
                <a16:creationId xmlns:a16="http://schemas.microsoft.com/office/drawing/2014/main" id="{AEEF0412-37D7-4685-8C40-6C8AE7B5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542" y="1170919"/>
            <a:ext cx="3989770" cy="2447344"/>
          </a:xfrm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 sz="2000"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altLang="ko-KR" dirty="0"/>
          </a:p>
          <a:p>
            <a:pPr lvl="0"/>
            <a:r>
              <a:rPr lang="ko-KR" altLang="en-US" dirty="0"/>
              <a:t>해당 내용을 입력하세요</a:t>
            </a:r>
            <a:r>
              <a:rPr lang="en-US" altLang="ko-KR" dirty="0"/>
              <a:t>.</a:t>
            </a:r>
          </a:p>
        </p:txBody>
      </p:sp>
      <p:sp>
        <p:nvSpPr>
          <p:cNvPr id="10" name="눈물 방울 9">
            <a:extLst>
              <a:ext uri="{FF2B5EF4-FFF2-40B4-BE49-F238E27FC236}">
                <a16:creationId xmlns:a16="http://schemas.microsoft.com/office/drawing/2014/main" id="{351D6BE4-56A7-4611-B353-AC502E2ABD44}"/>
              </a:ext>
            </a:extLst>
          </p:cNvPr>
          <p:cNvSpPr/>
          <p:nvPr userDrawn="1"/>
        </p:nvSpPr>
        <p:spPr>
          <a:xfrm>
            <a:off x="2988133" y="3956486"/>
            <a:ext cx="1584176" cy="1584176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2" name="눈물 방울 11">
            <a:extLst>
              <a:ext uri="{FF2B5EF4-FFF2-40B4-BE49-F238E27FC236}">
                <a16:creationId xmlns:a16="http://schemas.microsoft.com/office/drawing/2014/main" id="{1C8179AB-D576-43E8-9E5D-3530BDDC8A57}"/>
              </a:ext>
            </a:extLst>
          </p:cNvPr>
          <p:cNvSpPr/>
          <p:nvPr userDrawn="1"/>
        </p:nvSpPr>
        <p:spPr>
          <a:xfrm>
            <a:off x="3155400" y="4083609"/>
            <a:ext cx="1289785" cy="128978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3" name="눈물 방울 12">
            <a:extLst>
              <a:ext uri="{FF2B5EF4-FFF2-40B4-BE49-F238E27FC236}">
                <a16:creationId xmlns:a16="http://schemas.microsoft.com/office/drawing/2014/main" id="{54AF7831-EE02-4161-BA31-E95D951633DF}"/>
              </a:ext>
            </a:extLst>
          </p:cNvPr>
          <p:cNvSpPr/>
          <p:nvPr userDrawn="1"/>
        </p:nvSpPr>
        <p:spPr>
          <a:xfrm rot="5400000">
            <a:off x="2993754" y="2334087"/>
            <a:ext cx="1584176" cy="1584176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4" name="눈물 방울 13">
            <a:extLst>
              <a:ext uri="{FF2B5EF4-FFF2-40B4-BE49-F238E27FC236}">
                <a16:creationId xmlns:a16="http://schemas.microsoft.com/office/drawing/2014/main" id="{27896F45-3746-424E-9D29-36E52833A98B}"/>
              </a:ext>
            </a:extLst>
          </p:cNvPr>
          <p:cNvSpPr/>
          <p:nvPr userDrawn="1"/>
        </p:nvSpPr>
        <p:spPr>
          <a:xfrm rot="5400000">
            <a:off x="3155399" y="2498577"/>
            <a:ext cx="1289785" cy="128978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5" name="눈물 방울 14">
            <a:extLst>
              <a:ext uri="{FF2B5EF4-FFF2-40B4-BE49-F238E27FC236}">
                <a16:creationId xmlns:a16="http://schemas.microsoft.com/office/drawing/2014/main" id="{5B3A7A70-D6CA-4A97-B72E-D81783BAF557}"/>
              </a:ext>
            </a:extLst>
          </p:cNvPr>
          <p:cNvSpPr/>
          <p:nvPr userDrawn="1"/>
        </p:nvSpPr>
        <p:spPr>
          <a:xfrm rot="16200000">
            <a:off x="4614131" y="3961850"/>
            <a:ext cx="1584176" cy="1584176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6" name="눈물 방울 15">
            <a:extLst>
              <a:ext uri="{FF2B5EF4-FFF2-40B4-BE49-F238E27FC236}">
                <a16:creationId xmlns:a16="http://schemas.microsoft.com/office/drawing/2014/main" id="{386A00F5-D443-47E7-BFDA-B30D3C078241}"/>
              </a:ext>
            </a:extLst>
          </p:cNvPr>
          <p:cNvSpPr/>
          <p:nvPr userDrawn="1"/>
        </p:nvSpPr>
        <p:spPr>
          <a:xfrm rot="16200000">
            <a:off x="4739575" y="4091560"/>
            <a:ext cx="1289785" cy="128978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7" name="눈물 방울 16">
            <a:extLst>
              <a:ext uri="{FF2B5EF4-FFF2-40B4-BE49-F238E27FC236}">
                <a16:creationId xmlns:a16="http://schemas.microsoft.com/office/drawing/2014/main" id="{CDA20BC4-1761-467C-A8C6-8D03B2FD1C64}"/>
              </a:ext>
            </a:extLst>
          </p:cNvPr>
          <p:cNvSpPr/>
          <p:nvPr userDrawn="1"/>
        </p:nvSpPr>
        <p:spPr>
          <a:xfrm rot="10800000">
            <a:off x="4614131" y="2334087"/>
            <a:ext cx="1584176" cy="1584176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47CEC22E-5510-4124-856F-0D8B181C60E4}"/>
              </a:ext>
            </a:extLst>
          </p:cNvPr>
          <p:cNvSpPr/>
          <p:nvPr userDrawn="1"/>
        </p:nvSpPr>
        <p:spPr>
          <a:xfrm rot="10800000">
            <a:off x="4739575" y="2498576"/>
            <a:ext cx="1289785" cy="128978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1" name="그래픽 20" descr="단일 톱니바퀴">
            <a:extLst>
              <a:ext uri="{FF2B5EF4-FFF2-40B4-BE49-F238E27FC236}">
                <a16:creationId xmlns:a16="http://schemas.microsoft.com/office/drawing/2014/main" id="{FC5B7724-AE81-49C4-80BC-7282491BCB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9346" y="4254873"/>
            <a:ext cx="914400" cy="914400"/>
          </a:xfrm>
          <a:prstGeom prst="rect">
            <a:avLst/>
          </a:prstGeom>
        </p:spPr>
      </p:pic>
      <p:pic>
        <p:nvPicPr>
          <p:cNvPr id="23" name="그래픽 22" descr="문서">
            <a:extLst>
              <a:ext uri="{FF2B5EF4-FFF2-40B4-BE49-F238E27FC236}">
                <a16:creationId xmlns:a16="http://schemas.microsoft.com/office/drawing/2014/main" id="{C346B86B-9BC7-4625-8608-76A858EF92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1181" y="2714847"/>
            <a:ext cx="914400" cy="914400"/>
          </a:xfrm>
          <a:prstGeom prst="rect">
            <a:avLst/>
          </a:prstGeom>
        </p:spPr>
      </p:pic>
      <p:pic>
        <p:nvPicPr>
          <p:cNvPr id="25" name="그래픽 24" descr="DOLLAR">
            <a:extLst>
              <a:ext uri="{FF2B5EF4-FFF2-40B4-BE49-F238E27FC236}">
                <a16:creationId xmlns:a16="http://schemas.microsoft.com/office/drawing/2014/main" id="{74A2B713-A758-4E70-8ADD-D065854ED09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7089" y="4262608"/>
            <a:ext cx="914400" cy="914400"/>
          </a:xfrm>
          <a:prstGeom prst="rect">
            <a:avLst/>
          </a:prstGeom>
        </p:spPr>
      </p:pic>
      <p:pic>
        <p:nvPicPr>
          <p:cNvPr id="27" name="그래픽 26" descr="핀 있는 지도">
            <a:extLst>
              <a:ext uri="{FF2B5EF4-FFF2-40B4-BE49-F238E27FC236}">
                <a16:creationId xmlns:a16="http://schemas.microsoft.com/office/drawing/2014/main" id="{43236159-D8BE-4081-A0B2-2F8ED654AA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4168" y="2703863"/>
            <a:ext cx="914400" cy="914400"/>
          </a:xfrm>
          <a:prstGeom prst="rect">
            <a:avLst/>
          </a:prstGeom>
        </p:spPr>
      </p:pic>
      <p:sp>
        <p:nvSpPr>
          <p:cNvPr id="38" name="제목 1">
            <a:extLst>
              <a:ext uri="{FF2B5EF4-FFF2-40B4-BE49-F238E27FC236}">
                <a16:creationId xmlns:a16="http://schemas.microsoft.com/office/drawing/2014/main" id="{7DCD9AA9-7AD3-4390-9BBB-65E39AB64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09" y="132407"/>
            <a:ext cx="8689360" cy="790822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01. </a:t>
            </a:r>
            <a:r>
              <a:rPr lang="en-US" altLang="ko-KR" dirty="0" err="1"/>
              <a:t>TiTle</a:t>
            </a:r>
            <a:r>
              <a:rPr lang="en-US" altLang="ko-KR" dirty="0"/>
              <a:t> NUMBER 1</a:t>
            </a:r>
            <a:endParaRPr lang="ko-KR" altLang="en-US" dirty="0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90E6066-A500-4A38-AE53-E0A09E354A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화살표: 오각형 22">
            <a:extLst>
              <a:ext uri="{FF2B5EF4-FFF2-40B4-BE49-F238E27FC236}">
                <a16:creationId xmlns:a16="http://schemas.microsoft.com/office/drawing/2014/main" id="{C47A5E32-6424-49A3-9FF0-22C48F2F8A14}"/>
              </a:ext>
            </a:extLst>
          </p:cNvPr>
          <p:cNvSpPr/>
          <p:nvPr userDrawn="1"/>
        </p:nvSpPr>
        <p:spPr>
          <a:xfrm>
            <a:off x="3275757" y="0"/>
            <a:ext cx="5867400" cy="6879948"/>
          </a:xfrm>
          <a:prstGeom prst="homePlate">
            <a:avLst>
              <a:gd name="adj" fmla="val 16667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각형 21">
            <a:extLst>
              <a:ext uri="{FF2B5EF4-FFF2-40B4-BE49-F238E27FC236}">
                <a16:creationId xmlns:a16="http://schemas.microsoft.com/office/drawing/2014/main" id="{D946EFFD-E463-4E94-9354-63998532A8EB}"/>
              </a:ext>
            </a:extLst>
          </p:cNvPr>
          <p:cNvSpPr/>
          <p:nvPr userDrawn="1"/>
        </p:nvSpPr>
        <p:spPr>
          <a:xfrm>
            <a:off x="2483524" y="0"/>
            <a:ext cx="5867400" cy="6879948"/>
          </a:xfrm>
          <a:prstGeom prst="homePlate">
            <a:avLst>
              <a:gd name="adj" fmla="val 16667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화살표: 오각형 20">
            <a:extLst>
              <a:ext uri="{FF2B5EF4-FFF2-40B4-BE49-F238E27FC236}">
                <a16:creationId xmlns:a16="http://schemas.microsoft.com/office/drawing/2014/main" id="{628A2741-DD6A-4117-80D1-7DE3E7C016B6}"/>
              </a:ext>
            </a:extLst>
          </p:cNvPr>
          <p:cNvSpPr/>
          <p:nvPr userDrawn="1"/>
        </p:nvSpPr>
        <p:spPr>
          <a:xfrm>
            <a:off x="0" y="0"/>
            <a:ext cx="7505700" cy="6885420"/>
          </a:xfrm>
          <a:prstGeom prst="homePlate">
            <a:avLst>
              <a:gd name="adj" fmla="val 14454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-161832" y="2636912"/>
            <a:ext cx="7974192" cy="1362075"/>
          </a:xfrm>
        </p:spPr>
        <p:txBody>
          <a:bodyPr anchor="t"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02. </a:t>
            </a:r>
            <a:br>
              <a:rPr lang="en-US" altLang="ko-KR" dirty="0"/>
            </a:br>
            <a:r>
              <a:rPr lang="en-US" altLang="ko-KR" dirty="0"/>
              <a:t>TITLE NUMBER 2</a:t>
            </a:r>
            <a:endParaRPr lang="ko-KR" altLang="en-US" dirty="0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FEC13BB7-2A34-4B3C-9A6E-9F712742101B}"/>
              </a:ext>
            </a:extLst>
          </p:cNvPr>
          <p:cNvSpPr txBox="1">
            <a:spLocks/>
          </p:cNvSpPr>
          <p:nvPr userDrawn="1"/>
        </p:nvSpPr>
        <p:spPr>
          <a:xfrm>
            <a:off x="6124533" y="6275466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CF1F8CFB-8D65-4CE1-9413-5A33CB57C390}"/>
              </a:ext>
            </a:extLst>
          </p:cNvPr>
          <p:cNvSpPr txBox="1">
            <a:spLocks/>
          </p:cNvSpPr>
          <p:nvPr userDrawn="1"/>
        </p:nvSpPr>
        <p:spPr>
          <a:xfrm>
            <a:off x="6916766" y="6275466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7" name="양쪽 대괄호 26">
            <a:extLst>
              <a:ext uri="{FF2B5EF4-FFF2-40B4-BE49-F238E27FC236}">
                <a16:creationId xmlns:a16="http://schemas.microsoft.com/office/drawing/2014/main" id="{011B1F79-3BF4-4871-92F3-549658F185C9}"/>
              </a:ext>
            </a:extLst>
          </p:cNvPr>
          <p:cNvSpPr/>
          <p:nvPr userDrawn="1"/>
        </p:nvSpPr>
        <p:spPr>
          <a:xfrm>
            <a:off x="506323" y="2669558"/>
            <a:ext cx="6455224" cy="1512168"/>
          </a:xfrm>
          <a:prstGeom prst="bracketPair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474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79EA7BE9-3488-4DC0-B562-42AECDA6E922}"/>
              </a:ext>
            </a:extLst>
          </p:cNvPr>
          <p:cNvSpPr/>
          <p:nvPr userDrawn="1"/>
        </p:nvSpPr>
        <p:spPr>
          <a:xfrm>
            <a:off x="0" y="0"/>
            <a:ext cx="7505700" cy="6885420"/>
          </a:xfrm>
          <a:prstGeom prst="homePlate">
            <a:avLst>
              <a:gd name="adj" fmla="val 14454"/>
            </a:avLst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B3D10A7-64C0-48B2-A309-56CED7258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09" y="132407"/>
            <a:ext cx="8689360" cy="790822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02. </a:t>
            </a:r>
            <a:r>
              <a:rPr lang="en-US" altLang="ko-KR" dirty="0" err="1"/>
              <a:t>TiTle</a:t>
            </a:r>
            <a:r>
              <a:rPr lang="en-US" altLang="ko-KR" dirty="0"/>
              <a:t> NUMBER 2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B96B5B7-CBF3-4192-AE07-054ADBC4EB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  <p:sp>
        <p:nvSpPr>
          <p:cNvPr id="19" name="영업이익">
            <a:extLst>
              <a:ext uri="{FF2B5EF4-FFF2-40B4-BE49-F238E27FC236}">
                <a16:creationId xmlns:a16="http://schemas.microsoft.com/office/drawing/2014/main" id="{884F4159-7003-405A-BD94-CC6BA7FA3294}"/>
              </a:ext>
            </a:extLst>
          </p:cNvPr>
          <p:cNvSpPr txBox="1"/>
          <p:nvPr userDrawn="1"/>
        </p:nvSpPr>
        <p:spPr>
          <a:xfrm>
            <a:off x="6218967" y="1529799"/>
            <a:ext cx="192411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GRAPH</a:t>
            </a:r>
            <a:endParaRPr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graphicFrame>
        <p:nvGraphicFramePr>
          <p:cNvPr id="21" name="2D 세로형 막대 차트">
            <a:extLst>
              <a:ext uri="{FF2B5EF4-FFF2-40B4-BE49-F238E27FC236}">
                <a16:creationId xmlns:a16="http://schemas.microsoft.com/office/drawing/2014/main" id="{FC7E107E-B97B-48F8-A189-CCFB16236A7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08322374"/>
              </p:ext>
            </p:extLst>
          </p:nvPr>
        </p:nvGraphicFramePr>
        <p:xfrm>
          <a:off x="4572000" y="2413279"/>
          <a:ext cx="4249424" cy="261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단위 : 억">
            <a:extLst>
              <a:ext uri="{FF2B5EF4-FFF2-40B4-BE49-F238E27FC236}">
                <a16:creationId xmlns:a16="http://schemas.microsoft.com/office/drawing/2014/main" id="{0FC3F7CC-AB7D-4CD4-A431-9144819B03B7}"/>
              </a:ext>
            </a:extLst>
          </p:cNvPr>
          <p:cNvSpPr txBox="1"/>
          <p:nvPr userDrawn="1"/>
        </p:nvSpPr>
        <p:spPr>
          <a:xfrm>
            <a:off x="7221660" y="5157192"/>
            <a:ext cx="1922340" cy="272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/>
            </a:lvl1pPr>
          </a:lstStyle>
          <a:p>
            <a:r>
              <a:rPr 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Unit : hundred million</a:t>
            </a:r>
            <a:endParaRPr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5" name="선">
            <a:extLst>
              <a:ext uri="{FF2B5EF4-FFF2-40B4-BE49-F238E27FC236}">
                <a16:creationId xmlns:a16="http://schemas.microsoft.com/office/drawing/2014/main" id="{DEA16805-F6CB-4AA9-94B8-9B6871DC9FF5}"/>
              </a:ext>
            </a:extLst>
          </p:cNvPr>
          <p:cNvSpPr/>
          <p:nvPr userDrawn="1"/>
        </p:nvSpPr>
        <p:spPr>
          <a:xfrm flipV="1">
            <a:off x="4355976" y="1412776"/>
            <a:ext cx="0" cy="504906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6" name="영업이익">
            <a:extLst>
              <a:ext uri="{FF2B5EF4-FFF2-40B4-BE49-F238E27FC236}">
                <a16:creationId xmlns:a16="http://schemas.microsoft.com/office/drawing/2014/main" id="{294F447E-1609-4BA3-86E2-D023E9742DC0}"/>
              </a:ext>
            </a:extLst>
          </p:cNvPr>
          <p:cNvSpPr txBox="1"/>
          <p:nvPr userDrawn="1"/>
        </p:nvSpPr>
        <p:spPr>
          <a:xfrm>
            <a:off x="1588772" y="1516226"/>
            <a:ext cx="192411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en-US" sz="2400" dirty="0">
                <a:latin typeface="HY신명조" panose="02030600000101010101" pitchFamily="18" charset="-127"/>
                <a:ea typeface="HY신명조" panose="02030600000101010101" pitchFamily="18" charset="-127"/>
              </a:rPr>
              <a:t>HISTORY</a:t>
            </a:r>
            <a:endParaRPr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7" name="1979">
            <a:extLst>
              <a:ext uri="{FF2B5EF4-FFF2-40B4-BE49-F238E27FC236}">
                <a16:creationId xmlns:a16="http://schemas.microsoft.com/office/drawing/2014/main" id="{F41A552C-4B4E-47E5-B96F-DA448CC4AD6C}"/>
              </a:ext>
            </a:extLst>
          </p:cNvPr>
          <p:cNvSpPr txBox="1"/>
          <p:nvPr userDrawn="1"/>
        </p:nvSpPr>
        <p:spPr>
          <a:xfrm>
            <a:off x="645696" y="2267608"/>
            <a:ext cx="85584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1979</a:t>
            </a:r>
          </a:p>
        </p:txBody>
      </p:sp>
      <p:sp>
        <p:nvSpPr>
          <p:cNvPr id="38" name="선">
            <a:extLst>
              <a:ext uri="{FF2B5EF4-FFF2-40B4-BE49-F238E27FC236}">
                <a16:creationId xmlns:a16="http://schemas.microsoft.com/office/drawing/2014/main" id="{4C467F45-857F-4570-A6A6-516D0743E237}"/>
              </a:ext>
            </a:extLst>
          </p:cNvPr>
          <p:cNvSpPr/>
          <p:nvPr userDrawn="1"/>
        </p:nvSpPr>
        <p:spPr>
          <a:xfrm flipH="1" flipV="1">
            <a:off x="1489451" y="2172440"/>
            <a:ext cx="842" cy="3992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9" name="원">
            <a:extLst>
              <a:ext uri="{FF2B5EF4-FFF2-40B4-BE49-F238E27FC236}">
                <a16:creationId xmlns:a16="http://schemas.microsoft.com/office/drawing/2014/main" id="{B23B53AC-879B-4B6A-B4AD-0AE3032F9FB5}"/>
              </a:ext>
            </a:extLst>
          </p:cNvPr>
          <p:cNvSpPr/>
          <p:nvPr userDrawn="1"/>
        </p:nvSpPr>
        <p:spPr>
          <a:xfrm>
            <a:off x="1406420" y="2375856"/>
            <a:ext cx="166060" cy="16606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0" name="2003">
            <a:extLst>
              <a:ext uri="{FF2B5EF4-FFF2-40B4-BE49-F238E27FC236}">
                <a16:creationId xmlns:a16="http://schemas.microsoft.com/office/drawing/2014/main" id="{04F374AC-2AD8-487A-B983-AF177177A8C3}"/>
              </a:ext>
            </a:extLst>
          </p:cNvPr>
          <p:cNvSpPr txBox="1"/>
          <p:nvPr userDrawn="1"/>
        </p:nvSpPr>
        <p:spPr>
          <a:xfrm>
            <a:off x="665768" y="3130887"/>
            <a:ext cx="7387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2003</a:t>
            </a:r>
          </a:p>
        </p:txBody>
      </p:sp>
      <p:sp>
        <p:nvSpPr>
          <p:cNvPr id="41" name="원">
            <a:extLst>
              <a:ext uri="{FF2B5EF4-FFF2-40B4-BE49-F238E27FC236}">
                <a16:creationId xmlns:a16="http://schemas.microsoft.com/office/drawing/2014/main" id="{6F4A0C69-D2FF-4B8D-B339-7D16C885A692}"/>
              </a:ext>
            </a:extLst>
          </p:cNvPr>
          <p:cNvSpPr/>
          <p:nvPr userDrawn="1"/>
        </p:nvSpPr>
        <p:spPr>
          <a:xfrm>
            <a:off x="1406420" y="3254901"/>
            <a:ext cx="166060" cy="16606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2" name="2008">
            <a:extLst>
              <a:ext uri="{FF2B5EF4-FFF2-40B4-BE49-F238E27FC236}">
                <a16:creationId xmlns:a16="http://schemas.microsoft.com/office/drawing/2014/main" id="{062AAE91-A48B-4D15-AD95-1AF9EA062395}"/>
              </a:ext>
            </a:extLst>
          </p:cNvPr>
          <p:cNvSpPr txBox="1"/>
          <p:nvPr userDrawn="1"/>
        </p:nvSpPr>
        <p:spPr>
          <a:xfrm>
            <a:off x="647611" y="4640069"/>
            <a:ext cx="7387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2008</a:t>
            </a:r>
          </a:p>
        </p:txBody>
      </p:sp>
      <p:sp>
        <p:nvSpPr>
          <p:cNvPr id="43" name="원">
            <a:extLst>
              <a:ext uri="{FF2B5EF4-FFF2-40B4-BE49-F238E27FC236}">
                <a16:creationId xmlns:a16="http://schemas.microsoft.com/office/drawing/2014/main" id="{A5E6291E-69E7-47DA-B377-ABAAC8EB1FA7}"/>
              </a:ext>
            </a:extLst>
          </p:cNvPr>
          <p:cNvSpPr/>
          <p:nvPr userDrawn="1"/>
        </p:nvSpPr>
        <p:spPr>
          <a:xfrm>
            <a:off x="1406420" y="4762224"/>
            <a:ext cx="166060" cy="16606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4" name="2006">
            <a:extLst>
              <a:ext uri="{FF2B5EF4-FFF2-40B4-BE49-F238E27FC236}">
                <a16:creationId xmlns:a16="http://schemas.microsoft.com/office/drawing/2014/main" id="{D6EE249C-810C-4286-9646-255C3B22C7D3}"/>
              </a:ext>
            </a:extLst>
          </p:cNvPr>
          <p:cNvSpPr txBox="1"/>
          <p:nvPr userDrawn="1"/>
        </p:nvSpPr>
        <p:spPr>
          <a:xfrm>
            <a:off x="661948" y="4130604"/>
            <a:ext cx="7387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2006</a:t>
            </a:r>
          </a:p>
        </p:txBody>
      </p:sp>
      <p:sp>
        <p:nvSpPr>
          <p:cNvPr id="45" name="원">
            <a:extLst>
              <a:ext uri="{FF2B5EF4-FFF2-40B4-BE49-F238E27FC236}">
                <a16:creationId xmlns:a16="http://schemas.microsoft.com/office/drawing/2014/main" id="{FC79ABAC-668D-4AF0-A712-DC076292294B}"/>
              </a:ext>
            </a:extLst>
          </p:cNvPr>
          <p:cNvSpPr/>
          <p:nvPr userDrawn="1"/>
        </p:nvSpPr>
        <p:spPr>
          <a:xfrm>
            <a:off x="1406420" y="4247917"/>
            <a:ext cx="166060" cy="16606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6" name="2013">
            <a:extLst>
              <a:ext uri="{FF2B5EF4-FFF2-40B4-BE49-F238E27FC236}">
                <a16:creationId xmlns:a16="http://schemas.microsoft.com/office/drawing/2014/main" id="{449FFC01-A4E1-469F-B900-81A91F99CDF7}"/>
              </a:ext>
            </a:extLst>
          </p:cNvPr>
          <p:cNvSpPr txBox="1"/>
          <p:nvPr userDrawn="1"/>
        </p:nvSpPr>
        <p:spPr>
          <a:xfrm>
            <a:off x="659334" y="5314633"/>
            <a:ext cx="73870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2013</a:t>
            </a:r>
          </a:p>
        </p:txBody>
      </p:sp>
      <p:sp>
        <p:nvSpPr>
          <p:cNvPr id="47" name="원">
            <a:extLst>
              <a:ext uri="{FF2B5EF4-FFF2-40B4-BE49-F238E27FC236}">
                <a16:creationId xmlns:a16="http://schemas.microsoft.com/office/drawing/2014/main" id="{B30851AA-43A0-4A44-85F0-6AE9A1D315A1}"/>
              </a:ext>
            </a:extLst>
          </p:cNvPr>
          <p:cNvSpPr/>
          <p:nvPr userDrawn="1"/>
        </p:nvSpPr>
        <p:spPr>
          <a:xfrm>
            <a:off x="1404476" y="5452742"/>
            <a:ext cx="166060" cy="16606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4" name="2004">
            <a:extLst>
              <a:ext uri="{FF2B5EF4-FFF2-40B4-BE49-F238E27FC236}">
                <a16:creationId xmlns:a16="http://schemas.microsoft.com/office/drawing/2014/main" id="{EFEFB932-9212-482F-A683-43CD03DEF16A}"/>
              </a:ext>
            </a:extLst>
          </p:cNvPr>
          <p:cNvSpPr txBox="1"/>
          <p:nvPr userDrawn="1"/>
        </p:nvSpPr>
        <p:spPr>
          <a:xfrm>
            <a:off x="659334" y="3600266"/>
            <a:ext cx="73870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200"/>
            </a:lvl1pPr>
          </a:lstStyle>
          <a:p>
            <a:r>
              <a:rPr sz="2000" dirty="0">
                <a:latin typeface="HY신명조" panose="02030600000101010101" pitchFamily="18" charset="-127"/>
                <a:ea typeface="HY신명조" panose="02030600000101010101" pitchFamily="18" charset="-127"/>
              </a:rPr>
              <a:t>2004</a:t>
            </a:r>
          </a:p>
        </p:txBody>
      </p:sp>
      <p:sp>
        <p:nvSpPr>
          <p:cNvPr id="55" name="원">
            <a:extLst>
              <a:ext uri="{FF2B5EF4-FFF2-40B4-BE49-F238E27FC236}">
                <a16:creationId xmlns:a16="http://schemas.microsoft.com/office/drawing/2014/main" id="{19A4136B-E61F-446A-912D-D87B8ED57946}"/>
              </a:ext>
            </a:extLst>
          </p:cNvPr>
          <p:cNvSpPr/>
          <p:nvPr userDrawn="1"/>
        </p:nvSpPr>
        <p:spPr>
          <a:xfrm>
            <a:off x="1409208" y="3722421"/>
            <a:ext cx="166060" cy="166062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6" name="단위 : 억">
            <a:extLst>
              <a:ext uri="{FF2B5EF4-FFF2-40B4-BE49-F238E27FC236}">
                <a16:creationId xmlns:a16="http://schemas.microsoft.com/office/drawing/2014/main" id="{43D212B9-999E-4801-9575-2A032BFC9804}"/>
              </a:ext>
            </a:extLst>
          </p:cNvPr>
          <p:cNvSpPr txBox="1"/>
          <p:nvPr userDrawn="1"/>
        </p:nvSpPr>
        <p:spPr>
          <a:xfrm>
            <a:off x="1706399" y="2322571"/>
            <a:ext cx="2563760" cy="3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/>
            </a:lvl1pPr>
          </a:lstStyle>
          <a:p>
            <a:r>
              <a:rPr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해당연도의 내용을 입력하세요</a:t>
            </a:r>
            <a:r>
              <a:rPr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7" name="단위 : 억">
            <a:extLst>
              <a:ext uri="{FF2B5EF4-FFF2-40B4-BE49-F238E27FC236}">
                <a16:creationId xmlns:a16="http://schemas.microsoft.com/office/drawing/2014/main" id="{7DAB5EBF-24AC-4375-A203-619B7E3CBA2D}"/>
              </a:ext>
            </a:extLst>
          </p:cNvPr>
          <p:cNvSpPr txBox="1"/>
          <p:nvPr userDrawn="1"/>
        </p:nvSpPr>
        <p:spPr>
          <a:xfrm>
            <a:off x="1706399" y="3165172"/>
            <a:ext cx="2563760" cy="33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300"/>
            </a:lvl1pPr>
          </a:lstStyle>
          <a:p>
            <a:r>
              <a:rPr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해당연도의 내용을 입력하세요</a:t>
            </a:r>
            <a:r>
              <a:rPr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6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화살표: 오각형 22">
            <a:extLst>
              <a:ext uri="{FF2B5EF4-FFF2-40B4-BE49-F238E27FC236}">
                <a16:creationId xmlns:a16="http://schemas.microsoft.com/office/drawing/2014/main" id="{C47A5E32-6424-49A3-9FF0-22C48F2F8A14}"/>
              </a:ext>
            </a:extLst>
          </p:cNvPr>
          <p:cNvSpPr/>
          <p:nvPr userDrawn="1"/>
        </p:nvSpPr>
        <p:spPr>
          <a:xfrm>
            <a:off x="3275757" y="0"/>
            <a:ext cx="5867400" cy="6879948"/>
          </a:xfrm>
          <a:prstGeom prst="homePlate">
            <a:avLst>
              <a:gd name="adj" fmla="val 16667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각형 21">
            <a:extLst>
              <a:ext uri="{FF2B5EF4-FFF2-40B4-BE49-F238E27FC236}">
                <a16:creationId xmlns:a16="http://schemas.microsoft.com/office/drawing/2014/main" id="{D946EFFD-E463-4E94-9354-63998532A8EB}"/>
              </a:ext>
            </a:extLst>
          </p:cNvPr>
          <p:cNvSpPr/>
          <p:nvPr userDrawn="1"/>
        </p:nvSpPr>
        <p:spPr>
          <a:xfrm>
            <a:off x="0" y="0"/>
            <a:ext cx="8350924" cy="6879948"/>
          </a:xfrm>
          <a:prstGeom prst="homePlate">
            <a:avLst>
              <a:gd name="adj" fmla="val 16667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-161832" y="2636912"/>
            <a:ext cx="7974192" cy="1362075"/>
          </a:xfrm>
        </p:spPr>
        <p:txBody>
          <a:bodyPr anchor="t"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03. </a:t>
            </a:r>
            <a:br>
              <a:rPr lang="en-US" altLang="ko-KR" dirty="0"/>
            </a:br>
            <a:r>
              <a:rPr lang="en-US" altLang="ko-KR" dirty="0"/>
              <a:t>TITLE NUMBER 3</a:t>
            </a:r>
            <a:endParaRPr lang="ko-KR" altLang="en-US" dirty="0"/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CF1F8CFB-8D65-4CE1-9413-5A33CB57C390}"/>
              </a:ext>
            </a:extLst>
          </p:cNvPr>
          <p:cNvSpPr txBox="1">
            <a:spLocks/>
          </p:cNvSpPr>
          <p:nvPr userDrawn="1"/>
        </p:nvSpPr>
        <p:spPr>
          <a:xfrm>
            <a:off x="6867985" y="6264522"/>
            <a:ext cx="1888749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7" name="양쪽 대괄호 26">
            <a:extLst>
              <a:ext uri="{FF2B5EF4-FFF2-40B4-BE49-F238E27FC236}">
                <a16:creationId xmlns:a16="http://schemas.microsoft.com/office/drawing/2014/main" id="{011B1F79-3BF4-4871-92F3-549658F185C9}"/>
              </a:ext>
            </a:extLst>
          </p:cNvPr>
          <p:cNvSpPr/>
          <p:nvPr userDrawn="1"/>
        </p:nvSpPr>
        <p:spPr>
          <a:xfrm>
            <a:off x="506323" y="2669558"/>
            <a:ext cx="6455224" cy="1512168"/>
          </a:xfrm>
          <a:prstGeom prst="bracketPair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51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화살표: 오각형 16">
            <a:extLst>
              <a:ext uri="{FF2B5EF4-FFF2-40B4-BE49-F238E27FC236}">
                <a16:creationId xmlns:a16="http://schemas.microsoft.com/office/drawing/2014/main" id="{40F42F75-CA5C-4CAC-8F01-AC1D413AD121}"/>
              </a:ext>
            </a:extLst>
          </p:cNvPr>
          <p:cNvSpPr/>
          <p:nvPr userDrawn="1"/>
        </p:nvSpPr>
        <p:spPr>
          <a:xfrm>
            <a:off x="0" y="0"/>
            <a:ext cx="8350924" cy="6879948"/>
          </a:xfrm>
          <a:prstGeom prst="homePlate">
            <a:avLst>
              <a:gd name="adj" fmla="val 16667"/>
            </a:avLst>
          </a:prstGeom>
          <a:blipFill dpi="0"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B3D10A7-64C0-48B2-A309-56CED7258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109" y="132407"/>
            <a:ext cx="8689360" cy="790822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</a:defRPr>
            </a:lvl1pPr>
          </a:lstStyle>
          <a:p>
            <a:r>
              <a:rPr lang="en-US" altLang="ko-KR" dirty="0"/>
              <a:t>03. </a:t>
            </a:r>
            <a:r>
              <a:rPr lang="en-US" altLang="ko-KR" dirty="0" err="1"/>
              <a:t>TiTle</a:t>
            </a:r>
            <a:r>
              <a:rPr lang="en-US" altLang="ko-KR" dirty="0"/>
              <a:t> NUMBER 3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B96B5B7-CBF3-4192-AE07-054ADBC4EB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743" y="70502"/>
            <a:ext cx="829835" cy="85272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435F018-5110-4E2E-8C20-56BCFC7B1A9C}"/>
              </a:ext>
            </a:extLst>
          </p:cNvPr>
          <p:cNvSpPr txBox="1"/>
          <p:nvPr userDrawn="1"/>
        </p:nvSpPr>
        <p:spPr>
          <a:xfrm>
            <a:off x="29800" y="151382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01</a:t>
            </a:r>
            <a:endParaRPr kumimoji="1" lang="ko-KR" altLang="en-US" sz="4800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82F6435-2777-44C9-87E5-D739DF51D993}"/>
              </a:ext>
            </a:extLst>
          </p:cNvPr>
          <p:cNvSpPr txBox="1"/>
          <p:nvPr userDrawn="1"/>
        </p:nvSpPr>
        <p:spPr>
          <a:xfrm>
            <a:off x="40586" y="418584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02</a:t>
            </a:r>
            <a:endParaRPr kumimoji="1" lang="ko-KR" altLang="en-US" sz="4800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A4F9524-4E40-4790-872B-364C0E0B3008}"/>
              </a:ext>
            </a:extLst>
          </p:cNvPr>
          <p:cNvSpPr txBox="1"/>
          <p:nvPr userDrawn="1"/>
        </p:nvSpPr>
        <p:spPr>
          <a:xfrm>
            <a:off x="4869127" y="143209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03</a:t>
            </a:r>
            <a:endParaRPr kumimoji="1" lang="ko-KR" altLang="en-US" sz="4800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B771F3D-A00C-495B-A2A3-4A0AD12E8830}"/>
              </a:ext>
            </a:extLst>
          </p:cNvPr>
          <p:cNvSpPr txBox="1"/>
          <p:nvPr userDrawn="1"/>
        </p:nvSpPr>
        <p:spPr>
          <a:xfrm>
            <a:off x="991657" y="1842173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소제목을 입력하세요</a:t>
            </a:r>
            <a:r>
              <a:rPr kumimoji="1" lang="en-US" altLang="ko-KR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7F5A6403-CC3B-436B-877A-7D86AA095C88}"/>
              </a:ext>
            </a:extLst>
          </p:cNvPr>
          <p:cNvSpPr/>
          <p:nvPr userDrawn="1"/>
        </p:nvSpPr>
        <p:spPr>
          <a:xfrm>
            <a:off x="991657" y="2322139"/>
            <a:ext cx="40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내용을 입력하세요</a:t>
            </a:r>
            <a:r>
              <a:rPr kumimoji="1"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ADE6A3B-2FB8-4A10-9271-8B8768EA6C98}"/>
              </a:ext>
            </a:extLst>
          </p:cNvPr>
          <p:cNvSpPr txBox="1"/>
          <p:nvPr userDrawn="1"/>
        </p:nvSpPr>
        <p:spPr>
          <a:xfrm>
            <a:off x="4869127" y="422428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800" b="1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04</a:t>
            </a:r>
            <a:endParaRPr kumimoji="1" lang="ko-KR" altLang="en-US" sz="4800" b="1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F853C0C-4D15-4FCA-8FD3-F164A9FC472E}"/>
              </a:ext>
            </a:extLst>
          </p:cNvPr>
          <p:cNvSpPr txBox="1"/>
          <p:nvPr userDrawn="1"/>
        </p:nvSpPr>
        <p:spPr>
          <a:xfrm>
            <a:off x="1115616" y="453721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소제목을 입력하세요</a:t>
            </a:r>
            <a:r>
              <a:rPr kumimoji="1" lang="en-US" altLang="ko-KR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7BE7FE7D-50BD-4126-8282-96A05A853140}"/>
              </a:ext>
            </a:extLst>
          </p:cNvPr>
          <p:cNvSpPr/>
          <p:nvPr userDrawn="1"/>
        </p:nvSpPr>
        <p:spPr>
          <a:xfrm>
            <a:off x="1115616" y="5017176"/>
            <a:ext cx="40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내용을 입력하세요</a:t>
            </a:r>
            <a:r>
              <a:rPr kumimoji="1"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AF7F3D9-AA31-44BB-B5D9-C5D358184BE0}"/>
              </a:ext>
            </a:extLst>
          </p:cNvPr>
          <p:cNvSpPr txBox="1"/>
          <p:nvPr userDrawn="1"/>
        </p:nvSpPr>
        <p:spPr>
          <a:xfrm>
            <a:off x="5860784" y="1842173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소제목을 입력하세요</a:t>
            </a:r>
            <a:r>
              <a:rPr kumimoji="1" lang="en-US" altLang="ko-KR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902A144A-E57E-47B2-93AE-C7595308097C}"/>
              </a:ext>
            </a:extLst>
          </p:cNvPr>
          <p:cNvSpPr/>
          <p:nvPr userDrawn="1"/>
        </p:nvSpPr>
        <p:spPr>
          <a:xfrm>
            <a:off x="5860784" y="2322139"/>
            <a:ext cx="40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내용을 입력하세요</a:t>
            </a:r>
            <a:r>
              <a:rPr kumimoji="1"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8774F6-2477-4BCB-9644-CFB927B57F82}"/>
              </a:ext>
            </a:extLst>
          </p:cNvPr>
          <p:cNvSpPr txBox="1"/>
          <p:nvPr userDrawn="1"/>
        </p:nvSpPr>
        <p:spPr>
          <a:xfrm>
            <a:off x="5896356" y="4536876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소제목을 입력하세요</a:t>
            </a:r>
            <a:r>
              <a:rPr kumimoji="1" lang="en-US" altLang="ko-KR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2A08FAFC-6D9C-463E-AB66-4690E018BA87}"/>
              </a:ext>
            </a:extLst>
          </p:cNvPr>
          <p:cNvSpPr/>
          <p:nvPr userDrawn="1"/>
        </p:nvSpPr>
        <p:spPr>
          <a:xfrm>
            <a:off x="5896356" y="5016842"/>
            <a:ext cx="40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latin typeface="HY신명조" panose="02030600000101010101" pitchFamily="18" charset="-127"/>
                <a:ea typeface="HY신명조" panose="02030600000101010101" pitchFamily="18" charset="-127"/>
              </a:rPr>
              <a:t>내용을 입력하세요</a:t>
            </a:r>
            <a:r>
              <a:rPr kumimoji="1" lang="en-US" altLang="ko-KR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7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0D2-0FE5-4C2E-B2B7-A8041177DFE8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2ED9-38C4-42A2-8BC8-F0563B7D60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0" r:id="rId4"/>
    <p:sldLayoutId id="2147483661" r:id="rId5"/>
    <p:sldLayoutId id="2147483662" r:id="rId6"/>
    <p:sldLayoutId id="2147483663" r:id="rId7"/>
    <p:sldLayoutId id="2147483666" r:id="rId8"/>
    <p:sldLayoutId id="2147483664" r:id="rId9"/>
    <p:sldLayoutId id="2147483668" r:id="rId10"/>
    <p:sldLayoutId id="2147483667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8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89A02C-F1F8-4FC8-94F0-90E340B4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6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706E437-8CF5-4C23-BD05-31AE3C0E7D8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80DB91-296C-452F-8307-192EEBDB551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83CAA6-30B2-44B0-9D69-8BCF8758B33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A32EF63-AF6B-4F2E-BDDC-B4DE7FEF35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DAFCB409-A10B-492F-A6F5-F9C6D2F7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38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5EE23-8731-4224-9FAD-AF7DFB3B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98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E768B-1F7A-44D4-B6B0-DE408269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72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B38ED4-9271-40AD-BBD2-9CAB59FF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80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D6C0B-22A6-4522-9142-FC647204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92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F9B12-D951-4713-82D6-3DED90AC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35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HY신명조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User</dc:creator>
  <cp:lastModifiedBy> </cp:lastModifiedBy>
  <cp:revision>18</cp:revision>
  <dcterms:created xsi:type="dcterms:W3CDTF">2020-10-04T15:08:45Z</dcterms:created>
  <dcterms:modified xsi:type="dcterms:W3CDTF">2020-10-04T16:41:20Z</dcterms:modified>
</cp:coreProperties>
</file>