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8" r:id="rId4"/>
    <p:sldId id="264" r:id="rId5"/>
    <p:sldId id="262" r:id="rId6"/>
    <p:sldId id="263" r:id="rId7"/>
  </p:sldIdLst>
  <p:sldSz cx="12192000" cy="6858000"/>
  <p:notesSz cx="6858000" cy="9144000"/>
  <p:embeddedFontLst>
    <p:embeddedFont>
      <p:font typeface="Kozuka Mincho Pro M" panose="02020600000000000000" pitchFamily="18" charset="-128"/>
      <p:regular r:id="rId8"/>
    </p:embeddedFont>
    <p:embeddedFont>
      <p:font typeface="나눔스퀘어" panose="020B0600000101010101" pitchFamily="50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062"/>
    <a:srgbClr val="5A5B5D"/>
    <a:srgbClr val="3F3F3F"/>
    <a:srgbClr val="FFFFFF"/>
    <a:srgbClr val="3D4655"/>
    <a:srgbClr val="004A64"/>
    <a:srgbClr val="F2F2F2"/>
    <a:srgbClr val="00A6CB"/>
    <a:srgbClr val="62C6C4"/>
    <a:srgbClr val="006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gradFill flip="none" rotWithShape="1"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무, 잔디, 실외, 하얀색이(가) 표시된 사진&#10;&#10;자동 생성된 설명">
            <a:extLst>
              <a:ext uri="{FF2B5EF4-FFF2-40B4-BE49-F238E27FC236}">
                <a16:creationId xmlns:a16="http://schemas.microsoft.com/office/drawing/2014/main" id="{062F4DC8-357D-45B6-BC17-D34515FA2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r="26326"/>
          <a:stretch/>
        </p:blipFill>
        <p:spPr>
          <a:xfrm>
            <a:off x="7298008" y="1"/>
            <a:ext cx="4893992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0B5FB61-CE96-4194-9F46-36F451E72F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037" y="1682609"/>
            <a:ext cx="5439614" cy="12360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976AD0-3AE4-40BD-95B1-15C4875416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2037" y="3131028"/>
            <a:ext cx="543961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부제목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45C958B-8498-4A00-A849-95C692DD7230}"/>
              </a:ext>
            </a:extLst>
          </p:cNvPr>
          <p:cNvCxnSpPr/>
          <p:nvPr userDrawn="1"/>
        </p:nvCxnSpPr>
        <p:spPr>
          <a:xfrm>
            <a:off x="932037" y="3028340"/>
            <a:ext cx="54396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C6154B7D-93CA-42A7-B0C7-AE6EDC21A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137" y1="39323" x2="18164" y2="51302"/>
                        <a14:foregroundMark x1="33301" y1="49609" x2="38086" y2="69922"/>
                        <a14:foregroundMark x1="66895" y1="45313" x2="68359" y2="65495"/>
                        <a14:foregroundMark x1="82031" y1="41406" x2="83594" y2="6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3" y="0"/>
            <a:ext cx="976824" cy="732618"/>
          </a:xfrm>
          <a:prstGeom prst="rect">
            <a:avLst/>
          </a:prstGeom>
        </p:spPr>
      </p:pic>
      <p:pic>
        <p:nvPicPr>
          <p:cNvPr id="20" name="그림 19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BC8DDACE-2B5C-4FDF-8D18-5FCCF0053E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42" y="6042438"/>
            <a:ext cx="1977784" cy="6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gradFill flip="none" rotWithShape="1"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316DBAFF-9263-4BED-B09E-5F68397D964B}"/>
              </a:ext>
            </a:extLst>
          </p:cNvPr>
          <p:cNvSpPr/>
          <p:nvPr userDrawn="1"/>
        </p:nvSpPr>
        <p:spPr>
          <a:xfrm>
            <a:off x="3482687" y="2465407"/>
            <a:ext cx="2637999" cy="3761773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FADAEBC7-3ADA-41FB-8578-EE449BF8EB26}"/>
              </a:ext>
            </a:extLst>
          </p:cNvPr>
          <p:cNvSpPr/>
          <p:nvPr userDrawn="1"/>
        </p:nvSpPr>
        <p:spPr>
          <a:xfrm>
            <a:off x="6398607" y="2465407"/>
            <a:ext cx="2637999" cy="3761773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EC76D83B-C5B1-4D5F-81A7-067897D86DB6}"/>
              </a:ext>
            </a:extLst>
          </p:cNvPr>
          <p:cNvSpPr/>
          <p:nvPr userDrawn="1"/>
        </p:nvSpPr>
        <p:spPr>
          <a:xfrm>
            <a:off x="9281349" y="2465407"/>
            <a:ext cx="2637999" cy="3761773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0155E98F-A549-494D-ACC5-37C7DAE5C52D}"/>
              </a:ext>
            </a:extLst>
          </p:cNvPr>
          <p:cNvSpPr/>
          <p:nvPr userDrawn="1"/>
        </p:nvSpPr>
        <p:spPr>
          <a:xfrm>
            <a:off x="539841" y="2465407"/>
            <a:ext cx="2637999" cy="3761773"/>
          </a:xfrm>
          <a:prstGeom prst="roundRect">
            <a:avLst>
              <a:gd name="adj" fmla="val 53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A1C441C3-00AD-4A17-8064-17971E5547B7}"/>
              </a:ext>
            </a:extLst>
          </p:cNvPr>
          <p:cNvCxnSpPr>
            <a:cxnSpLocks/>
          </p:cNvCxnSpPr>
          <p:nvPr userDrawn="1"/>
        </p:nvCxnSpPr>
        <p:spPr>
          <a:xfrm>
            <a:off x="732531" y="1017937"/>
            <a:ext cx="2670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4" name="그림 133">
            <a:extLst>
              <a:ext uri="{FF2B5EF4-FFF2-40B4-BE49-F238E27FC236}">
                <a16:creationId xmlns:a16="http://schemas.microsoft.com/office/drawing/2014/main" id="{35E53FFA-E24D-400D-9CAD-767E62DD8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37" y1="39323" x2="18164" y2="51302"/>
                        <a14:foregroundMark x1="33301" y1="49609" x2="38086" y2="69922"/>
                        <a14:foregroundMark x1="66895" y1="45313" x2="68359" y2="65495"/>
                        <a14:foregroundMark x1="82031" y1="41406" x2="83594" y2="6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3" y="0"/>
            <a:ext cx="976824" cy="732618"/>
          </a:xfrm>
          <a:prstGeom prst="rect">
            <a:avLst/>
          </a:prstGeom>
        </p:spPr>
      </p:pic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2F318B41-7257-4E3B-A486-301E1F5F0AC9}"/>
              </a:ext>
            </a:extLst>
          </p:cNvPr>
          <p:cNvSpPr/>
          <p:nvPr userDrawn="1"/>
        </p:nvSpPr>
        <p:spPr>
          <a:xfrm>
            <a:off x="479037" y="2071868"/>
            <a:ext cx="396131" cy="4786131"/>
          </a:xfrm>
          <a:custGeom>
            <a:avLst/>
            <a:gdLst>
              <a:gd name="connsiteX0" fmla="*/ 66749 w 348739"/>
              <a:gd name="connsiteY0" fmla="*/ 0 h 4236483"/>
              <a:gd name="connsiteX1" fmla="*/ 281990 w 348739"/>
              <a:gd name="connsiteY1" fmla="*/ 0 h 4236483"/>
              <a:gd name="connsiteX2" fmla="*/ 348739 w 348739"/>
              <a:gd name="connsiteY2" fmla="*/ 66749 h 4236483"/>
              <a:gd name="connsiteX3" fmla="*/ 348739 w 348739"/>
              <a:gd name="connsiteY3" fmla="*/ 4236483 h 4236483"/>
              <a:gd name="connsiteX4" fmla="*/ 0 w 348739"/>
              <a:gd name="connsiteY4" fmla="*/ 4236483 h 4236483"/>
              <a:gd name="connsiteX5" fmla="*/ 0 w 348739"/>
              <a:gd name="connsiteY5" fmla="*/ 66749 h 4236483"/>
              <a:gd name="connsiteX6" fmla="*/ 66749 w 348739"/>
              <a:gd name="connsiteY6" fmla="*/ 0 h 4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9" h="4236483">
                <a:moveTo>
                  <a:pt x="66749" y="0"/>
                </a:moveTo>
                <a:lnTo>
                  <a:pt x="281990" y="0"/>
                </a:lnTo>
                <a:cubicBezTo>
                  <a:pt x="318854" y="0"/>
                  <a:pt x="348739" y="29885"/>
                  <a:pt x="348739" y="66749"/>
                </a:cubicBezTo>
                <a:lnTo>
                  <a:pt x="348739" y="4236483"/>
                </a:lnTo>
                <a:lnTo>
                  <a:pt x="0" y="4236483"/>
                </a:lnTo>
                <a:lnTo>
                  <a:pt x="0" y="66749"/>
                </a:lnTo>
                <a:cubicBezTo>
                  <a:pt x="0" y="29885"/>
                  <a:pt x="29885" y="0"/>
                  <a:pt x="66749" y="0"/>
                </a:cubicBezTo>
                <a:close/>
              </a:path>
            </a:pathLst>
          </a:custGeom>
          <a:solidFill>
            <a:srgbClr val="62C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자유형: 도형 47">
            <a:extLst>
              <a:ext uri="{FF2B5EF4-FFF2-40B4-BE49-F238E27FC236}">
                <a16:creationId xmlns:a16="http://schemas.microsoft.com/office/drawing/2014/main" id="{E5D84C25-3A70-44EC-9AF2-208B0BCDADD0}"/>
              </a:ext>
            </a:extLst>
          </p:cNvPr>
          <p:cNvSpPr/>
          <p:nvPr userDrawn="1"/>
        </p:nvSpPr>
        <p:spPr>
          <a:xfrm>
            <a:off x="3397197" y="2071868"/>
            <a:ext cx="396131" cy="4786132"/>
          </a:xfrm>
          <a:custGeom>
            <a:avLst/>
            <a:gdLst>
              <a:gd name="connsiteX0" fmla="*/ 66749 w 348739"/>
              <a:gd name="connsiteY0" fmla="*/ 0 h 4236483"/>
              <a:gd name="connsiteX1" fmla="*/ 281990 w 348739"/>
              <a:gd name="connsiteY1" fmla="*/ 0 h 4236483"/>
              <a:gd name="connsiteX2" fmla="*/ 348739 w 348739"/>
              <a:gd name="connsiteY2" fmla="*/ 66749 h 4236483"/>
              <a:gd name="connsiteX3" fmla="*/ 348739 w 348739"/>
              <a:gd name="connsiteY3" fmla="*/ 4236483 h 4236483"/>
              <a:gd name="connsiteX4" fmla="*/ 0 w 348739"/>
              <a:gd name="connsiteY4" fmla="*/ 4236483 h 4236483"/>
              <a:gd name="connsiteX5" fmla="*/ 0 w 348739"/>
              <a:gd name="connsiteY5" fmla="*/ 66749 h 4236483"/>
              <a:gd name="connsiteX6" fmla="*/ 66749 w 348739"/>
              <a:gd name="connsiteY6" fmla="*/ 0 h 4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9" h="4236483">
                <a:moveTo>
                  <a:pt x="66749" y="0"/>
                </a:moveTo>
                <a:lnTo>
                  <a:pt x="281990" y="0"/>
                </a:lnTo>
                <a:cubicBezTo>
                  <a:pt x="318854" y="0"/>
                  <a:pt x="348739" y="29885"/>
                  <a:pt x="348739" y="66749"/>
                </a:cubicBezTo>
                <a:lnTo>
                  <a:pt x="348739" y="4236483"/>
                </a:lnTo>
                <a:lnTo>
                  <a:pt x="0" y="4236483"/>
                </a:lnTo>
                <a:lnTo>
                  <a:pt x="0" y="66749"/>
                </a:lnTo>
                <a:cubicBezTo>
                  <a:pt x="0" y="29885"/>
                  <a:pt x="29885" y="0"/>
                  <a:pt x="66749" y="0"/>
                </a:cubicBezTo>
                <a:close/>
              </a:path>
            </a:pathLst>
          </a:custGeom>
          <a:solidFill>
            <a:srgbClr val="00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721E621B-F692-4D20-BFC2-F36E9AEFB338}"/>
              </a:ext>
            </a:extLst>
          </p:cNvPr>
          <p:cNvSpPr/>
          <p:nvPr userDrawn="1"/>
        </p:nvSpPr>
        <p:spPr>
          <a:xfrm>
            <a:off x="6315357" y="2071867"/>
            <a:ext cx="396131" cy="4786132"/>
          </a:xfrm>
          <a:custGeom>
            <a:avLst/>
            <a:gdLst>
              <a:gd name="connsiteX0" fmla="*/ 66749 w 348739"/>
              <a:gd name="connsiteY0" fmla="*/ 0 h 4236483"/>
              <a:gd name="connsiteX1" fmla="*/ 281990 w 348739"/>
              <a:gd name="connsiteY1" fmla="*/ 0 h 4236483"/>
              <a:gd name="connsiteX2" fmla="*/ 348739 w 348739"/>
              <a:gd name="connsiteY2" fmla="*/ 66749 h 4236483"/>
              <a:gd name="connsiteX3" fmla="*/ 348739 w 348739"/>
              <a:gd name="connsiteY3" fmla="*/ 4236483 h 4236483"/>
              <a:gd name="connsiteX4" fmla="*/ 0 w 348739"/>
              <a:gd name="connsiteY4" fmla="*/ 4236483 h 4236483"/>
              <a:gd name="connsiteX5" fmla="*/ 0 w 348739"/>
              <a:gd name="connsiteY5" fmla="*/ 66749 h 4236483"/>
              <a:gd name="connsiteX6" fmla="*/ 66749 w 348739"/>
              <a:gd name="connsiteY6" fmla="*/ 0 h 4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9" h="4236483">
                <a:moveTo>
                  <a:pt x="66749" y="0"/>
                </a:moveTo>
                <a:lnTo>
                  <a:pt x="281990" y="0"/>
                </a:lnTo>
                <a:cubicBezTo>
                  <a:pt x="318854" y="0"/>
                  <a:pt x="348739" y="29885"/>
                  <a:pt x="348739" y="66749"/>
                </a:cubicBezTo>
                <a:lnTo>
                  <a:pt x="348739" y="4236483"/>
                </a:lnTo>
                <a:lnTo>
                  <a:pt x="0" y="4236483"/>
                </a:lnTo>
                <a:lnTo>
                  <a:pt x="0" y="66749"/>
                </a:lnTo>
                <a:cubicBezTo>
                  <a:pt x="0" y="29885"/>
                  <a:pt x="29885" y="0"/>
                  <a:pt x="66749" y="0"/>
                </a:cubicBezTo>
                <a:close/>
              </a:path>
            </a:pathLst>
          </a:cu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1DF5B48B-9632-42CB-99D4-D1818A183C25}"/>
              </a:ext>
            </a:extLst>
          </p:cNvPr>
          <p:cNvSpPr/>
          <p:nvPr userDrawn="1"/>
        </p:nvSpPr>
        <p:spPr>
          <a:xfrm>
            <a:off x="9217136" y="2071868"/>
            <a:ext cx="396131" cy="4786131"/>
          </a:xfrm>
          <a:custGeom>
            <a:avLst/>
            <a:gdLst>
              <a:gd name="connsiteX0" fmla="*/ 66749 w 348739"/>
              <a:gd name="connsiteY0" fmla="*/ 0 h 4236483"/>
              <a:gd name="connsiteX1" fmla="*/ 281990 w 348739"/>
              <a:gd name="connsiteY1" fmla="*/ 0 h 4236483"/>
              <a:gd name="connsiteX2" fmla="*/ 348739 w 348739"/>
              <a:gd name="connsiteY2" fmla="*/ 66749 h 4236483"/>
              <a:gd name="connsiteX3" fmla="*/ 348739 w 348739"/>
              <a:gd name="connsiteY3" fmla="*/ 4236483 h 4236483"/>
              <a:gd name="connsiteX4" fmla="*/ 0 w 348739"/>
              <a:gd name="connsiteY4" fmla="*/ 4236483 h 4236483"/>
              <a:gd name="connsiteX5" fmla="*/ 0 w 348739"/>
              <a:gd name="connsiteY5" fmla="*/ 66749 h 4236483"/>
              <a:gd name="connsiteX6" fmla="*/ 66749 w 348739"/>
              <a:gd name="connsiteY6" fmla="*/ 0 h 4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39" h="4236483">
                <a:moveTo>
                  <a:pt x="66749" y="0"/>
                </a:moveTo>
                <a:lnTo>
                  <a:pt x="281990" y="0"/>
                </a:lnTo>
                <a:cubicBezTo>
                  <a:pt x="318854" y="0"/>
                  <a:pt x="348739" y="29885"/>
                  <a:pt x="348739" y="66749"/>
                </a:cubicBezTo>
                <a:lnTo>
                  <a:pt x="348739" y="4236483"/>
                </a:lnTo>
                <a:lnTo>
                  <a:pt x="0" y="4236483"/>
                </a:lnTo>
                <a:lnTo>
                  <a:pt x="0" y="66749"/>
                </a:lnTo>
                <a:cubicBezTo>
                  <a:pt x="0" y="29885"/>
                  <a:pt x="29885" y="0"/>
                  <a:pt x="66749" y="0"/>
                </a:cubicBezTo>
                <a:close/>
              </a:path>
            </a:pathLst>
          </a:custGeom>
          <a:solidFill>
            <a:srgbClr val="00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제목 1">
            <a:extLst>
              <a:ext uri="{FF2B5EF4-FFF2-40B4-BE49-F238E27FC236}">
                <a16:creationId xmlns:a16="http://schemas.microsoft.com/office/drawing/2014/main" id="{24E1BD06-C309-4E71-8D26-96BD697A1B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253" y="239119"/>
            <a:ext cx="1697307" cy="672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목차</a:t>
            </a:r>
          </a:p>
        </p:txBody>
      </p:sp>
      <p:sp>
        <p:nvSpPr>
          <p:cNvPr id="83" name="부제목 2">
            <a:extLst>
              <a:ext uri="{FF2B5EF4-FFF2-40B4-BE49-F238E27FC236}">
                <a16:creationId xmlns:a16="http://schemas.microsoft.com/office/drawing/2014/main" id="{E0DF7332-D7E8-495F-AB2E-D144DE50E5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1253" y="1124005"/>
            <a:ext cx="398330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세부사항을 입력하세요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39ACE3F3-CDF3-40BD-BE93-7758F4510C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155" y="2199227"/>
            <a:ext cx="321303" cy="4786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n w="952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2" name="텍스트 개체 틀 13">
            <a:extLst>
              <a:ext uri="{FF2B5EF4-FFF2-40B4-BE49-F238E27FC236}">
                <a16:creationId xmlns:a16="http://schemas.microsoft.com/office/drawing/2014/main" id="{1A59AA20-983F-400B-B3B3-4C769F8DA8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697" y="2199227"/>
            <a:ext cx="321303" cy="4786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n w="952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7" name="텍스트 개체 틀 13">
            <a:extLst>
              <a:ext uri="{FF2B5EF4-FFF2-40B4-BE49-F238E27FC236}">
                <a16:creationId xmlns:a16="http://schemas.microsoft.com/office/drawing/2014/main" id="{EC18AF72-A027-4754-80A0-2FCE505877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469" y="2199227"/>
            <a:ext cx="321303" cy="4786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n w="952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29" name="텍스트 개체 틀 13">
            <a:extLst>
              <a:ext uri="{FF2B5EF4-FFF2-40B4-BE49-F238E27FC236}">
                <a16:creationId xmlns:a16="http://schemas.microsoft.com/office/drawing/2014/main" id="{8D40DC8D-F4C7-44C1-BB26-F3CDB20596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44539" y="2199227"/>
            <a:ext cx="321303" cy="47860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n w="952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DDA5192-F65B-42D9-B6CD-3BC5B4CC92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118" y="2633681"/>
            <a:ext cx="2300243" cy="4619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주제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931DE13A-8C07-4514-9B99-7F0DED9DEA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5168" y="3352801"/>
            <a:ext cx="2302672" cy="2194560"/>
          </a:xfrm>
        </p:spPr>
        <p:txBody>
          <a:bodyPr anchor="t">
            <a:normAutofit/>
          </a:bodyPr>
          <a:lstStyle>
            <a:lvl1pPr marL="342900" indent="-342900">
              <a:lnSpc>
                <a:spcPct val="200000"/>
              </a:lnSpc>
              <a:buFont typeface="+mj-ea"/>
              <a:buAutoNum type="circleNumDbPlain"/>
              <a:defRPr sz="17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30" name="텍스트 개체 틀 15">
            <a:extLst>
              <a:ext uri="{FF2B5EF4-FFF2-40B4-BE49-F238E27FC236}">
                <a16:creationId xmlns:a16="http://schemas.microsoft.com/office/drawing/2014/main" id="{3B67636F-4E90-4333-B28C-922E960717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6245" y="2633681"/>
            <a:ext cx="2300243" cy="4619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주제</a:t>
            </a:r>
          </a:p>
        </p:txBody>
      </p:sp>
      <p:sp>
        <p:nvSpPr>
          <p:cNvPr id="135" name="텍스트 개체 틀 17">
            <a:extLst>
              <a:ext uri="{FF2B5EF4-FFF2-40B4-BE49-F238E27FC236}">
                <a16:creationId xmlns:a16="http://schemas.microsoft.com/office/drawing/2014/main" id="{D37B5671-5E28-480B-92BF-EE21E4FEE0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2295" y="3352801"/>
            <a:ext cx="2302672" cy="2194560"/>
          </a:xfrm>
        </p:spPr>
        <p:txBody>
          <a:bodyPr anchor="t">
            <a:normAutofit/>
          </a:bodyPr>
          <a:lstStyle>
            <a:lvl1pPr marL="342900" indent="-342900">
              <a:lnSpc>
                <a:spcPct val="200000"/>
              </a:lnSpc>
              <a:buFont typeface="+mj-ea"/>
              <a:buAutoNum type="circleNumDbPlain"/>
              <a:defRPr sz="17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36" name="텍스트 개체 틀 15">
            <a:extLst>
              <a:ext uri="{FF2B5EF4-FFF2-40B4-BE49-F238E27FC236}">
                <a16:creationId xmlns:a16="http://schemas.microsoft.com/office/drawing/2014/main" id="{4588B5A4-5FB7-4066-ABC0-70718B6C1E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0125" y="2633681"/>
            <a:ext cx="2300243" cy="4619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주제</a:t>
            </a:r>
          </a:p>
        </p:txBody>
      </p:sp>
      <p:sp>
        <p:nvSpPr>
          <p:cNvPr id="137" name="텍스트 개체 틀 17">
            <a:extLst>
              <a:ext uri="{FF2B5EF4-FFF2-40B4-BE49-F238E27FC236}">
                <a16:creationId xmlns:a16="http://schemas.microsoft.com/office/drawing/2014/main" id="{219B79B7-071F-48A0-A715-04403B49C2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06175" y="3352801"/>
            <a:ext cx="2302672" cy="2194560"/>
          </a:xfrm>
        </p:spPr>
        <p:txBody>
          <a:bodyPr anchor="t">
            <a:normAutofit/>
          </a:bodyPr>
          <a:lstStyle>
            <a:lvl1pPr marL="342900" indent="-342900">
              <a:lnSpc>
                <a:spcPct val="200000"/>
              </a:lnSpc>
              <a:buFont typeface="+mj-ea"/>
              <a:buAutoNum type="circleNumDbPlain"/>
              <a:defRPr sz="17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38" name="텍스트 개체 틀 15">
            <a:extLst>
              <a:ext uri="{FF2B5EF4-FFF2-40B4-BE49-F238E27FC236}">
                <a16:creationId xmlns:a16="http://schemas.microsoft.com/office/drawing/2014/main" id="{3BEDE720-211C-4A0D-B2B1-FD907F03C4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06602" y="2633681"/>
            <a:ext cx="2300243" cy="4619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주제</a:t>
            </a:r>
          </a:p>
        </p:txBody>
      </p:sp>
      <p:sp>
        <p:nvSpPr>
          <p:cNvPr id="139" name="텍스트 개체 틀 17">
            <a:extLst>
              <a:ext uri="{FF2B5EF4-FFF2-40B4-BE49-F238E27FC236}">
                <a16:creationId xmlns:a16="http://schemas.microsoft.com/office/drawing/2014/main" id="{A0A966D4-D952-4111-B360-4BE1DF4D18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02652" y="3352801"/>
            <a:ext cx="2302672" cy="2194560"/>
          </a:xfrm>
        </p:spPr>
        <p:txBody>
          <a:bodyPr anchor="t">
            <a:normAutofit/>
          </a:bodyPr>
          <a:lstStyle>
            <a:lvl1pPr marL="342900" indent="-342900">
              <a:lnSpc>
                <a:spcPct val="200000"/>
              </a:lnSpc>
              <a:buFont typeface="+mj-ea"/>
              <a:buAutoNum type="circleNumDbPlain"/>
              <a:defRPr sz="17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r>
              <a:rPr lang="ko-KR" altLang="en-US" dirty="0"/>
              <a:t>내용을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2785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bg>
      <p:bgPr>
        <a:gradFill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>
            <a:extLst>
              <a:ext uri="{FF2B5EF4-FFF2-40B4-BE49-F238E27FC236}">
                <a16:creationId xmlns:a16="http://schemas.microsoft.com/office/drawing/2014/main" id="{E8B12567-9CB9-4A0D-9312-096DD5FEB1BF}"/>
              </a:ext>
            </a:extLst>
          </p:cNvPr>
          <p:cNvSpPr/>
          <p:nvPr userDrawn="1"/>
        </p:nvSpPr>
        <p:spPr>
          <a:xfrm>
            <a:off x="6684266" y="1043894"/>
            <a:ext cx="5200891" cy="5200891"/>
          </a:xfrm>
          <a:prstGeom prst="ellipse">
            <a:avLst/>
          </a:prstGeom>
          <a:solidFill>
            <a:srgbClr val="3D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6991724-E9E2-49AF-950F-BBFF4DAE4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37" y1="39323" x2="18164" y2="51302"/>
                        <a14:foregroundMark x1="33301" y1="49609" x2="38086" y2="69922"/>
                        <a14:foregroundMark x1="66895" y1="45313" x2="68359" y2="65495"/>
                        <a14:foregroundMark x1="82031" y1="41406" x2="83594" y2="6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3" y="0"/>
            <a:ext cx="976824" cy="732618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867F79F-24D0-4A03-9BC8-8102D2BCBF40}"/>
              </a:ext>
            </a:extLst>
          </p:cNvPr>
          <p:cNvCxnSpPr>
            <a:cxnSpLocks/>
          </p:cNvCxnSpPr>
          <p:nvPr userDrawn="1"/>
        </p:nvCxnSpPr>
        <p:spPr>
          <a:xfrm>
            <a:off x="702684" y="2040585"/>
            <a:ext cx="4711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제목 1">
            <a:extLst>
              <a:ext uri="{FF2B5EF4-FFF2-40B4-BE49-F238E27FC236}">
                <a16:creationId xmlns:a16="http://schemas.microsoft.com/office/drawing/2014/main" id="{1D771463-E22A-4FCA-87EB-DC83ADE8BDAC}"/>
              </a:ext>
            </a:extLst>
          </p:cNvPr>
          <p:cNvSpPr txBox="1">
            <a:spLocks/>
          </p:cNvSpPr>
          <p:nvPr userDrawn="1"/>
        </p:nvSpPr>
        <p:spPr>
          <a:xfrm>
            <a:off x="702684" y="1309535"/>
            <a:ext cx="1243910" cy="62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서울남산 장체 B" panose="02020503020101020101" pitchFamily="18" charset="-127"/>
                <a:ea typeface="서울남산 장체 B" panose="02020503020101020101" pitchFamily="18" charset="-127"/>
                <a:cs typeface="+mj-cs"/>
              </a:defRPr>
            </a:lvl1pPr>
          </a:lstStyle>
          <a:p>
            <a:endParaRPr lang="ko-KR" altLang="en-US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92C4E0B-4A9C-4288-9997-0E51B0CBEE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1016" r="729" b="1124"/>
          <a:stretch>
            <a:fillRect/>
          </a:stretch>
        </p:blipFill>
        <p:spPr bwMode="auto">
          <a:xfrm>
            <a:off x="6337025" y="870087"/>
            <a:ext cx="5265950" cy="5265950"/>
          </a:xfrm>
          <a:custGeom>
            <a:avLst/>
            <a:gdLst>
              <a:gd name="connsiteX0" fmla="*/ 2632975 w 5265950"/>
              <a:gd name="connsiteY0" fmla="*/ 0 h 5265950"/>
              <a:gd name="connsiteX1" fmla="*/ 5265950 w 5265950"/>
              <a:gd name="connsiteY1" fmla="*/ 2632975 h 5265950"/>
              <a:gd name="connsiteX2" fmla="*/ 2632975 w 5265950"/>
              <a:gd name="connsiteY2" fmla="*/ 5265950 h 5265950"/>
              <a:gd name="connsiteX3" fmla="*/ 0 w 5265950"/>
              <a:gd name="connsiteY3" fmla="*/ 2632975 h 5265950"/>
              <a:gd name="connsiteX4" fmla="*/ 2632975 w 5265950"/>
              <a:gd name="connsiteY4" fmla="*/ 0 h 52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950" h="5265950">
                <a:moveTo>
                  <a:pt x="2632975" y="0"/>
                </a:moveTo>
                <a:cubicBezTo>
                  <a:pt x="4087127" y="0"/>
                  <a:pt x="5265950" y="1178823"/>
                  <a:pt x="5265950" y="2632975"/>
                </a:cubicBezTo>
                <a:cubicBezTo>
                  <a:pt x="5265950" y="4087127"/>
                  <a:pt x="4087127" y="5265950"/>
                  <a:pt x="2632975" y="5265950"/>
                </a:cubicBezTo>
                <a:cubicBezTo>
                  <a:pt x="1178823" y="5265950"/>
                  <a:pt x="0" y="4087127"/>
                  <a:pt x="0" y="2632975"/>
                </a:cubicBezTo>
                <a:cubicBezTo>
                  <a:pt x="0" y="1178823"/>
                  <a:pt x="1178823" y="0"/>
                  <a:pt x="2632975" y="0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8FF7502-DE40-49BF-BC51-852B0B30C575}"/>
              </a:ext>
            </a:extLst>
          </p:cNvPr>
          <p:cNvCxnSpPr>
            <a:cxnSpLocks/>
          </p:cNvCxnSpPr>
          <p:nvPr userDrawn="1"/>
        </p:nvCxnSpPr>
        <p:spPr>
          <a:xfrm>
            <a:off x="702684" y="5316221"/>
            <a:ext cx="4711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제목 1">
            <a:extLst>
              <a:ext uri="{FF2B5EF4-FFF2-40B4-BE49-F238E27FC236}">
                <a16:creationId xmlns:a16="http://schemas.microsoft.com/office/drawing/2014/main" id="{0C9E61BC-5AF8-4296-8FAC-DAC0310C8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684" y="1309535"/>
            <a:ext cx="1697307" cy="6234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30" name="부제목 2">
            <a:extLst>
              <a:ext uri="{FF2B5EF4-FFF2-40B4-BE49-F238E27FC236}">
                <a16:creationId xmlns:a16="http://schemas.microsoft.com/office/drawing/2014/main" id="{60F2910B-C61C-40E5-92A0-12B47C46D0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2684" y="2148199"/>
            <a:ext cx="4711872" cy="30604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상세 내용을 입력해주세요</a:t>
            </a:r>
          </a:p>
        </p:txBody>
      </p:sp>
    </p:spTree>
    <p:extLst>
      <p:ext uri="{BB962C8B-B14F-4D97-AF65-F5344CB8AC3E}">
        <p14:creationId xmlns:p14="http://schemas.microsoft.com/office/powerpoint/2010/main" val="319052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1">
    <p:bg>
      <p:bgPr>
        <a:gradFill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그림 개체 틀 86">
            <a:extLst>
              <a:ext uri="{FF2B5EF4-FFF2-40B4-BE49-F238E27FC236}">
                <a16:creationId xmlns:a16="http://schemas.microsoft.com/office/drawing/2014/main" id="{34C5F526-39DB-4C9A-BBFE-DE5AFE369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31" y="1813655"/>
            <a:ext cx="5607050" cy="4086225"/>
          </a:xfrm>
        </p:spPr>
        <p:txBody>
          <a:bodyPr anchor="ctr"/>
          <a:lstStyle>
            <a:lvl1pPr marL="0" indent="0" algn="ctr">
              <a:buNone/>
              <a:defRPr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사진을 삽입해주세요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3F26DE30-85F9-43E2-944B-676C2ACB5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37" y1="39323" x2="18164" y2="51302"/>
                        <a14:foregroundMark x1="33301" y1="49609" x2="38086" y2="69922"/>
                        <a14:foregroundMark x1="66895" y1="45313" x2="68359" y2="65495"/>
                        <a14:foregroundMark x1="82031" y1="41406" x2="83594" y2="6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3" y="0"/>
            <a:ext cx="976824" cy="73261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DDB1E18-F453-461E-A3C2-0B4BAA4110A8}"/>
              </a:ext>
            </a:extLst>
          </p:cNvPr>
          <p:cNvCxnSpPr>
            <a:cxnSpLocks/>
          </p:cNvCxnSpPr>
          <p:nvPr userDrawn="1"/>
        </p:nvCxnSpPr>
        <p:spPr>
          <a:xfrm>
            <a:off x="3867873" y="1040050"/>
            <a:ext cx="445625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FD8FBF9-699C-43A6-A930-9260C143F769}"/>
              </a:ext>
            </a:extLst>
          </p:cNvPr>
          <p:cNvCxnSpPr>
            <a:cxnSpLocks/>
          </p:cNvCxnSpPr>
          <p:nvPr userDrawn="1"/>
        </p:nvCxnSpPr>
        <p:spPr>
          <a:xfrm>
            <a:off x="7106856" y="2885440"/>
            <a:ext cx="0" cy="2733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타원 65">
            <a:extLst>
              <a:ext uri="{FF2B5EF4-FFF2-40B4-BE49-F238E27FC236}">
                <a16:creationId xmlns:a16="http://schemas.microsoft.com/office/drawing/2014/main" id="{E7035821-1159-4BCE-BF2C-33ABC3490CB1}"/>
              </a:ext>
            </a:extLst>
          </p:cNvPr>
          <p:cNvSpPr/>
          <p:nvPr userDrawn="1"/>
        </p:nvSpPr>
        <p:spPr>
          <a:xfrm>
            <a:off x="7062040" y="3358418"/>
            <a:ext cx="89631" cy="896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4F14F567-9021-4D5D-93A0-DD22B814944E}"/>
              </a:ext>
            </a:extLst>
          </p:cNvPr>
          <p:cNvSpPr/>
          <p:nvPr userDrawn="1"/>
        </p:nvSpPr>
        <p:spPr>
          <a:xfrm>
            <a:off x="7062040" y="4169002"/>
            <a:ext cx="89631" cy="896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28D08A1E-CEE3-4516-BDB0-40C8D4F02833}"/>
              </a:ext>
            </a:extLst>
          </p:cNvPr>
          <p:cNvSpPr/>
          <p:nvPr userDrawn="1"/>
        </p:nvSpPr>
        <p:spPr>
          <a:xfrm>
            <a:off x="7062040" y="4979586"/>
            <a:ext cx="89631" cy="896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9" name="제목 1">
            <a:extLst>
              <a:ext uri="{FF2B5EF4-FFF2-40B4-BE49-F238E27FC236}">
                <a16:creationId xmlns:a16="http://schemas.microsoft.com/office/drawing/2014/main" id="{8ACA1579-5461-418B-9B0E-8B2002FAAE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873" y="319097"/>
            <a:ext cx="4456253" cy="672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주제를 입력해주세요</a:t>
            </a:r>
          </a:p>
        </p:txBody>
      </p:sp>
      <p:sp>
        <p:nvSpPr>
          <p:cNvPr id="80" name="부제목 2">
            <a:extLst>
              <a:ext uri="{FF2B5EF4-FFF2-40B4-BE49-F238E27FC236}">
                <a16:creationId xmlns:a16="http://schemas.microsoft.com/office/drawing/2014/main" id="{59A85F09-569A-4092-841B-A096A7B5EA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62040" y="2191197"/>
            <a:ext cx="398330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내용을 입력해주세요</a:t>
            </a:r>
          </a:p>
        </p:txBody>
      </p:sp>
      <p:sp>
        <p:nvSpPr>
          <p:cNvPr id="89" name="텍스트 개체 틀 88">
            <a:extLst>
              <a:ext uri="{FF2B5EF4-FFF2-40B4-BE49-F238E27FC236}">
                <a16:creationId xmlns:a16="http://schemas.microsoft.com/office/drawing/2014/main" id="{7507E0E4-C6F2-43FD-B703-589816B0C1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5363" y="3175855"/>
            <a:ext cx="3200400" cy="365125"/>
          </a:xfrm>
        </p:spPr>
        <p:txBody>
          <a:bodyPr>
            <a:noAutofit/>
          </a:bodyPr>
          <a:lstStyle>
            <a:lvl1pPr marL="0" indent="0">
              <a:buNone/>
              <a:defRPr sz="2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세부사항을 입력하세요</a:t>
            </a:r>
          </a:p>
        </p:txBody>
      </p:sp>
      <p:sp>
        <p:nvSpPr>
          <p:cNvPr id="91" name="텍스트 개체 틀 88">
            <a:extLst>
              <a:ext uri="{FF2B5EF4-FFF2-40B4-BE49-F238E27FC236}">
                <a16:creationId xmlns:a16="http://schemas.microsoft.com/office/drawing/2014/main" id="{7D47B0F1-77F5-45C4-9CCD-35AF2D8DB2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5363" y="3986439"/>
            <a:ext cx="3200400" cy="365125"/>
          </a:xfrm>
        </p:spPr>
        <p:txBody>
          <a:bodyPr>
            <a:noAutofit/>
          </a:bodyPr>
          <a:lstStyle>
            <a:lvl1pPr marL="0" indent="0">
              <a:buNone/>
              <a:defRPr sz="2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세부사항을 입력하세요</a:t>
            </a:r>
          </a:p>
        </p:txBody>
      </p:sp>
      <p:sp>
        <p:nvSpPr>
          <p:cNvPr id="92" name="텍스트 개체 틀 88">
            <a:extLst>
              <a:ext uri="{FF2B5EF4-FFF2-40B4-BE49-F238E27FC236}">
                <a16:creationId xmlns:a16="http://schemas.microsoft.com/office/drawing/2014/main" id="{ACAEBE6E-64C6-4B75-AC8B-488DEEAA8E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45363" y="4797023"/>
            <a:ext cx="3200400" cy="365125"/>
          </a:xfrm>
        </p:spPr>
        <p:txBody>
          <a:bodyPr>
            <a:noAutofit/>
          </a:bodyPr>
          <a:lstStyle>
            <a:lvl1pPr marL="0" indent="0">
              <a:buNone/>
              <a:defRPr sz="2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세부사항을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1806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2">
    <p:bg>
      <p:bgPr>
        <a:gradFill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>
            <a:extLst>
              <a:ext uri="{FF2B5EF4-FFF2-40B4-BE49-F238E27FC236}">
                <a16:creationId xmlns:a16="http://schemas.microsoft.com/office/drawing/2014/main" id="{104BAFF2-56CD-4CDF-9F10-B3D4EE328B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9" r="17398"/>
          <a:stretch/>
        </p:blipFill>
        <p:spPr bwMode="auto">
          <a:xfrm>
            <a:off x="9105278" y="-8877"/>
            <a:ext cx="3086723" cy="6866877"/>
          </a:xfrm>
          <a:custGeom>
            <a:avLst/>
            <a:gdLst>
              <a:gd name="connsiteX0" fmla="*/ 735804 w 3086723"/>
              <a:gd name="connsiteY0" fmla="*/ 0 h 6866877"/>
              <a:gd name="connsiteX1" fmla="*/ 3086723 w 3086723"/>
              <a:gd name="connsiteY1" fmla="*/ 0 h 6866877"/>
              <a:gd name="connsiteX2" fmla="*/ 3086723 w 3086723"/>
              <a:gd name="connsiteY2" fmla="*/ 6382802 h 6866877"/>
              <a:gd name="connsiteX3" fmla="*/ 735823 w 3086723"/>
              <a:gd name="connsiteY3" fmla="*/ 6382802 h 6866877"/>
              <a:gd name="connsiteX4" fmla="*/ 735823 w 3086723"/>
              <a:gd name="connsiteY4" fmla="*/ 6866877 h 6866877"/>
              <a:gd name="connsiteX5" fmla="*/ 0 w 3086723"/>
              <a:gd name="connsiteY5" fmla="*/ 6866877 h 6866877"/>
              <a:gd name="connsiteX6" fmla="*/ 0 w 3086723"/>
              <a:gd name="connsiteY6" fmla="*/ 6389356 h 6866877"/>
              <a:gd name="connsiteX7" fmla="*/ 735804 w 3086723"/>
              <a:gd name="connsiteY7" fmla="*/ 6389356 h 686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723" h="6866877">
                <a:moveTo>
                  <a:pt x="735804" y="0"/>
                </a:moveTo>
                <a:lnTo>
                  <a:pt x="3086723" y="0"/>
                </a:lnTo>
                <a:lnTo>
                  <a:pt x="3086723" y="6382802"/>
                </a:lnTo>
                <a:lnTo>
                  <a:pt x="735823" y="6382802"/>
                </a:lnTo>
                <a:lnTo>
                  <a:pt x="735823" y="6866877"/>
                </a:lnTo>
                <a:lnTo>
                  <a:pt x="0" y="6866877"/>
                </a:lnTo>
                <a:lnTo>
                  <a:pt x="0" y="6389356"/>
                </a:lnTo>
                <a:lnTo>
                  <a:pt x="735804" y="638935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B57745C0-961A-47F8-9CB7-0621F7BD6662}"/>
              </a:ext>
            </a:extLst>
          </p:cNvPr>
          <p:cNvCxnSpPr/>
          <p:nvPr userDrawn="1"/>
        </p:nvCxnSpPr>
        <p:spPr>
          <a:xfrm>
            <a:off x="605210" y="1101316"/>
            <a:ext cx="54396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1228BD9-BF11-48D0-AF24-E77D6846916C}"/>
              </a:ext>
            </a:extLst>
          </p:cNvPr>
          <p:cNvCxnSpPr/>
          <p:nvPr userDrawn="1"/>
        </p:nvCxnSpPr>
        <p:spPr>
          <a:xfrm>
            <a:off x="9104500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7837BAAF-9F98-4193-BDAD-69C889F226BD}"/>
              </a:ext>
            </a:extLst>
          </p:cNvPr>
          <p:cNvCxnSpPr/>
          <p:nvPr userDrawn="1"/>
        </p:nvCxnSpPr>
        <p:spPr>
          <a:xfrm>
            <a:off x="9841100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그림 41">
            <a:extLst>
              <a:ext uri="{FF2B5EF4-FFF2-40B4-BE49-F238E27FC236}">
                <a16:creationId xmlns:a16="http://schemas.microsoft.com/office/drawing/2014/main" id="{4D729D77-9BB4-4A28-A1C2-5F4BC6891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137" y1="39323" x2="18164" y2="51302"/>
                        <a14:foregroundMark x1="33301" y1="49609" x2="38086" y2="69922"/>
                        <a14:foregroundMark x1="66895" y1="45313" x2="68359" y2="65495"/>
                        <a14:foregroundMark x1="82031" y1="41406" x2="83594" y2="61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63" y="0"/>
            <a:ext cx="976824" cy="732618"/>
          </a:xfrm>
          <a:prstGeom prst="rect">
            <a:avLst/>
          </a:prstGeom>
        </p:spPr>
      </p:pic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EFDDCA7E-5F82-4F71-8D4D-6C98032631A5}"/>
              </a:ext>
            </a:extLst>
          </p:cNvPr>
          <p:cNvCxnSpPr>
            <a:cxnSpLocks/>
            <a:stCxn id="36" idx="6"/>
          </p:cNvCxnSpPr>
          <p:nvPr userDrawn="1"/>
        </p:nvCxnSpPr>
        <p:spPr>
          <a:xfrm flipV="1">
            <a:off x="9105278" y="6375401"/>
            <a:ext cx="3086722" cy="5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7BD0F87-71D0-451C-9F02-C6D3905266E2}"/>
              </a:ext>
            </a:extLst>
          </p:cNvPr>
          <p:cNvCxnSpPr>
            <a:cxnSpLocks/>
          </p:cNvCxnSpPr>
          <p:nvPr userDrawn="1"/>
        </p:nvCxnSpPr>
        <p:spPr>
          <a:xfrm>
            <a:off x="0" y="637540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제목 1">
            <a:extLst>
              <a:ext uri="{FF2B5EF4-FFF2-40B4-BE49-F238E27FC236}">
                <a16:creationId xmlns:a16="http://schemas.microsoft.com/office/drawing/2014/main" id="{D499E3F0-C38C-470C-8DEC-7B9F2AB5FD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210" y="366310"/>
            <a:ext cx="2128605" cy="6037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51" name="부제목 2">
            <a:extLst>
              <a:ext uri="{FF2B5EF4-FFF2-40B4-BE49-F238E27FC236}">
                <a16:creationId xmlns:a16="http://schemas.microsoft.com/office/drawing/2014/main" id="{A7D0E3E0-8A18-49EF-9618-3DFC75BD0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6448" y="604971"/>
            <a:ext cx="303837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부제목을 입력하세요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363FE928-8923-4C91-9A5F-DCAF13962B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838" y="1350963"/>
            <a:ext cx="8061325" cy="45418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719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페이지">
    <p:bg>
      <p:bgPr>
        <a:gradFill>
          <a:gsLst>
            <a:gs pos="0">
              <a:srgbClr val="F2F2F2"/>
            </a:gs>
            <a:gs pos="100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EEAC446-957E-4CCD-AD27-7C72A25865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33880"/>
            <a:ext cx="0" cy="3190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EFBB366C-1D4D-4EC1-89EC-20E3ECFE2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98" y="1946487"/>
            <a:ext cx="2467248" cy="2965026"/>
          </a:xfrm>
          <a:prstGeom prst="rect">
            <a:avLst/>
          </a:prstGeom>
        </p:spPr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6F659065-ECD5-460E-A161-2CCFD9C51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2555" y="2209800"/>
            <a:ext cx="4327525" cy="25146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5F606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감사합니다</a:t>
            </a:r>
            <a:endParaRPr lang="en-US" altLang="ko-KR" dirty="0"/>
          </a:p>
          <a:p>
            <a:pPr lvl="0"/>
            <a:endParaRPr lang="en-US" altLang="ko-KR" dirty="0"/>
          </a:p>
          <a:p>
            <a:pPr lvl="0"/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C8D4602-ACD9-4952-AE24-181D6B6D6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0080" y="5938520"/>
            <a:ext cx="3362960" cy="37528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학번 및 이름을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01218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CA3F0F-3325-418B-A49A-DE37D7A5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E23A11-3854-4FA3-B543-D738FF46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E64DC9-1ED1-462A-88F7-0FE82B88C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ozuka Mincho Pro M" panose="02020600000000000000" pitchFamily="18" charset="-128"/>
              </a:defRPr>
            </a:lvl1pPr>
          </a:lstStyle>
          <a:p>
            <a:fld id="{B4A794BF-8956-4C94-ACA2-C254066453F4}" type="datetimeFigureOut">
              <a:rPr lang="ko-KR" altLang="en-US" smtClean="0"/>
              <a:pPr/>
              <a:t>2021-05-30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3FBD80-F20D-4DE0-B88E-93A08676A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ozuka Mincho Pro M" panose="02020600000000000000" pitchFamily="18" charset="-128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00114D-B882-4CF4-9155-10210DAD8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ozuka Mincho Pro M" panose="02020600000000000000" pitchFamily="18" charset="-128"/>
              </a:defRPr>
            </a:lvl1pPr>
          </a:lstStyle>
          <a:p>
            <a:fld id="{EFF4CC7F-123E-4AD4-8477-6D3FB9E4BE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ozuka Mincho Pro M" panose="02020600000000000000" pitchFamily="18" charset="-128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ozuka Mincho Pro M" panose="02020600000000000000" pitchFamily="18" charset="-128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ozuka Mincho Pro M" panose="02020600000000000000" pitchFamily="18" charset="-128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ozuka Mincho Pro M" panose="02020600000000000000" pitchFamily="18" charset="-128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ozuka Mincho Pro M" panose="02020600000000000000" pitchFamily="18" charset="-128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ozuka Mincho Pro M" panose="02020600000000000000" pitchFamily="18" charset="-128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6274D7-96D3-490F-B371-B9F52BB67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027ECE9-5EB9-43D6-A12D-983D4F5F0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209118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8652E-B987-421F-925F-418B3CFF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E8214B-4DBE-4316-AC02-AB4BE89FB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세부사항을 입력하세요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5E1EB8-1914-4B62-A93E-A60B97EC56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EFBB5F8-FE24-407B-B82C-8DB180C533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9FA0809-4CFD-43BF-88ED-5D0D738DEA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CF76098-536C-4DD8-B0E4-8C4BDD97B4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EA1371C-447F-437C-A76C-71B6E04425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ko-KR" altLang="en-US" dirty="0"/>
              <a:t>주제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51A82C0-626D-4436-A519-96CA42DC66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DA3ED83D-C19E-4274-B8F0-8E65459AB4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ko-KR" altLang="en-US" dirty="0"/>
              <a:t>주제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DED12912-83F9-4DA6-A50F-48BC9F5C8B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</a:p>
          <a:p>
            <a:endParaRPr lang="ko-KR" altLang="en-US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C4096EA2-09F9-40B9-B5F9-59333CA2DC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ko-KR" altLang="en-US" dirty="0"/>
              <a:t>주제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579AC854-8AB1-4119-B5B3-98A04889A1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</a:p>
          <a:p>
            <a:endParaRPr lang="ko-KR" altLang="en-US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5A77753-4F59-41CF-B2AE-0CA0D1BF054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ko-KR" altLang="en-US" dirty="0"/>
              <a:t>주제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827B8BD-688A-4960-AE20-FD1D103218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  <a:endParaRPr lang="en-US" altLang="ko-KR" dirty="0"/>
          </a:p>
          <a:p>
            <a:r>
              <a:rPr lang="ko-KR" altLang="en-US" dirty="0"/>
              <a:t>내용을 입력하세요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12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C3EE09-7C87-4B1F-A020-E198028F4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99A4ACB-97C5-4DD9-AEE2-CA7785B0F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상세 내용을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9108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1E478B2-FEDB-40EC-97B7-4194251A5B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73BCBE6-5A23-480B-B089-E7CDEDCA7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주제를 입력하세요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D94EB1F1-86B2-4120-8177-BF39A9100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760B8E9-188A-407D-B193-6A8E49491A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세부사항을 입력하세요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1CABDEC-38F9-4162-ADA9-DDEB8B289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ko-KR" altLang="en-US" dirty="0"/>
              <a:t>세부사항을 입력하세요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745CAD61-4E6D-4E67-8B79-51EDB1D8A7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ko-KR" altLang="en-US" dirty="0"/>
              <a:t>세부사항을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85642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E65DD-63C9-4621-8AC1-D4011A8F7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제목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8B4F6E-EEC5-4DEE-9401-BE27AF073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부제목을 입력하세요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309DCA-046D-4808-BD5E-8A304EF4A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7246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620D09B-D958-4601-8F3E-49EDAA764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3176E4-336F-41A6-BA6D-AD7867A9AE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20210000 </a:t>
            </a:r>
            <a:r>
              <a:rPr lang="ko-KR" altLang="en-US" dirty="0"/>
              <a:t>이</a:t>
            </a:r>
            <a:r>
              <a:rPr lang="en-US" altLang="ko-KR" dirty="0"/>
              <a:t>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44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분홍색 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C878B4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58</Words>
  <Application>Microsoft Office PowerPoint</Application>
  <PresentationFormat>와이드스크린</PresentationFormat>
  <Paragraphs>34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나눔스퀘어</vt:lpstr>
      <vt:lpstr>맑은 고딕</vt:lpstr>
      <vt:lpstr>Arial</vt:lpstr>
      <vt:lpstr>Kozuka Mincho Pro M</vt:lpstr>
      <vt:lpstr>Office 테마</vt:lpstr>
      <vt:lpstr>제목</vt:lpstr>
      <vt:lpstr>목차</vt:lpstr>
      <vt:lpstr>제목</vt:lpstr>
      <vt:lpstr>주제를 입력하세요</vt:lpstr>
      <vt:lpstr>제목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이소현</dc:creator>
  <cp:lastModifiedBy>이소현</cp:lastModifiedBy>
  <cp:revision>39</cp:revision>
  <dcterms:created xsi:type="dcterms:W3CDTF">2021-05-22T21:47:34Z</dcterms:created>
  <dcterms:modified xsi:type="dcterms:W3CDTF">2021-05-29T17:39:12Z</dcterms:modified>
</cp:coreProperties>
</file>